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3" r:id="rId8"/>
    <p:sldId id="261" r:id="rId9"/>
    <p:sldId id="262" r:id="rId10"/>
    <p:sldId id="274" r:id="rId11"/>
    <p:sldId id="264" r:id="rId12"/>
    <p:sldId id="265" r:id="rId13"/>
    <p:sldId id="266" r:id="rId14"/>
    <p:sldId id="268" r:id="rId15"/>
    <p:sldId id="267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78" r:id="rId24"/>
    <p:sldId id="279" r:id="rId25"/>
    <p:sldId id="283" r:id="rId26"/>
    <p:sldId id="284" r:id="rId27"/>
    <p:sldId id="280" r:id="rId28"/>
    <p:sldId id="281" r:id="rId29"/>
    <p:sldId id="282" r:id="rId30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22362"/>
            <a:ext cx="88760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5230134"/>
            <a:ext cx="48768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5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2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54169"/>
            <a:ext cx="2674301" cy="53227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854169"/>
            <a:ext cx="78867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4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4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6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095930"/>
            <a:ext cx="4507931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2938410"/>
            <a:ext cx="4507930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095930"/>
            <a:ext cx="4507932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2938410"/>
            <a:ext cx="4507932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6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0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4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2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8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400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2630" y="6356349"/>
            <a:ext cx="3063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099372" y="4308656"/>
            <a:ext cx="3471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6670" y="6356349"/>
            <a:ext cx="576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82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72" r:id="rId6"/>
    <p:sldLayoutId id="2147483677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mg.alicdn.com/imgextra/i4/206122464/O1CN01yqmdoQ1U4YXhLY8Jl_!!206122464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3urBpFIBgY?t=710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oscarliang.com/choose-esc-racing-drones/" TargetMode="External"/><Relationship Id="rId3" Type="http://schemas.openxmlformats.org/officeDocument/2006/relationships/hyperlink" Target="https://oscarliang.com/rc-protocols/#How-to-Choose-the-Right-RC-Protocols" TargetMode="External"/><Relationship Id="rId7" Type="http://schemas.openxmlformats.org/officeDocument/2006/relationships/hyperlink" Target="https://oscarliang.com/f1-f3-f4-flight-controller/" TargetMode="External"/><Relationship Id="rId2" Type="http://schemas.openxmlformats.org/officeDocument/2006/relationships/hyperlink" Target="https://news.quadpartpicker.com/the-beginners-guide-to-picking-fpv-par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scarliang.com/quadcopter-motor-propeller" TargetMode="External"/><Relationship Id="rId11" Type="http://schemas.openxmlformats.org/officeDocument/2006/relationships/hyperlink" Target="https://oscarliang.com/choose-video-transmitter-fpv-mini-quad/" TargetMode="External"/><Relationship Id="rId5" Type="http://schemas.openxmlformats.org/officeDocument/2006/relationships/hyperlink" Target="https://oscarliang.com/quadcopter-hardware-overview/" TargetMode="External"/><Relationship Id="rId10" Type="http://schemas.openxmlformats.org/officeDocument/2006/relationships/hyperlink" Target="https://oscarliang.com/radio-transmitter/" TargetMode="External"/><Relationship Id="rId4" Type="http://schemas.openxmlformats.org/officeDocument/2006/relationships/hyperlink" Target="https://oscarliang.com/best-fpv-camera-quadcopter/" TargetMode="External"/><Relationship Id="rId9" Type="http://schemas.openxmlformats.org/officeDocument/2006/relationships/hyperlink" Target="https://oscarliang.com/fpv-drone-frames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X3eufnI7A2I7IkKHZn8KSQ" TargetMode="External"/><Relationship Id="rId2" Type="http://schemas.openxmlformats.org/officeDocument/2006/relationships/hyperlink" Target="https://oscarlia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channel/UCemG3VoNCmjP8ucHR2YY7h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A0980D0-C2CB-4F0C-833C-1B6483572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1D110A99-3F6B-4F79-9283-A5ECB5016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24509">
            <a:off x="-184530" y="5189558"/>
            <a:ext cx="12362426" cy="2575409"/>
          </a:xfrm>
          <a:custGeom>
            <a:avLst/>
            <a:gdLst>
              <a:gd name="connsiteX0" fmla="*/ 5035354 w 12362426"/>
              <a:gd name="connsiteY0" fmla="*/ 0 h 3099769"/>
              <a:gd name="connsiteX1" fmla="*/ 9625764 w 12362426"/>
              <a:gd name="connsiteY1" fmla="*/ 0 h 3099769"/>
              <a:gd name="connsiteX2" fmla="*/ 9625764 w 12362426"/>
              <a:gd name="connsiteY2" fmla="*/ 743325 h 3099769"/>
              <a:gd name="connsiteX3" fmla="*/ 9658262 w 12362426"/>
              <a:gd name="connsiteY3" fmla="*/ 749028 h 3099769"/>
              <a:gd name="connsiteX4" fmla="*/ 9750370 w 12362426"/>
              <a:gd name="connsiteY4" fmla="*/ 768340 h 3099769"/>
              <a:gd name="connsiteX5" fmla="*/ 9836966 w 12362426"/>
              <a:gd name="connsiteY5" fmla="*/ 778233 h 3099769"/>
              <a:gd name="connsiteX6" fmla="*/ 9994340 w 12362426"/>
              <a:gd name="connsiteY6" fmla="*/ 807111 h 3099769"/>
              <a:gd name="connsiteX7" fmla="*/ 10021527 w 12362426"/>
              <a:gd name="connsiteY7" fmla="*/ 815221 h 3099769"/>
              <a:gd name="connsiteX8" fmla="*/ 10077617 w 12362426"/>
              <a:gd name="connsiteY8" fmla="*/ 830232 h 3099769"/>
              <a:gd name="connsiteX9" fmla="*/ 10249434 w 12362426"/>
              <a:gd name="connsiteY9" fmla="*/ 822796 h 3099769"/>
              <a:gd name="connsiteX10" fmla="*/ 10291151 w 12362426"/>
              <a:gd name="connsiteY10" fmla="*/ 809816 h 3099769"/>
              <a:gd name="connsiteX11" fmla="*/ 10537628 w 12362426"/>
              <a:gd name="connsiteY11" fmla="*/ 783838 h 3099769"/>
              <a:gd name="connsiteX12" fmla="*/ 10875114 w 12362426"/>
              <a:gd name="connsiteY12" fmla="*/ 713312 h 3099769"/>
              <a:gd name="connsiteX13" fmla="*/ 11131506 w 12362426"/>
              <a:gd name="connsiteY13" fmla="*/ 698211 h 3099769"/>
              <a:gd name="connsiteX14" fmla="*/ 11236837 w 12362426"/>
              <a:gd name="connsiteY14" fmla="*/ 682768 h 3099769"/>
              <a:gd name="connsiteX15" fmla="*/ 11428024 w 12362426"/>
              <a:gd name="connsiteY15" fmla="*/ 654608 h 3099769"/>
              <a:gd name="connsiteX16" fmla="*/ 11627584 w 12362426"/>
              <a:gd name="connsiteY16" fmla="*/ 623505 h 3099769"/>
              <a:gd name="connsiteX17" fmla="*/ 11715836 w 12362426"/>
              <a:gd name="connsiteY17" fmla="*/ 608349 h 3099769"/>
              <a:gd name="connsiteX18" fmla="*/ 11987050 w 12362426"/>
              <a:gd name="connsiteY18" fmla="*/ 707424 h 3099769"/>
              <a:gd name="connsiteX19" fmla="*/ 12251338 w 12362426"/>
              <a:gd name="connsiteY19" fmla="*/ 524360 h 3099769"/>
              <a:gd name="connsiteX20" fmla="*/ 12362426 w 12362426"/>
              <a:gd name="connsiteY20" fmla="*/ 1246801 h 3099769"/>
              <a:gd name="connsiteX21" fmla="*/ 312058 w 12362426"/>
              <a:gd name="connsiteY21" fmla="*/ 3099769 h 3099769"/>
              <a:gd name="connsiteX22" fmla="*/ 0 w 12362426"/>
              <a:gd name="connsiteY22" fmla="*/ 1070366 h 3099769"/>
              <a:gd name="connsiteX23" fmla="*/ 4427 w 12362426"/>
              <a:gd name="connsiteY23" fmla="*/ 1069072 h 3099769"/>
              <a:gd name="connsiteX24" fmla="*/ 36478 w 12362426"/>
              <a:gd name="connsiteY24" fmla="*/ 1059901 h 3099769"/>
              <a:gd name="connsiteX25" fmla="*/ 74319 w 12362426"/>
              <a:gd name="connsiteY25" fmla="*/ 1042827 h 3099769"/>
              <a:gd name="connsiteX26" fmla="*/ 265466 w 12362426"/>
              <a:gd name="connsiteY26" fmla="*/ 997965 h 3099769"/>
              <a:gd name="connsiteX27" fmla="*/ 365700 w 12362426"/>
              <a:gd name="connsiteY27" fmla="*/ 971269 h 3099769"/>
              <a:gd name="connsiteX28" fmla="*/ 402179 w 12362426"/>
              <a:gd name="connsiteY28" fmla="*/ 962934 h 3099769"/>
              <a:gd name="connsiteX29" fmla="*/ 504196 w 12362426"/>
              <a:gd name="connsiteY29" fmla="*/ 923429 h 3099769"/>
              <a:gd name="connsiteX30" fmla="*/ 579858 w 12362426"/>
              <a:gd name="connsiteY30" fmla="*/ 911776 h 3099769"/>
              <a:gd name="connsiteX31" fmla="*/ 788740 w 12362426"/>
              <a:gd name="connsiteY31" fmla="*/ 851017 h 3099769"/>
              <a:gd name="connsiteX32" fmla="*/ 942632 w 12362426"/>
              <a:gd name="connsiteY32" fmla="*/ 816590 h 3099769"/>
              <a:gd name="connsiteX33" fmla="*/ 1166396 w 12362426"/>
              <a:gd name="connsiteY33" fmla="*/ 790722 h 3099769"/>
              <a:gd name="connsiteX34" fmla="*/ 1247277 w 12362426"/>
              <a:gd name="connsiteY34" fmla="*/ 761271 h 3099769"/>
              <a:gd name="connsiteX35" fmla="*/ 1322184 w 12362426"/>
              <a:gd name="connsiteY35" fmla="*/ 744388 h 3099769"/>
              <a:gd name="connsiteX36" fmla="*/ 1336256 w 12362426"/>
              <a:gd name="connsiteY36" fmla="*/ 739876 h 3099769"/>
              <a:gd name="connsiteX37" fmla="*/ 1399541 w 12362426"/>
              <a:gd name="connsiteY37" fmla="*/ 733051 h 3099769"/>
              <a:gd name="connsiteX38" fmla="*/ 1609734 w 12362426"/>
              <a:gd name="connsiteY38" fmla="*/ 761684 h 3099769"/>
              <a:gd name="connsiteX39" fmla="*/ 1736383 w 12362426"/>
              <a:gd name="connsiteY39" fmla="*/ 788462 h 3099769"/>
              <a:gd name="connsiteX40" fmla="*/ 1857314 w 12362426"/>
              <a:gd name="connsiteY40" fmla="*/ 794085 h 3099769"/>
              <a:gd name="connsiteX41" fmla="*/ 2026639 w 12362426"/>
              <a:gd name="connsiteY41" fmla="*/ 812780 h 3099769"/>
              <a:gd name="connsiteX42" fmla="*/ 2043398 w 12362426"/>
              <a:gd name="connsiteY42" fmla="*/ 817701 h 3099769"/>
              <a:gd name="connsiteX43" fmla="*/ 2154517 w 12362426"/>
              <a:gd name="connsiteY43" fmla="*/ 837821 h 3099769"/>
              <a:gd name="connsiteX44" fmla="*/ 2277168 w 12362426"/>
              <a:gd name="connsiteY44" fmla="*/ 830176 h 3099769"/>
              <a:gd name="connsiteX45" fmla="*/ 2361853 w 12362426"/>
              <a:gd name="connsiteY45" fmla="*/ 812755 h 3099769"/>
              <a:gd name="connsiteX46" fmla="*/ 2463967 w 12362426"/>
              <a:gd name="connsiteY46" fmla="*/ 801890 h 3099769"/>
              <a:gd name="connsiteX47" fmla="*/ 2699787 w 12362426"/>
              <a:gd name="connsiteY47" fmla="*/ 773633 h 3099769"/>
              <a:gd name="connsiteX48" fmla="*/ 2705016 w 12362426"/>
              <a:gd name="connsiteY48" fmla="*/ 772146 h 3099769"/>
              <a:gd name="connsiteX49" fmla="*/ 2828071 w 12362426"/>
              <a:gd name="connsiteY49" fmla="*/ 751618 h 3099769"/>
              <a:gd name="connsiteX50" fmla="*/ 2858408 w 12362426"/>
              <a:gd name="connsiteY50" fmla="*/ 743423 h 3099769"/>
              <a:gd name="connsiteX51" fmla="*/ 2858814 w 12362426"/>
              <a:gd name="connsiteY51" fmla="*/ 742482 h 3099769"/>
              <a:gd name="connsiteX52" fmla="*/ 2927761 w 12362426"/>
              <a:gd name="connsiteY52" fmla="*/ 747246 h 3099769"/>
              <a:gd name="connsiteX53" fmla="*/ 2982332 w 12362426"/>
              <a:gd name="connsiteY53" fmla="*/ 752913 h 3099769"/>
              <a:gd name="connsiteX54" fmla="*/ 2997509 w 12362426"/>
              <a:gd name="connsiteY54" fmla="*/ 759653 h 3099769"/>
              <a:gd name="connsiteX55" fmla="*/ 3270214 w 12362426"/>
              <a:gd name="connsiteY55" fmla="*/ 755376 h 3099769"/>
              <a:gd name="connsiteX56" fmla="*/ 3396647 w 12362426"/>
              <a:gd name="connsiteY56" fmla="*/ 750718 h 3099769"/>
              <a:gd name="connsiteX57" fmla="*/ 3557903 w 12362426"/>
              <a:gd name="connsiteY57" fmla="*/ 736857 h 3099769"/>
              <a:gd name="connsiteX58" fmla="*/ 3749729 w 12362426"/>
              <a:gd name="connsiteY58" fmla="*/ 728647 h 3099769"/>
              <a:gd name="connsiteX59" fmla="*/ 3802620 w 12362426"/>
              <a:gd name="connsiteY59" fmla="*/ 716926 h 3099769"/>
              <a:gd name="connsiteX60" fmla="*/ 3922921 w 12362426"/>
              <a:gd name="connsiteY60" fmla="*/ 714754 h 3099769"/>
              <a:gd name="connsiteX61" fmla="*/ 3993939 w 12362426"/>
              <a:gd name="connsiteY61" fmla="*/ 710294 h 3099769"/>
              <a:gd name="connsiteX62" fmla="*/ 4019416 w 12362426"/>
              <a:gd name="connsiteY62" fmla="*/ 703635 h 3099769"/>
              <a:gd name="connsiteX63" fmla="*/ 4056007 w 12362426"/>
              <a:gd name="connsiteY63" fmla="*/ 697674 h 3099769"/>
              <a:gd name="connsiteX64" fmla="*/ 4180468 w 12362426"/>
              <a:gd name="connsiteY64" fmla="*/ 676714 h 3099769"/>
              <a:gd name="connsiteX65" fmla="*/ 4221483 w 12362426"/>
              <a:gd name="connsiteY65" fmla="*/ 675093 h 3099769"/>
              <a:gd name="connsiteX66" fmla="*/ 4227430 w 12362426"/>
              <a:gd name="connsiteY66" fmla="*/ 675249 h 3099769"/>
              <a:gd name="connsiteX67" fmla="*/ 4281173 w 12362426"/>
              <a:gd name="connsiteY67" fmla="*/ 678603 h 3099769"/>
              <a:gd name="connsiteX68" fmla="*/ 4371560 w 12362426"/>
              <a:gd name="connsiteY68" fmla="*/ 686851 h 3099769"/>
              <a:gd name="connsiteX69" fmla="*/ 4454221 w 12362426"/>
              <a:gd name="connsiteY69" fmla="*/ 693129 h 3099769"/>
              <a:gd name="connsiteX70" fmla="*/ 4508379 w 12362426"/>
              <a:gd name="connsiteY70" fmla="*/ 690599 h 3099769"/>
              <a:gd name="connsiteX71" fmla="*/ 4531879 w 12362426"/>
              <a:gd name="connsiteY71" fmla="*/ 693543 h 3099769"/>
              <a:gd name="connsiteX72" fmla="*/ 4634634 w 12362426"/>
              <a:gd name="connsiteY72" fmla="*/ 678753 h 3099769"/>
              <a:gd name="connsiteX73" fmla="*/ 4682281 w 12362426"/>
              <a:gd name="connsiteY73" fmla="*/ 654613 h 3099769"/>
              <a:gd name="connsiteX74" fmla="*/ 4800765 w 12362426"/>
              <a:gd name="connsiteY74" fmla="*/ 633179 h 3099769"/>
              <a:gd name="connsiteX75" fmla="*/ 4870119 w 12362426"/>
              <a:gd name="connsiteY75" fmla="*/ 617406 h 3099769"/>
              <a:gd name="connsiteX76" fmla="*/ 4894058 w 12362426"/>
              <a:gd name="connsiteY76" fmla="*/ 606780 h 3099769"/>
              <a:gd name="connsiteX77" fmla="*/ 4929109 w 12362426"/>
              <a:gd name="connsiteY77" fmla="*/ 595059 h 3099769"/>
              <a:gd name="connsiteX78" fmla="*/ 4989104 w 12362426"/>
              <a:gd name="connsiteY78" fmla="*/ 570780 h 3099769"/>
              <a:gd name="connsiteX79" fmla="*/ 5035354 w 12362426"/>
              <a:gd name="connsiteY79" fmla="*/ 558051 h 3099769"/>
              <a:gd name="connsiteX0" fmla="*/ 6007671 w 12362426"/>
              <a:gd name="connsiteY0" fmla="*/ 508646 h 3099769"/>
              <a:gd name="connsiteX1" fmla="*/ 9625764 w 12362426"/>
              <a:gd name="connsiteY1" fmla="*/ 0 h 3099769"/>
              <a:gd name="connsiteX2" fmla="*/ 9625764 w 12362426"/>
              <a:gd name="connsiteY2" fmla="*/ 743325 h 3099769"/>
              <a:gd name="connsiteX3" fmla="*/ 9658262 w 12362426"/>
              <a:gd name="connsiteY3" fmla="*/ 749028 h 3099769"/>
              <a:gd name="connsiteX4" fmla="*/ 9750370 w 12362426"/>
              <a:gd name="connsiteY4" fmla="*/ 768340 h 3099769"/>
              <a:gd name="connsiteX5" fmla="*/ 9836966 w 12362426"/>
              <a:gd name="connsiteY5" fmla="*/ 778233 h 3099769"/>
              <a:gd name="connsiteX6" fmla="*/ 9994340 w 12362426"/>
              <a:gd name="connsiteY6" fmla="*/ 807111 h 3099769"/>
              <a:gd name="connsiteX7" fmla="*/ 10021527 w 12362426"/>
              <a:gd name="connsiteY7" fmla="*/ 815221 h 3099769"/>
              <a:gd name="connsiteX8" fmla="*/ 10077617 w 12362426"/>
              <a:gd name="connsiteY8" fmla="*/ 830232 h 3099769"/>
              <a:gd name="connsiteX9" fmla="*/ 10249434 w 12362426"/>
              <a:gd name="connsiteY9" fmla="*/ 822796 h 3099769"/>
              <a:gd name="connsiteX10" fmla="*/ 10291151 w 12362426"/>
              <a:gd name="connsiteY10" fmla="*/ 809816 h 3099769"/>
              <a:gd name="connsiteX11" fmla="*/ 10537628 w 12362426"/>
              <a:gd name="connsiteY11" fmla="*/ 783838 h 3099769"/>
              <a:gd name="connsiteX12" fmla="*/ 10875114 w 12362426"/>
              <a:gd name="connsiteY12" fmla="*/ 713312 h 3099769"/>
              <a:gd name="connsiteX13" fmla="*/ 11131506 w 12362426"/>
              <a:gd name="connsiteY13" fmla="*/ 698211 h 3099769"/>
              <a:gd name="connsiteX14" fmla="*/ 11236837 w 12362426"/>
              <a:gd name="connsiteY14" fmla="*/ 682768 h 3099769"/>
              <a:gd name="connsiteX15" fmla="*/ 11428024 w 12362426"/>
              <a:gd name="connsiteY15" fmla="*/ 654608 h 3099769"/>
              <a:gd name="connsiteX16" fmla="*/ 11627584 w 12362426"/>
              <a:gd name="connsiteY16" fmla="*/ 623505 h 3099769"/>
              <a:gd name="connsiteX17" fmla="*/ 11715836 w 12362426"/>
              <a:gd name="connsiteY17" fmla="*/ 608349 h 3099769"/>
              <a:gd name="connsiteX18" fmla="*/ 11987050 w 12362426"/>
              <a:gd name="connsiteY18" fmla="*/ 707424 h 3099769"/>
              <a:gd name="connsiteX19" fmla="*/ 12251338 w 12362426"/>
              <a:gd name="connsiteY19" fmla="*/ 524360 h 3099769"/>
              <a:gd name="connsiteX20" fmla="*/ 12362426 w 12362426"/>
              <a:gd name="connsiteY20" fmla="*/ 1246801 h 3099769"/>
              <a:gd name="connsiteX21" fmla="*/ 312058 w 12362426"/>
              <a:gd name="connsiteY21" fmla="*/ 3099769 h 3099769"/>
              <a:gd name="connsiteX22" fmla="*/ 0 w 12362426"/>
              <a:gd name="connsiteY22" fmla="*/ 1070366 h 3099769"/>
              <a:gd name="connsiteX23" fmla="*/ 4427 w 12362426"/>
              <a:gd name="connsiteY23" fmla="*/ 1069072 h 3099769"/>
              <a:gd name="connsiteX24" fmla="*/ 36478 w 12362426"/>
              <a:gd name="connsiteY24" fmla="*/ 1059901 h 3099769"/>
              <a:gd name="connsiteX25" fmla="*/ 74319 w 12362426"/>
              <a:gd name="connsiteY25" fmla="*/ 1042827 h 3099769"/>
              <a:gd name="connsiteX26" fmla="*/ 265466 w 12362426"/>
              <a:gd name="connsiteY26" fmla="*/ 997965 h 3099769"/>
              <a:gd name="connsiteX27" fmla="*/ 365700 w 12362426"/>
              <a:gd name="connsiteY27" fmla="*/ 971269 h 3099769"/>
              <a:gd name="connsiteX28" fmla="*/ 402179 w 12362426"/>
              <a:gd name="connsiteY28" fmla="*/ 962934 h 3099769"/>
              <a:gd name="connsiteX29" fmla="*/ 504196 w 12362426"/>
              <a:gd name="connsiteY29" fmla="*/ 923429 h 3099769"/>
              <a:gd name="connsiteX30" fmla="*/ 579858 w 12362426"/>
              <a:gd name="connsiteY30" fmla="*/ 911776 h 3099769"/>
              <a:gd name="connsiteX31" fmla="*/ 788740 w 12362426"/>
              <a:gd name="connsiteY31" fmla="*/ 851017 h 3099769"/>
              <a:gd name="connsiteX32" fmla="*/ 942632 w 12362426"/>
              <a:gd name="connsiteY32" fmla="*/ 816590 h 3099769"/>
              <a:gd name="connsiteX33" fmla="*/ 1166396 w 12362426"/>
              <a:gd name="connsiteY33" fmla="*/ 790722 h 3099769"/>
              <a:gd name="connsiteX34" fmla="*/ 1247277 w 12362426"/>
              <a:gd name="connsiteY34" fmla="*/ 761271 h 3099769"/>
              <a:gd name="connsiteX35" fmla="*/ 1322184 w 12362426"/>
              <a:gd name="connsiteY35" fmla="*/ 744388 h 3099769"/>
              <a:gd name="connsiteX36" fmla="*/ 1336256 w 12362426"/>
              <a:gd name="connsiteY36" fmla="*/ 739876 h 3099769"/>
              <a:gd name="connsiteX37" fmla="*/ 1399541 w 12362426"/>
              <a:gd name="connsiteY37" fmla="*/ 733051 h 3099769"/>
              <a:gd name="connsiteX38" fmla="*/ 1609734 w 12362426"/>
              <a:gd name="connsiteY38" fmla="*/ 761684 h 3099769"/>
              <a:gd name="connsiteX39" fmla="*/ 1736383 w 12362426"/>
              <a:gd name="connsiteY39" fmla="*/ 788462 h 3099769"/>
              <a:gd name="connsiteX40" fmla="*/ 1857314 w 12362426"/>
              <a:gd name="connsiteY40" fmla="*/ 794085 h 3099769"/>
              <a:gd name="connsiteX41" fmla="*/ 2026639 w 12362426"/>
              <a:gd name="connsiteY41" fmla="*/ 812780 h 3099769"/>
              <a:gd name="connsiteX42" fmla="*/ 2043398 w 12362426"/>
              <a:gd name="connsiteY42" fmla="*/ 817701 h 3099769"/>
              <a:gd name="connsiteX43" fmla="*/ 2154517 w 12362426"/>
              <a:gd name="connsiteY43" fmla="*/ 837821 h 3099769"/>
              <a:gd name="connsiteX44" fmla="*/ 2277168 w 12362426"/>
              <a:gd name="connsiteY44" fmla="*/ 830176 h 3099769"/>
              <a:gd name="connsiteX45" fmla="*/ 2361853 w 12362426"/>
              <a:gd name="connsiteY45" fmla="*/ 812755 h 3099769"/>
              <a:gd name="connsiteX46" fmla="*/ 2463967 w 12362426"/>
              <a:gd name="connsiteY46" fmla="*/ 801890 h 3099769"/>
              <a:gd name="connsiteX47" fmla="*/ 2699787 w 12362426"/>
              <a:gd name="connsiteY47" fmla="*/ 773633 h 3099769"/>
              <a:gd name="connsiteX48" fmla="*/ 2705016 w 12362426"/>
              <a:gd name="connsiteY48" fmla="*/ 772146 h 3099769"/>
              <a:gd name="connsiteX49" fmla="*/ 2828071 w 12362426"/>
              <a:gd name="connsiteY49" fmla="*/ 751618 h 3099769"/>
              <a:gd name="connsiteX50" fmla="*/ 2858408 w 12362426"/>
              <a:gd name="connsiteY50" fmla="*/ 743423 h 3099769"/>
              <a:gd name="connsiteX51" fmla="*/ 2858814 w 12362426"/>
              <a:gd name="connsiteY51" fmla="*/ 742482 h 3099769"/>
              <a:gd name="connsiteX52" fmla="*/ 2927761 w 12362426"/>
              <a:gd name="connsiteY52" fmla="*/ 747246 h 3099769"/>
              <a:gd name="connsiteX53" fmla="*/ 2982332 w 12362426"/>
              <a:gd name="connsiteY53" fmla="*/ 752913 h 3099769"/>
              <a:gd name="connsiteX54" fmla="*/ 2997509 w 12362426"/>
              <a:gd name="connsiteY54" fmla="*/ 759653 h 3099769"/>
              <a:gd name="connsiteX55" fmla="*/ 3270214 w 12362426"/>
              <a:gd name="connsiteY55" fmla="*/ 755376 h 3099769"/>
              <a:gd name="connsiteX56" fmla="*/ 3396647 w 12362426"/>
              <a:gd name="connsiteY56" fmla="*/ 750718 h 3099769"/>
              <a:gd name="connsiteX57" fmla="*/ 3557903 w 12362426"/>
              <a:gd name="connsiteY57" fmla="*/ 736857 h 3099769"/>
              <a:gd name="connsiteX58" fmla="*/ 3749729 w 12362426"/>
              <a:gd name="connsiteY58" fmla="*/ 728647 h 3099769"/>
              <a:gd name="connsiteX59" fmla="*/ 3802620 w 12362426"/>
              <a:gd name="connsiteY59" fmla="*/ 716926 h 3099769"/>
              <a:gd name="connsiteX60" fmla="*/ 3922921 w 12362426"/>
              <a:gd name="connsiteY60" fmla="*/ 714754 h 3099769"/>
              <a:gd name="connsiteX61" fmla="*/ 3993939 w 12362426"/>
              <a:gd name="connsiteY61" fmla="*/ 710294 h 3099769"/>
              <a:gd name="connsiteX62" fmla="*/ 4019416 w 12362426"/>
              <a:gd name="connsiteY62" fmla="*/ 703635 h 3099769"/>
              <a:gd name="connsiteX63" fmla="*/ 4056007 w 12362426"/>
              <a:gd name="connsiteY63" fmla="*/ 697674 h 3099769"/>
              <a:gd name="connsiteX64" fmla="*/ 4180468 w 12362426"/>
              <a:gd name="connsiteY64" fmla="*/ 676714 h 3099769"/>
              <a:gd name="connsiteX65" fmla="*/ 4221483 w 12362426"/>
              <a:gd name="connsiteY65" fmla="*/ 675093 h 3099769"/>
              <a:gd name="connsiteX66" fmla="*/ 4227430 w 12362426"/>
              <a:gd name="connsiteY66" fmla="*/ 675249 h 3099769"/>
              <a:gd name="connsiteX67" fmla="*/ 4281173 w 12362426"/>
              <a:gd name="connsiteY67" fmla="*/ 678603 h 3099769"/>
              <a:gd name="connsiteX68" fmla="*/ 4371560 w 12362426"/>
              <a:gd name="connsiteY68" fmla="*/ 686851 h 3099769"/>
              <a:gd name="connsiteX69" fmla="*/ 4454221 w 12362426"/>
              <a:gd name="connsiteY69" fmla="*/ 693129 h 3099769"/>
              <a:gd name="connsiteX70" fmla="*/ 4508379 w 12362426"/>
              <a:gd name="connsiteY70" fmla="*/ 690599 h 3099769"/>
              <a:gd name="connsiteX71" fmla="*/ 4531879 w 12362426"/>
              <a:gd name="connsiteY71" fmla="*/ 693543 h 3099769"/>
              <a:gd name="connsiteX72" fmla="*/ 4634634 w 12362426"/>
              <a:gd name="connsiteY72" fmla="*/ 678753 h 3099769"/>
              <a:gd name="connsiteX73" fmla="*/ 4682281 w 12362426"/>
              <a:gd name="connsiteY73" fmla="*/ 654613 h 3099769"/>
              <a:gd name="connsiteX74" fmla="*/ 4800765 w 12362426"/>
              <a:gd name="connsiteY74" fmla="*/ 633179 h 3099769"/>
              <a:gd name="connsiteX75" fmla="*/ 4870119 w 12362426"/>
              <a:gd name="connsiteY75" fmla="*/ 617406 h 3099769"/>
              <a:gd name="connsiteX76" fmla="*/ 4894058 w 12362426"/>
              <a:gd name="connsiteY76" fmla="*/ 606780 h 3099769"/>
              <a:gd name="connsiteX77" fmla="*/ 4929109 w 12362426"/>
              <a:gd name="connsiteY77" fmla="*/ 595059 h 3099769"/>
              <a:gd name="connsiteX78" fmla="*/ 4989104 w 12362426"/>
              <a:gd name="connsiteY78" fmla="*/ 570780 h 3099769"/>
              <a:gd name="connsiteX79" fmla="*/ 5035354 w 12362426"/>
              <a:gd name="connsiteY79" fmla="*/ 558051 h 3099769"/>
              <a:gd name="connsiteX80" fmla="*/ 6007671 w 12362426"/>
              <a:gd name="connsiteY80" fmla="*/ 508646 h 3099769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625764 w 12362426"/>
              <a:gd name="connsiteY2" fmla="*/ 245376 h 2601820"/>
              <a:gd name="connsiteX3" fmla="*/ 9658262 w 12362426"/>
              <a:gd name="connsiteY3" fmla="*/ 251079 h 2601820"/>
              <a:gd name="connsiteX4" fmla="*/ 9750370 w 12362426"/>
              <a:gd name="connsiteY4" fmla="*/ 270391 h 2601820"/>
              <a:gd name="connsiteX5" fmla="*/ 9836966 w 12362426"/>
              <a:gd name="connsiteY5" fmla="*/ 280284 h 2601820"/>
              <a:gd name="connsiteX6" fmla="*/ 9994340 w 12362426"/>
              <a:gd name="connsiteY6" fmla="*/ 309162 h 2601820"/>
              <a:gd name="connsiteX7" fmla="*/ 10021527 w 12362426"/>
              <a:gd name="connsiteY7" fmla="*/ 317272 h 2601820"/>
              <a:gd name="connsiteX8" fmla="*/ 10077617 w 12362426"/>
              <a:gd name="connsiteY8" fmla="*/ 332283 h 2601820"/>
              <a:gd name="connsiteX9" fmla="*/ 10249434 w 12362426"/>
              <a:gd name="connsiteY9" fmla="*/ 324847 h 2601820"/>
              <a:gd name="connsiteX10" fmla="*/ 10291151 w 12362426"/>
              <a:gd name="connsiteY10" fmla="*/ 311867 h 2601820"/>
              <a:gd name="connsiteX11" fmla="*/ 10537628 w 12362426"/>
              <a:gd name="connsiteY11" fmla="*/ 285889 h 2601820"/>
              <a:gd name="connsiteX12" fmla="*/ 10875114 w 12362426"/>
              <a:gd name="connsiteY12" fmla="*/ 215363 h 2601820"/>
              <a:gd name="connsiteX13" fmla="*/ 11131506 w 12362426"/>
              <a:gd name="connsiteY13" fmla="*/ 200262 h 2601820"/>
              <a:gd name="connsiteX14" fmla="*/ 11236837 w 12362426"/>
              <a:gd name="connsiteY14" fmla="*/ 184819 h 2601820"/>
              <a:gd name="connsiteX15" fmla="*/ 11428024 w 12362426"/>
              <a:gd name="connsiteY15" fmla="*/ 156659 h 2601820"/>
              <a:gd name="connsiteX16" fmla="*/ 11627584 w 12362426"/>
              <a:gd name="connsiteY16" fmla="*/ 125556 h 2601820"/>
              <a:gd name="connsiteX17" fmla="*/ 11715836 w 12362426"/>
              <a:gd name="connsiteY17" fmla="*/ 110400 h 2601820"/>
              <a:gd name="connsiteX18" fmla="*/ 11987050 w 12362426"/>
              <a:gd name="connsiteY18" fmla="*/ 209475 h 2601820"/>
              <a:gd name="connsiteX19" fmla="*/ 12251338 w 12362426"/>
              <a:gd name="connsiteY19" fmla="*/ 26411 h 2601820"/>
              <a:gd name="connsiteX20" fmla="*/ 12362426 w 12362426"/>
              <a:gd name="connsiteY20" fmla="*/ 748852 h 2601820"/>
              <a:gd name="connsiteX21" fmla="*/ 312058 w 12362426"/>
              <a:gd name="connsiteY21" fmla="*/ 2601820 h 2601820"/>
              <a:gd name="connsiteX22" fmla="*/ 0 w 12362426"/>
              <a:gd name="connsiteY22" fmla="*/ 572417 h 2601820"/>
              <a:gd name="connsiteX23" fmla="*/ 4427 w 12362426"/>
              <a:gd name="connsiteY23" fmla="*/ 571123 h 2601820"/>
              <a:gd name="connsiteX24" fmla="*/ 36478 w 12362426"/>
              <a:gd name="connsiteY24" fmla="*/ 561952 h 2601820"/>
              <a:gd name="connsiteX25" fmla="*/ 74319 w 12362426"/>
              <a:gd name="connsiteY25" fmla="*/ 544878 h 2601820"/>
              <a:gd name="connsiteX26" fmla="*/ 265466 w 12362426"/>
              <a:gd name="connsiteY26" fmla="*/ 500016 h 2601820"/>
              <a:gd name="connsiteX27" fmla="*/ 365700 w 12362426"/>
              <a:gd name="connsiteY27" fmla="*/ 473320 h 2601820"/>
              <a:gd name="connsiteX28" fmla="*/ 402179 w 12362426"/>
              <a:gd name="connsiteY28" fmla="*/ 464985 h 2601820"/>
              <a:gd name="connsiteX29" fmla="*/ 504196 w 12362426"/>
              <a:gd name="connsiteY29" fmla="*/ 425480 h 2601820"/>
              <a:gd name="connsiteX30" fmla="*/ 579858 w 12362426"/>
              <a:gd name="connsiteY30" fmla="*/ 413827 h 2601820"/>
              <a:gd name="connsiteX31" fmla="*/ 788740 w 12362426"/>
              <a:gd name="connsiteY31" fmla="*/ 353068 h 2601820"/>
              <a:gd name="connsiteX32" fmla="*/ 942632 w 12362426"/>
              <a:gd name="connsiteY32" fmla="*/ 318641 h 2601820"/>
              <a:gd name="connsiteX33" fmla="*/ 1166396 w 12362426"/>
              <a:gd name="connsiteY33" fmla="*/ 292773 h 2601820"/>
              <a:gd name="connsiteX34" fmla="*/ 1247277 w 12362426"/>
              <a:gd name="connsiteY34" fmla="*/ 263322 h 2601820"/>
              <a:gd name="connsiteX35" fmla="*/ 1322184 w 12362426"/>
              <a:gd name="connsiteY35" fmla="*/ 246439 h 2601820"/>
              <a:gd name="connsiteX36" fmla="*/ 1336256 w 12362426"/>
              <a:gd name="connsiteY36" fmla="*/ 241927 h 2601820"/>
              <a:gd name="connsiteX37" fmla="*/ 1399541 w 12362426"/>
              <a:gd name="connsiteY37" fmla="*/ 235102 h 2601820"/>
              <a:gd name="connsiteX38" fmla="*/ 1609734 w 12362426"/>
              <a:gd name="connsiteY38" fmla="*/ 263735 h 2601820"/>
              <a:gd name="connsiteX39" fmla="*/ 1736383 w 12362426"/>
              <a:gd name="connsiteY39" fmla="*/ 290513 h 2601820"/>
              <a:gd name="connsiteX40" fmla="*/ 1857314 w 12362426"/>
              <a:gd name="connsiteY40" fmla="*/ 296136 h 2601820"/>
              <a:gd name="connsiteX41" fmla="*/ 2026639 w 12362426"/>
              <a:gd name="connsiteY41" fmla="*/ 314831 h 2601820"/>
              <a:gd name="connsiteX42" fmla="*/ 2043398 w 12362426"/>
              <a:gd name="connsiteY42" fmla="*/ 319752 h 2601820"/>
              <a:gd name="connsiteX43" fmla="*/ 2154517 w 12362426"/>
              <a:gd name="connsiteY43" fmla="*/ 339872 h 2601820"/>
              <a:gd name="connsiteX44" fmla="*/ 2277168 w 12362426"/>
              <a:gd name="connsiteY44" fmla="*/ 332227 h 2601820"/>
              <a:gd name="connsiteX45" fmla="*/ 2361853 w 12362426"/>
              <a:gd name="connsiteY45" fmla="*/ 314806 h 2601820"/>
              <a:gd name="connsiteX46" fmla="*/ 2463967 w 12362426"/>
              <a:gd name="connsiteY46" fmla="*/ 303941 h 2601820"/>
              <a:gd name="connsiteX47" fmla="*/ 2699787 w 12362426"/>
              <a:gd name="connsiteY47" fmla="*/ 275684 h 2601820"/>
              <a:gd name="connsiteX48" fmla="*/ 2705016 w 12362426"/>
              <a:gd name="connsiteY48" fmla="*/ 274197 h 2601820"/>
              <a:gd name="connsiteX49" fmla="*/ 2828071 w 12362426"/>
              <a:gd name="connsiteY49" fmla="*/ 253669 h 2601820"/>
              <a:gd name="connsiteX50" fmla="*/ 2858408 w 12362426"/>
              <a:gd name="connsiteY50" fmla="*/ 245474 h 2601820"/>
              <a:gd name="connsiteX51" fmla="*/ 2858814 w 12362426"/>
              <a:gd name="connsiteY51" fmla="*/ 244533 h 2601820"/>
              <a:gd name="connsiteX52" fmla="*/ 2927761 w 12362426"/>
              <a:gd name="connsiteY52" fmla="*/ 249297 h 2601820"/>
              <a:gd name="connsiteX53" fmla="*/ 2982332 w 12362426"/>
              <a:gd name="connsiteY53" fmla="*/ 254964 h 2601820"/>
              <a:gd name="connsiteX54" fmla="*/ 2997509 w 12362426"/>
              <a:gd name="connsiteY54" fmla="*/ 261704 h 2601820"/>
              <a:gd name="connsiteX55" fmla="*/ 3270214 w 12362426"/>
              <a:gd name="connsiteY55" fmla="*/ 257427 h 2601820"/>
              <a:gd name="connsiteX56" fmla="*/ 3396647 w 12362426"/>
              <a:gd name="connsiteY56" fmla="*/ 252769 h 2601820"/>
              <a:gd name="connsiteX57" fmla="*/ 3557903 w 12362426"/>
              <a:gd name="connsiteY57" fmla="*/ 238908 h 2601820"/>
              <a:gd name="connsiteX58" fmla="*/ 3749729 w 12362426"/>
              <a:gd name="connsiteY58" fmla="*/ 230698 h 2601820"/>
              <a:gd name="connsiteX59" fmla="*/ 3802620 w 12362426"/>
              <a:gd name="connsiteY59" fmla="*/ 218977 h 2601820"/>
              <a:gd name="connsiteX60" fmla="*/ 3922921 w 12362426"/>
              <a:gd name="connsiteY60" fmla="*/ 216805 h 2601820"/>
              <a:gd name="connsiteX61" fmla="*/ 3993939 w 12362426"/>
              <a:gd name="connsiteY61" fmla="*/ 212345 h 2601820"/>
              <a:gd name="connsiteX62" fmla="*/ 4019416 w 12362426"/>
              <a:gd name="connsiteY62" fmla="*/ 205686 h 2601820"/>
              <a:gd name="connsiteX63" fmla="*/ 4056007 w 12362426"/>
              <a:gd name="connsiteY63" fmla="*/ 199725 h 2601820"/>
              <a:gd name="connsiteX64" fmla="*/ 4180468 w 12362426"/>
              <a:gd name="connsiteY64" fmla="*/ 178765 h 2601820"/>
              <a:gd name="connsiteX65" fmla="*/ 4221483 w 12362426"/>
              <a:gd name="connsiteY65" fmla="*/ 177144 h 2601820"/>
              <a:gd name="connsiteX66" fmla="*/ 4227430 w 12362426"/>
              <a:gd name="connsiteY66" fmla="*/ 177300 h 2601820"/>
              <a:gd name="connsiteX67" fmla="*/ 4281173 w 12362426"/>
              <a:gd name="connsiteY67" fmla="*/ 180654 h 2601820"/>
              <a:gd name="connsiteX68" fmla="*/ 4371560 w 12362426"/>
              <a:gd name="connsiteY68" fmla="*/ 188902 h 2601820"/>
              <a:gd name="connsiteX69" fmla="*/ 4454221 w 12362426"/>
              <a:gd name="connsiteY69" fmla="*/ 195180 h 2601820"/>
              <a:gd name="connsiteX70" fmla="*/ 4508379 w 12362426"/>
              <a:gd name="connsiteY70" fmla="*/ 192650 h 2601820"/>
              <a:gd name="connsiteX71" fmla="*/ 4531879 w 12362426"/>
              <a:gd name="connsiteY71" fmla="*/ 195594 h 2601820"/>
              <a:gd name="connsiteX72" fmla="*/ 4634634 w 12362426"/>
              <a:gd name="connsiteY72" fmla="*/ 180804 h 2601820"/>
              <a:gd name="connsiteX73" fmla="*/ 4682281 w 12362426"/>
              <a:gd name="connsiteY73" fmla="*/ 156664 h 2601820"/>
              <a:gd name="connsiteX74" fmla="*/ 4800765 w 12362426"/>
              <a:gd name="connsiteY74" fmla="*/ 135230 h 2601820"/>
              <a:gd name="connsiteX75" fmla="*/ 4870119 w 12362426"/>
              <a:gd name="connsiteY75" fmla="*/ 119457 h 2601820"/>
              <a:gd name="connsiteX76" fmla="*/ 4894058 w 12362426"/>
              <a:gd name="connsiteY76" fmla="*/ 108831 h 2601820"/>
              <a:gd name="connsiteX77" fmla="*/ 4929109 w 12362426"/>
              <a:gd name="connsiteY77" fmla="*/ 97110 h 2601820"/>
              <a:gd name="connsiteX78" fmla="*/ 4989104 w 12362426"/>
              <a:gd name="connsiteY78" fmla="*/ 72831 h 2601820"/>
              <a:gd name="connsiteX79" fmla="*/ 5035354 w 12362426"/>
              <a:gd name="connsiteY79" fmla="*/ 60102 h 2601820"/>
              <a:gd name="connsiteX80" fmla="*/ 6007671 w 12362426"/>
              <a:gd name="connsiteY80" fmla="*/ 10697 h 2601820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625764 w 12362426"/>
              <a:gd name="connsiteY2" fmla="*/ 245376 h 2601820"/>
              <a:gd name="connsiteX3" fmla="*/ 9658262 w 12362426"/>
              <a:gd name="connsiteY3" fmla="*/ 251079 h 2601820"/>
              <a:gd name="connsiteX4" fmla="*/ 9836966 w 12362426"/>
              <a:gd name="connsiteY4" fmla="*/ 280284 h 2601820"/>
              <a:gd name="connsiteX5" fmla="*/ 9994340 w 12362426"/>
              <a:gd name="connsiteY5" fmla="*/ 309162 h 2601820"/>
              <a:gd name="connsiteX6" fmla="*/ 10021527 w 12362426"/>
              <a:gd name="connsiteY6" fmla="*/ 317272 h 2601820"/>
              <a:gd name="connsiteX7" fmla="*/ 10077617 w 12362426"/>
              <a:gd name="connsiteY7" fmla="*/ 332283 h 2601820"/>
              <a:gd name="connsiteX8" fmla="*/ 10249434 w 12362426"/>
              <a:gd name="connsiteY8" fmla="*/ 324847 h 2601820"/>
              <a:gd name="connsiteX9" fmla="*/ 10291151 w 12362426"/>
              <a:gd name="connsiteY9" fmla="*/ 311867 h 2601820"/>
              <a:gd name="connsiteX10" fmla="*/ 10537628 w 12362426"/>
              <a:gd name="connsiteY10" fmla="*/ 285889 h 2601820"/>
              <a:gd name="connsiteX11" fmla="*/ 10875114 w 12362426"/>
              <a:gd name="connsiteY11" fmla="*/ 215363 h 2601820"/>
              <a:gd name="connsiteX12" fmla="*/ 11131506 w 12362426"/>
              <a:gd name="connsiteY12" fmla="*/ 200262 h 2601820"/>
              <a:gd name="connsiteX13" fmla="*/ 11236837 w 12362426"/>
              <a:gd name="connsiteY13" fmla="*/ 184819 h 2601820"/>
              <a:gd name="connsiteX14" fmla="*/ 11428024 w 12362426"/>
              <a:gd name="connsiteY14" fmla="*/ 156659 h 2601820"/>
              <a:gd name="connsiteX15" fmla="*/ 11627584 w 12362426"/>
              <a:gd name="connsiteY15" fmla="*/ 125556 h 2601820"/>
              <a:gd name="connsiteX16" fmla="*/ 11715836 w 12362426"/>
              <a:gd name="connsiteY16" fmla="*/ 110400 h 2601820"/>
              <a:gd name="connsiteX17" fmla="*/ 11987050 w 12362426"/>
              <a:gd name="connsiteY17" fmla="*/ 209475 h 2601820"/>
              <a:gd name="connsiteX18" fmla="*/ 12251338 w 12362426"/>
              <a:gd name="connsiteY18" fmla="*/ 26411 h 2601820"/>
              <a:gd name="connsiteX19" fmla="*/ 12362426 w 12362426"/>
              <a:gd name="connsiteY19" fmla="*/ 748852 h 2601820"/>
              <a:gd name="connsiteX20" fmla="*/ 312058 w 12362426"/>
              <a:gd name="connsiteY20" fmla="*/ 2601820 h 2601820"/>
              <a:gd name="connsiteX21" fmla="*/ 0 w 12362426"/>
              <a:gd name="connsiteY21" fmla="*/ 572417 h 2601820"/>
              <a:gd name="connsiteX22" fmla="*/ 4427 w 12362426"/>
              <a:gd name="connsiteY22" fmla="*/ 571123 h 2601820"/>
              <a:gd name="connsiteX23" fmla="*/ 36478 w 12362426"/>
              <a:gd name="connsiteY23" fmla="*/ 561952 h 2601820"/>
              <a:gd name="connsiteX24" fmla="*/ 74319 w 12362426"/>
              <a:gd name="connsiteY24" fmla="*/ 544878 h 2601820"/>
              <a:gd name="connsiteX25" fmla="*/ 265466 w 12362426"/>
              <a:gd name="connsiteY25" fmla="*/ 500016 h 2601820"/>
              <a:gd name="connsiteX26" fmla="*/ 365700 w 12362426"/>
              <a:gd name="connsiteY26" fmla="*/ 473320 h 2601820"/>
              <a:gd name="connsiteX27" fmla="*/ 402179 w 12362426"/>
              <a:gd name="connsiteY27" fmla="*/ 464985 h 2601820"/>
              <a:gd name="connsiteX28" fmla="*/ 504196 w 12362426"/>
              <a:gd name="connsiteY28" fmla="*/ 425480 h 2601820"/>
              <a:gd name="connsiteX29" fmla="*/ 579858 w 12362426"/>
              <a:gd name="connsiteY29" fmla="*/ 413827 h 2601820"/>
              <a:gd name="connsiteX30" fmla="*/ 788740 w 12362426"/>
              <a:gd name="connsiteY30" fmla="*/ 353068 h 2601820"/>
              <a:gd name="connsiteX31" fmla="*/ 942632 w 12362426"/>
              <a:gd name="connsiteY31" fmla="*/ 318641 h 2601820"/>
              <a:gd name="connsiteX32" fmla="*/ 1166396 w 12362426"/>
              <a:gd name="connsiteY32" fmla="*/ 292773 h 2601820"/>
              <a:gd name="connsiteX33" fmla="*/ 1247277 w 12362426"/>
              <a:gd name="connsiteY33" fmla="*/ 263322 h 2601820"/>
              <a:gd name="connsiteX34" fmla="*/ 1322184 w 12362426"/>
              <a:gd name="connsiteY34" fmla="*/ 246439 h 2601820"/>
              <a:gd name="connsiteX35" fmla="*/ 1336256 w 12362426"/>
              <a:gd name="connsiteY35" fmla="*/ 241927 h 2601820"/>
              <a:gd name="connsiteX36" fmla="*/ 1399541 w 12362426"/>
              <a:gd name="connsiteY36" fmla="*/ 235102 h 2601820"/>
              <a:gd name="connsiteX37" fmla="*/ 1609734 w 12362426"/>
              <a:gd name="connsiteY37" fmla="*/ 263735 h 2601820"/>
              <a:gd name="connsiteX38" fmla="*/ 1736383 w 12362426"/>
              <a:gd name="connsiteY38" fmla="*/ 290513 h 2601820"/>
              <a:gd name="connsiteX39" fmla="*/ 1857314 w 12362426"/>
              <a:gd name="connsiteY39" fmla="*/ 296136 h 2601820"/>
              <a:gd name="connsiteX40" fmla="*/ 2026639 w 12362426"/>
              <a:gd name="connsiteY40" fmla="*/ 314831 h 2601820"/>
              <a:gd name="connsiteX41" fmla="*/ 2043398 w 12362426"/>
              <a:gd name="connsiteY41" fmla="*/ 319752 h 2601820"/>
              <a:gd name="connsiteX42" fmla="*/ 2154517 w 12362426"/>
              <a:gd name="connsiteY42" fmla="*/ 339872 h 2601820"/>
              <a:gd name="connsiteX43" fmla="*/ 2277168 w 12362426"/>
              <a:gd name="connsiteY43" fmla="*/ 332227 h 2601820"/>
              <a:gd name="connsiteX44" fmla="*/ 2361853 w 12362426"/>
              <a:gd name="connsiteY44" fmla="*/ 314806 h 2601820"/>
              <a:gd name="connsiteX45" fmla="*/ 2463967 w 12362426"/>
              <a:gd name="connsiteY45" fmla="*/ 303941 h 2601820"/>
              <a:gd name="connsiteX46" fmla="*/ 2699787 w 12362426"/>
              <a:gd name="connsiteY46" fmla="*/ 275684 h 2601820"/>
              <a:gd name="connsiteX47" fmla="*/ 2705016 w 12362426"/>
              <a:gd name="connsiteY47" fmla="*/ 274197 h 2601820"/>
              <a:gd name="connsiteX48" fmla="*/ 2828071 w 12362426"/>
              <a:gd name="connsiteY48" fmla="*/ 253669 h 2601820"/>
              <a:gd name="connsiteX49" fmla="*/ 2858408 w 12362426"/>
              <a:gd name="connsiteY49" fmla="*/ 245474 h 2601820"/>
              <a:gd name="connsiteX50" fmla="*/ 2858814 w 12362426"/>
              <a:gd name="connsiteY50" fmla="*/ 244533 h 2601820"/>
              <a:gd name="connsiteX51" fmla="*/ 2927761 w 12362426"/>
              <a:gd name="connsiteY51" fmla="*/ 249297 h 2601820"/>
              <a:gd name="connsiteX52" fmla="*/ 2982332 w 12362426"/>
              <a:gd name="connsiteY52" fmla="*/ 254964 h 2601820"/>
              <a:gd name="connsiteX53" fmla="*/ 2997509 w 12362426"/>
              <a:gd name="connsiteY53" fmla="*/ 261704 h 2601820"/>
              <a:gd name="connsiteX54" fmla="*/ 3270214 w 12362426"/>
              <a:gd name="connsiteY54" fmla="*/ 257427 h 2601820"/>
              <a:gd name="connsiteX55" fmla="*/ 3396647 w 12362426"/>
              <a:gd name="connsiteY55" fmla="*/ 252769 h 2601820"/>
              <a:gd name="connsiteX56" fmla="*/ 3557903 w 12362426"/>
              <a:gd name="connsiteY56" fmla="*/ 238908 h 2601820"/>
              <a:gd name="connsiteX57" fmla="*/ 3749729 w 12362426"/>
              <a:gd name="connsiteY57" fmla="*/ 230698 h 2601820"/>
              <a:gd name="connsiteX58" fmla="*/ 3802620 w 12362426"/>
              <a:gd name="connsiteY58" fmla="*/ 218977 h 2601820"/>
              <a:gd name="connsiteX59" fmla="*/ 3922921 w 12362426"/>
              <a:gd name="connsiteY59" fmla="*/ 216805 h 2601820"/>
              <a:gd name="connsiteX60" fmla="*/ 3993939 w 12362426"/>
              <a:gd name="connsiteY60" fmla="*/ 212345 h 2601820"/>
              <a:gd name="connsiteX61" fmla="*/ 4019416 w 12362426"/>
              <a:gd name="connsiteY61" fmla="*/ 205686 h 2601820"/>
              <a:gd name="connsiteX62" fmla="*/ 4056007 w 12362426"/>
              <a:gd name="connsiteY62" fmla="*/ 199725 h 2601820"/>
              <a:gd name="connsiteX63" fmla="*/ 4180468 w 12362426"/>
              <a:gd name="connsiteY63" fmla="*/ 178765 h 2601820"/>
              <a:gd name="connsiteX64" fmla="*/ 4221483 w 12362426"/>
              <a:gd name="connsiteY64" fmla="*/ 177144 h 2601820"/>
              <a:gd name="connsiteX65" fmla="*/ 4227430 w 12362426"/>
              <a:gd name="connsiteY65" fmla="*/ 177300 h 2601820"/>
              <a:gd name="connsiteX66" fmla="*/ 4281173 w 12362426"/>
              <a:gd name="connsiteY66" fmla="*/ 180654 h 2601820"/>
              <a:gd name="connsiteX67" fmla="*/ 4371560 w 12362426"/>
              <a:gd name="connsiteY67" fmla="*/ 188902 h 2601820"/>
              <a:gd name="connsiteX68" fmla="*/ 4454221 w 12362426"/>
              <a:gd name="connsiteY68" fmla="*/ 195180 h 2601820"/>
              <a:gd name="connsiteX69" fmla="*/ 4508379 w 12362426"/>
              <a:gd name="connsiteY69" fmla="*/ 192650 h 2601820"/>
              <a:gd name="connsiteX70" fmla="*/ 4531879 w 12362426"/>
              <a:gd name="connsiteY70" fmla="*/ 195594 h 2601820"/>
              <a:gd name="connsiteX71" fmla="*/ 4634634 w 12362426"/>
              <a:gd name="connsiteY71" fmla="*/ 180804 h 2601820"/>
              <a:gd name="connsiteX72" fmla="*/ 4682281 w 12362426"/>
              <a:gd name="connsiteY72" fmla="*/ 156664 h 2601820"/>
              <a:gd name="connsiteX73" fmla="*/ 4800765 w 12362426"/>
              <a:gd name="connsiteY73" fmla="*/ 135230 h 2601820"/>
              <a:gd name="connsiteX74" fmla="*/ 4870119 w 12362426"/>
              <a:gd name="connsiteY74" fmla="*/ 119457 h 2601820"/>
              <a:gd name="connsiteX75" fmla="*/ 4894058 w 12362426"/>
              <a:gd name="connsiteY75" fmla="*/ 108831 h 2601820"/>
              <a:gd name="connsiteX76" fmla="*/ 4929109 w 12362426"/>
              <a:gd name="connsiteY76" fmla="*/ 97110 h 2601820"/>
              <a:gd name="connsiteX77" fmla="*/ 4989104 w 12362426"/>
              <a:gd name="connsiteY77" fmla="*/ 72831 h 2601820"/>
              <a:gd name="connsiteX78" fmla="*/ 5035354 w 12362426"/>
              <a:gd name="connsiteY78" fmla="*/ 60102 h 2601820"/>
              <a:gd name="connsiteX79" fmla="*/ 6007671 w 12362426"/>
              <a:gd name="connsiteY79" fmla="*/ 10697 h 2601820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625764 w 12362426"/>
              <a:gd name="connsiteY2" fmla="*/ 245376 h 2601820"/>
              <a:gd name="connsiteX3" fmla="*/ 9836966 w 12362426"/>
              <a:gd name="connsiteY3" fmla="*/ 280284 h 2601820"/>
              <a:gd name="connsiteX4" fmla="*/ 9994340 w 12362426"/>
              <a:gd name="connsiteY4" fmla="*/ 309162 h 2601820"/>
              <a:gd name="connsiteX5" fmla="*/ 10021527 w 12362426"/>
              <a:gd name="connsiteY5" fmla="*/ 317272 h 2601820"/>
              <a:gd name="connsiteX6" fmla="*/ 10077617 w 12362426"/>
              <a:gd name="connsiteY6" fmla="*/ 332283 h 2601820"/>
              <a:gd name="connsiteX7" fmla="*/ 10249434 w 12362426"/>
              <a:gd name="connsiteY7" fmla="*/ 324847 h 2601820"/>
              <a:gd name="connsiteX8" fmla="*/ 10291151 w 12362426"/>
              <a:gd name="connsiteY8" fmla="*/ 311867 h 2601820"/>
              <a:gd name="connsiteX9" fmla="*/ 10537628 w 12362426"/>
              <a:gd name="connsiteY9" fmla="*/ 285889 h 2601820"/>
              <a:gd name="connsiteX10" fmla="*/ 10875114 w 12362426"/>
              <a:gd name="connsiteY10" fmla="*/ 215363 h 2601820"/>
              <a:gd name="connsiteX11" fmla="*/ 11131506 w 12362426"/>
              <a:gd name="connsiteY11" fmla="*/ 200262 h 2601820"/>
              <a:gd name="connsiteX12" fmla="*/ 11236837 w 12362426"/>
              <a:gd name="connsiteY12" fmla="*/ 184819 h 2601820"/>
              <a:gd name="connsiteX13" fmla="*/ 11428024 w 12362426"/>
              <a:gd name="connsiteY13" fmla="*/ 156659 h 2601820"/>
              <a:gd name="connsiteX14" fmla="*/ 11627584 w 12362426"/>
              <a:gd name="connsiteY14" fmla="*/ 125556 h 2601820"/>
              <a:gd name="connsiteX15" fmla="*/ 11715836 w 12362426"/>
              <a:gd name="connsiteY15" fmla="*/ 110400 h 2601820"/>
              <a:gd name="connsiteX16" fmla="*/ 11987050 w 12362426"/>
              <a:gd name="connsiteY16" fmla="*/ 209475 h 2601820"/>
              <a:gd name="connsiteX17" fmla="*/ 12251338 w 12362426"/>
              <a:gd name="connsiteY17" fmla="*/ 26411 h 2601820"/>
              <a:gd name="connsiteX18" fmla="*/ 12362426 w 12362426"/>
              <a:gd name="connsiteY18" fmla="*/ 748852 h 2601820"/>
              <a:gd name="connsiteX19" fmla="*/ 312058 w 12362426"/>
              <a:gd name="connsiteY19" fmla="*/ 2601820 h 2601820"/>
              <a:gd name="connsiteX20" fmla="*/ 0 w 12362426"/>
              <a:gd name="connsiteY20" fmla="*/ 572417 h 2601820"/>
              <a:gd name="connsiteX21" fmla="*/ 4427 w 12362426"/>
              <a:gd name="connsiteY21" fmla="*/ 571123 h 2601820"/>
              <a:gd name="connsiteX22" fmla="*/ 36478 w 12362426"/>
              <a:gd name="connsiteY22" fmla="*/ 561952 h 2601820"/>
              <a:gd name="connsiteX23" fmla="*/ 74319 w 12362426"/>
              <a:gd name="connsiteY23" fmla="*/ 544878 h 2601820"/>
              <a:gd name="connsiteX24" fmla="*/ 265466 w 12362426"/>
              <a:gd name="connsiteY24" fmla="*/ 500016 h 2601820"/>
              <a:gd name="connsiteX25" fmla="*/ 365700 w 12362426"/>
              <a:gd name="connsiteY25" fmla="*/ 473320 h 2601820"/>
              <a:gd name="connsiteX26" fmla="*/ 402179 w 12362426"/>
              <a:gd name="connsiteY26" fmla="*/ 464985 h 2601820"/>
              <a:gd name="connsiteX27" fmla="*/ 504196 w 12362426"/>
              <a:gd name="connsiteY27" fmla="*/ 425480 h 2601820"/>
              <a:gd name="connsiteX28" fmla="*/ 579858 w 12362426"/>
              <a:gd name="connsiteY28" fmla="*/ 413827 h 2601820"/>
              <a:gd name="connsiteX29" fmla="*/ 788740 w 12362426"/>
              <a:gd name="connsiteY29" fmla="*/ 353068 h 2601820"/>
              <a:gd name="connsiteX30" fmla="*/ 942632 w 12362426"/>
              <a:gd name="connsiteY30" fmla="*/ 318641 h 2601820"/>
              <a:gd name="connsiteX31" fmla="*/ 1166396 w 12362426"/>
              <a:gd name="connsiteY31" fmla="*/ 292773 h 2601820"/>
              <a:gd name="connsiteX32" fmla="*/ 1247277 w 12362426"/>
              <a:gd name="connsiteY32" fmla="*/ 263322 h 2601820"/>
              <a:gd name="connsiteX33" fmla="*/ 1322184 w 12362426"/>
              <a:gd name="connsiteY33" fmla="*/ 246439 h 2601820"/>
              <a:gd name="connsiteX34" fmla="*/ 1336256 w 12362426"/>
              <a:gd name="connsiteY34" fmla="*/ 241927 h 2601820"/>
              <a:gd name="connsiteX35" fmla="*/ 1399541 w 12362426"/>
              <a:gd name="connsiteY35" fmla="*/ 235102 h 2601820"/>
              <a:gd name="connsiteX36" fmla="*/ 1609734 w 12362426"/>
              <a:gd name="connsiteY36" fmla="*/ 263735 h 2601820"/>
              <a:gd name="connsiteX37" fmla="*/ 1736383 w 12362426"/>
              <a:gd name="connsiteY37" fmla="*/ 290513 h 2601820"/>
              <a:gd name="connsiteX38" fmla="*/ 1857314 w 12362426"/>
              <a:gd name="connsiteY38" fmla="*/ 296136 h 2601820"/>
              <a:gd name="connsiteX39" fmla="*/ 2026639 w 12362426"/>
              <a:gd name="connsiteY39" fmla="*/ 314831 h 2601820"/>
              <a:gd name="connsiteX40" fmla="*/ 2043398 w 12362426"/>
              <a:gd name="connsiteY40" fmla="*/ 319752 h 2601820"/>
              <a:gd name="connsiteX41" fmla="*/ 2154517 w 12362426"/>
              <a:gd name="connsiteY41" fmla="*/ 339872 h 2601820"/>
              <a:gd name="connsiteX42" fmla="*/ 2277168 w 12362426"/>
              <a:gd name="connsiteY42" fmla="*/ 332227 h 2601820"/>
              <a:gd name="connsiteX43" fmla="*/ 2361853 w 12362426"/>
              <a:gd name="connsiteY43" fmla="*/ 314806 h 2601820"/>
              <a:gd name="connsiteX44" fmla="*/ 2463967 w 12362426"/>
              <a:gd name="connsiteY44" fmla="*/ 303941 h 2601820"/>
              <a:gd name="connsiteX45" fmla="*/ 2699787 w 12362426"/>
              <a:gd name="connsiteY45" fmla="*/ 275684 h 2601820"/>
              <a:gd name="connsiteX46" fmla="*/ 2705016 w 12362426"/>
              <a:gd name="connsiteY46" fmla="*/ 274197 h 2601820"/>
              <a:gd name="connsiteX47" fmla="*/ 2828071 w 12362426"/>
              <a:gd name="connsiteY47" fmla="*/ 253669 h 2601820"/>
              <a:gd name="connsiteX48" fmla="*/ 2858408 w 12362426"/>
              <a:gd name="connsiteY48" fmla="*/ 245474 h 2601820"/>
              <a:gd name="connsiteX49" fmla="*/ 2858814 w 12362426"/>
              <a:gd name="connsiteY49" fmla="*/ 244533 h 2601820"/>
              <a:gd name="connsiteX50" fmla="*/ 2927761 w 12362426"/>
              <a:gd name="connsiteY50" fmla="*/ 249297 h 2601820"/>
              <a:gd name="connsiteX51" fmla="*/ 2982332 w 12362426"/>
              <a:gd name="connsiteY51" fmla="*/ 254964 h 2601820"/>
              <a:gd name="connsiteX52" fmla="*/ 2997509 w 12362426"/>
              <a:gd name="connsiteY52" fmla="*/ 261704 h 2601820"/>
              <a:gd name="connsiteX53" fmla="*/ 3270214 w 12362426"/>
              <a:gd name="connsiteY53" fmla="*/ 257427 h 2601820"/>
              <a:gd name="connsiteX54" fmla="*/ 3396647 w 12362426"/>
              <a:gd name="connsiteY54" fmla="*/ 252769 h 2601820"/>
              <a:gd name="connsiteX55" fmla="*/ 3557903 w 12362426"/>
              <a:gd name="connsiteY55" fmla="*/ 238908 h 2601820"/>
              <a:gd name="connsiteX56" fmla="*/ 3749729 w 12362426"/>
              <a:gd name="connsiteY56" fmla="*/ 230698 h 2601820"/>
              <a:gd name="connsiteX57" fmla="*/ 3802620 w 12362426"/>
              <a:gd name="connsiteY57" fmla="*/ 218977 h 2601820"/>
              <a:gd name="connsiteX58" fmla="*/ 3922921 w 12362426"/>
              <a:gd name="connsiteY58" fmla="*/ 216805 h 2601820"/>
              <a:gd name="connsiteX59" fmla="*/ 3993939 w 12362426"/>
              <a:gd name="connsiteY59" fmla="*/ 212345 h 2601820"/>
              <a:gd name="connsiteX60" fmla="*/ 4019416 w 12362426"/>
              <a:gd name="connsiteY60" fmla="*/ 205686 h 2601820"/>
              <a:gd name="connsiteX61" fmla="*/ 4056007 w 12362426"/>
              <a:gd name="connsiteY61" fmla="*/ 199725 h 2601820"/>
              <a:gd name="connsiteX62" fmla="*/ 4180468 w 12362426"/>
              <a:gd name="connsiteY62" fmla="*/ 178765 h 2601820"/>
              <a:gd name="connsiteX63" fmla="*/ 4221483 w 12362426"/>
              <a:gd name="connsiteY63" fmla="*/ 177144 h 2601820"/>
              <a:gd name="connsiteX64" fmla="*/ 4227430 w 12362426"/>
              <a:gd name="connsiteY64" fmla="*/ 177300 h 2601820"/>
              <a:gd name="connsiteX65" fmla="*/ 4281173 w 12362426"/>
              <a:gd name="connsiteY65" fmla="*/ 180654 h 2601820"/>
              <a:gd name="connsiteX66" fmla="*/ 4371560 w 12362426"/>
              <a:gd name="connsiteY66" fmla="*/ 188902 h 2601820"/>
              <a:gd name="connsiteX67" fmla="*/ 4454221 w 12362426"/>
              <a:gd name="connsiteY67" fmla="*/ 195180 h 2601820"/>
              <a:gd name="connsiteX68" fmla="*/ 4508379 w 12362426"/>
              <a:gd name="connsiteY68" fmla="*/ 192650 h 2601820"/>
              <a:gd name="connsiteX69" fmla="*/ 4531879 w 12362426"/>
              <a:gd name="connsiteY69" fmla="*/ 195594 h 2601820"/>
              <a:gd name="connsiteX70" fmla="*/ 4634634 w 12362426"/>
              <a:gd name="connsiteY70" fmla="*/ 180804 h 2601820"/>
              <a:gd name="connsiteX71" fmla="*/ 4682281 w 12362426"/>
              <a:gd name="connsiteY71" fmla="*/ 156664 h 2601820"/>
              <a:gd name="connsiteX72" fmla="*/ 4800765 w 12362426"/>
              <a:gd name="connsiteY72" fmla="*/ 135230 h 2601820"/>
              <a:gd name="connsiteX73" fmla="*/ 4870119 w 12362426"/>
              <a:gd name="connsiteY73" fmla="*/ 119457 h 2601820"/>
              <a:gd name="connsiteX74" fmla="*/ 4894058 w 12362426"/>
              <a:gd name="connsiteY74" fmla="*/ 108831 h 2601820"/>
              <a:gd name="connsiteX75" fmla="*/ 4929109 w 12362426"/>
              <a:gd name="connsiteY75" fmla="*/ 97110 h 2601820"/>
              <a:gd name="connsiteX76" fmla="*/ 4989104 w 12362426"/>
              <a:gd name="connsiteY76" fmla="*/ 72831 h 2601820"/>
              <a:gd name="connsiteX77" fmla="*/ 5035354 w 12362426"/>
              <a:gd name="connsiteY77" fmla="*/ 60102 h 2601820"/>
              <a:gd name="connsiteX78" fmla="*/ 6007671 w 12362426"/>
              <a:gd name="connsiteY78" fmla="*/ 10697 h 2601820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140514 w 12362426"/>
              <a:gd name="connsiteY2" fmla="*/ 319993 h 2601820"/>
              <a:gd name="connsiteX3" fmla="*/ 9836966 w 12362426"/>
              <a:gd name="connsiteY3" fmla="*/ 280284 h 2601820"/>
              <a:gd name="connsiteX4" fmla="*/ 9994340 w 12362426"/>
              <a:gd name="connsiteY4" fmla="*/ 309162 h 2601820"/>
              <a:gd name="connsiteX5" fmla="*/ 10021527 w 12362426"/>
              <a:gd name="connsiteY5" fmla="*/ 317272 h 2601820"/>
              <a:gd name="connsiteX6" fmla="*/ 10077617 w 12362426"/>
              <a:gd name="connsiteY6" fmla="*/ 332283 h 2601820"/>
              <a:gd name="connsiteX7" fmla="*/ 10249434 w 12362426"/>
              <a:gd name="connsiteY7" fmla="*/ 324847 h 2601820"/>
              <a:gd name="connsiteX8" fmla="*/ 10291151 w 12362426"/>
              <a:gd name="connsiteY8" fmla="*/ 311867 h 2601820"/>
              <a:gd name="connsiteX9" fmla="*/ 10537628 w 12362426"/>
              <a:gd name="connsiteY9" fmla="*/ 285889 h 2601820"/>
              <a:gd name="connsiteX10" fmla="*/ 10875114 w 12362426"/>
              <a:gd name="connsiteY10" fmla="*/ 215363 h 2601820"/>
              <a:gd name="connsiteX11" fmla="*/ 11131506 w 12362426"/>
              <a:gd name="connsiteY11" fmla="*/ 200262 h 2601820"/>
              <a:gd name="connsiteX12" fmla="*/ 11236837 w 12362426"/>
              <a:gd name="connsiteY12" fmla="*/ 184819 h 2601820"/>
              <a:gd name="connsiteX13" fmla="*/ 11428024 w 12362426"/>
              <a:gd name="connsiteY13" fmla="*/ 156659 h 2601820"/>
              <a:gd name="connsiteX14" fmla="*/ 11627584 w 12362426"/>
              <a:gd name="connsiteY14" fmla="*/ 125556 h 2601820"/>
              <a:gd name="connsiteX15" fmla="*/ 11715836 w 12362426"/>
              <a:gd name="connsiteY15" fmla="*/ 110400 h 2601820"/>
              <a:gd name="connsiteX16" fmla="*/ 11987050 w 12362426"/>
              <a:gd name="connsiteY16" fmla="*/ 209475 h 2601820"/>
              <a:gd name="connsiteX17" fmla="*/ 12251338 w 12362426"/>
              <a:gd name="connsiteY17" fmla="*/ 26411 h 2601820"/>
              <a:gd name="connsiteX18" fmla="*/ 12362426 w 12362426"/>
              <a:gd name="connsiteY18" fmla="*/ 748852 h 2601820"/>
              <a:gd name="connsiteX19" fmla="*/ 312058 w 12362426"/>
              <a:gd name="connsiteY19" fmla="*/ 2601820 h 2601820"/>
              <a:gd name="connsiteX20" fmla="*/ 0 w 12362426"/>
              <a:gd name="connsiteY20" fmla="*/ 572417 h 2601820"/>
              <a:gd name="connsiteX21" fmla="*/ 4427 w 12362426"/>
              <a:gd name="connsiteY21" fmla="*/ 571123 h 2601820"/>
              <a:gd name="connsiteX22" fmla="*/ 36478 w 12362426"/>
              <a:gd name="connsiteY22" fmla="*/ 561952 h 2601820"/>
              <a:gd name="connsiteX23" fmla="*/ 74319 w 12362426"/>
              <a:gd name="connsiteY23" fmla="*/ 544878 h 2601820"/>
              <a:gd name="connsiteX24" fmla="*/ 265466 w 12362426"/>
              <a:gd name="connsiteY24" fmla="*/ 500016 h 2601820"/>
              <a:gd name="connsiteX25" fmla="*/ 365700 w 12362426"/>
              <a:gd name="connsiteY25" fmla="*/ 473320 h 2601820"/>
              <a:gd name="connsiteX26" fmla="*/ 402179 w 12362426"/>
              <a:gd name="connsiteY26" fmla="*/ 464985 h 2601820"/>
              <a:gd name="connsiteX27" fmla="*/ 504196 w 12362426"/>
              <a:gd name="connsiteY27" fmla="*/ 425480 h 2601820"/>
              <a:gd name="connsiteX28" fmla="*/ 579858 w 12362426"/>
              <a:gd name="connsiteY28" fmla="*/ 413827 h 2601820"/>
              <a:gd name="connsiteX29" fmla="*/ 788740 w 12362426"/>
              <a:gd name="connsiteY29" fmla="*/ 353068 h 2601820"/>
              <a:gd name="connsiteX30" fmla="*/ 942632 w 12362426"/>
              <a:gd name="connsiteY30" fmla="*/ 318641 h 2601820"/>
              <a:gd name="connsiteX31" fmla="*/ 1166396 w 12362426"/>
              <a:gd name="connsiteY31" fmla="*/ 292773 h 2601820"/>
              <a:gd name="connsiteX32" fmla="*/ 1247277 w 12362426"/>
              <a:gd name="connsiteY32" fmla="*/ 263322 h 2601820"/>
              <a:gd name="connsiteX33" fmla="*/ 1322184 w 12362426"/>
              <a:gd name="connsiteY33" fmla="*/ 246439 h 2601820"/>
              <a:gd name="connsiteX34" fmla="*/ 1336256 w 12362426"/>
              <a:gd name="connsiteY34" fmla="*/ 241927 h 2601820"/>
              <a:gd name="connsiteX35" fmla="*/ 1399541 w 12362426"/>
              <a:gd name="connsiteY35" fmla="*/ 235102 h 2601820"/>
              <a:gd name="connsiteX36" fmla="*/ 1609734 w 12362426"/>
              <a:gd name="connsiteY36" fmla="*/ 263735 h 2601820"/>
              <a:gd name="connsiteX37" fmla="*/ 1736383 w 12362426"/>
              <a:gd name="connsiteY37" fmla="*/ 290513 h 2601820"/>
              <a:gd name="connsiteX38" fmla="*/ 1857314 w 12362426"/>
              <a:gd name="connsiteY38" fmla="*/ 296136 h 2601820"/>
              <a:gd name="connsiteX39" fmla="*/ 2026639 w 12362426"/>
              <a:gd name="connsiteY39" fmla="*/ 314831 h 2601820"/>
              <a:gd name="connsiteX40" fmla="*/ 2043398 w 12362426"/>
              <a:gd name="connsiteY40" fmla="*/ 319752 h 2601820"/>
              <a:gd name="connsiteX41" fmla="*/ 2154517 w 12362426"/>
              <a:gd name="connsiteY41" fmla="*/ 339872 h 2601820"/>
              <a:gd name="connsiteX42" fmla="*/ 2277168 w 12362426"/>
              <a:gd name="connsiteY42" fmla="*/ 332227 h 2601820"/>
              <a:gd name="connsiteX43" fmla="*/ 2361853 w 12362426"/>
              <a:gd name="connsiteY43" fmla="*/ 314806 h 2601820"/>
              <a:gd name="connsiteX44" fmla="*/ 2463967 w 12362426"/>
              <a:gd name="connsiteY44" fmla="*/ 303941 h 2601820"/>
              <a:gd name="connsiteX45" fmla="*/ 2699787 w 12362426"/>
              <a:gd name="connsiteY45" fmla="*/ 275684 h 2601820"/>
              <a:gd name="connsiteX46" fmla="*/ 2705016 w 12362426"/>
              <a:gd name="connsiteY46" fmla="*/ 274197 h 2601820"/>
              <a:gd name="connsiteX47" fmla="*/ 2828071 w 12362426"/>
              <a:gd name="connsiteY47" fmla="*/ 253669 h 2601820"/>
              <a:gd name="connsiteX48" fmla="*/ 2858408 w 12362426"/>
              <a:gd name="connsiteY48" fmla="*/ 245474 h 2601820"/>
              <a:gd name="connsiteX49" fmla="*/ 2858814 w 12362426"/>
              <a:gd name="connsiteY49" fmla="*/ 244533 h 2601820"/>
              <a:gd name="connsiteX50" fmla="*/ 2927761 w 12362426"/>
              <a:gd name="connsiteY50" fmla="*/ 249297 h 2601820"/>
              <a:gd name="connsiteX51" fmla="*/ 2982332 w 12362426"/>
              <a:gd name="connsiteY51" fmla="*/ 254964 h 2601820"/>
              <a:gd name="connsiteX52" fmla="*/ 2997509 w 12362426"/>
              <a:gd name="connsiteY52" fmla="*/ 261704 h 2601820"/>
              <a:gd name="connsiteX53" fmla="*/ 3270214 w 12362426"/>
              <a:gd name="connsiteY53" fmla="*/ 257427 h 2601820"/>
              <a:gd name="connsiteX54" fmla="*/ 3396647 w 12362426"/>
              <a:gd name="connsiteY54" fmla="*/ 252769 h 2601820"/>
              <a:gd name="connsiteX55" fmla="*/ 3557903 w 12362426"/>
              <a:gd name="connsiteY55" fmla="*/ 238908 h 2601820"/>
              <a:gd name="connsiteX56" fmla="*/ 3749729 w 12362426"/>
              <a:gd name="connsiteY56" fmla="*/ 230698 h 2601820"/>
              <a:gd name="connsiteX57" fmla="*/ 3802620 w 12362426"/>
              <a:gd name="connsiteY57" fmla="*/ 218977 h 2601820"/>
              <a:gd name="connsiteX58" fmla="*/ 3922921 w 12362426"/>
              <a:gd name="connsiteY58" fmla="*/ 216805 h 2601820"/>
              <a:gd name="connsiteX59" fmla="*/ 3993939 w 12362426"/>
              <a:gd name="connsiteY59" fmla="*/ 212345 h 2601820"/>
              <a:gd name="connsiteX60" fmla="*/ 4019416 w 12362426"/>
              <a:gd name="connsiteY60" fmla="*/ 205686 h 2601820"/>
              <a:gd name="connsiteX61" fmla="*/ 4056007 w 12362426"/>
              <a:gd name="connsiteY61" fmla="*/ 199725 h 2601820"/>
              <a:gd name="connsiteX62" fmla="*/ 4180468 w 12362426"/>
              <a:gd name="connsiteY62" fmla="*/ 178765 h 2601820"/>
              <a:gd name="connsiteX63" fmla="*/ 4221483 w 12362426"/>
              <a:gd name="connsiteY63" fmla="*/ 177144 h 2601820"/>
              <a:gd name="connsiteX64" fmla="*/ 4227430 w 12362426"/>
              <a:gd name="connsiteY64" fmla="*/ 177300 h 2601820"/>
              <a:gd name="connsiteX65" fmla="*/ 4281173 w 12362426"/>
              <a:gd name="connsiteY65" fmla="*/ 180654 h 2601820"/>
              <a:gd name="connsiteX66" fmla="*/ 4371560 w 12362426"/>
              <a:gd name="connsiteY66" fmla="*/ 188902 h 2601820"/>
              <a:gd name="connsiteX67" fmla="*/ 4454221 w 12362426"/>
              <a:gd name="connsiteY67" fmla="*/ 195180 h 2601820"/>
              <a:gd name="connsiteX68" fmla="*/ 4508379 w 12362426"/>
              <a:gd name="connsiteY68" fmla="*/ 192650 h 2601820"/>
              <a:gd name="connsiteX69" fmla="*/ 4531879 w 12362426"/>
              <a:gd name="connsiteY69" fmla="*/ 195594 h 2601820"/>
              <a:gd name="connsiteX70" fmla="*/ 4634634 w 12362426"/>
              <a:gd name="connsiteY70" fmla="*/ 180804 h 2601820"/>
              <a:gd name="connsiteX71" fmla="*/ 4682281 w 12362426"/>
              <a:gd name="connsiteY71" fmla="*/ 156664 h 2601820"/>
              <a:gd name="connsiteX72" fmla="*/ 4800765 w 12362426"/>
              <a:gd name="connsiteY72" fmla="*/ 135230 h 2601820"/>
              <a:gd name="connsiteX73" fmla="*/ 4870119 w 12362426"/>
              <a:gd name="connsiteY73" fmla="*/ 119457 h 2601820"/>
              <a:gd name="connsiteX74" fmla="*/ 4894058 w 12362426"/>
              <a:gd name="connsiteY74" fmla="*/ 108831 h 2601820"/>
              <a:gd name="connsiteX75" fmla="*/ 4929109 w 12362426"/>
              <a:gd name="connsiteY75" fmla="*/ 97110 h 2601820"/>
              <a:gd name="connsiteX76" fmla="*/ 4989104 w 12362426"/>
              <a:gd name="connsiteY76" fmla="*/ 72831 h 2601820"/>
              <a:gd name="connsiteX77" fmla="*/ 5035354 w 12362426"/>
              <a:gd name="connsiteY77" fmla="*/ 60102 h 2601820"/>
              <a:gd name="connsiteX78" fmla="*/ 6007671 w 12362426"/>
              <a:gd name="connsiteY78" fmla="*/ 10697 h 2601820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140514 w 12362426"/>
              <a:gd name="connsiteY2" fmla="*/ 319993 h 2601820"/>
              <a:gd name="connsiteX3" fmla="*/ 9836966 w 12362426"/>
              <a:gd name="connsiteY3" fmla="*/ 280284 h 2601820"/>
              <a:gd name="connsiteX4" fmla="*/ 9994340 w 12362426"/>
              <a:gd name="connsiteY4" fmla="*/ 309162 h 2601820"/>
              <a:gd name="connsiteX5" fmla="*/ 10021527 w 12362426"/>
              <a:gd name="connsiteY5" fmla="*/ 317272 h 2601820"/>
              <a:gd name="connsiteX6" fmla="*/ 10077617 w 12362426"/>
              <a:gd name="connsiteY6" fmla="*/ 332283 h 2601820"/>
              <a:gd name="connsiteX7" fmla="*/ 10249434 w 12362426"/>
              <a:gd name="connsiteY7" fmla="*/ 324847 h 2601820"/>
              <a:gd name="connsiteX8" fmla="*/ 10291151 w 12362426"/>
              <a:gd name="connsiteY8" fmla="*/ 311867 h 2601820"/>
              <a:gd name="connsiteX9" fmla="*/ 10537628 w 12362426"/>
              <a:gd name="connsiteY9" fmla="*/ 285889 h 2601820"/>
              <a:gd name="connsiteX10" fmla="*/ 10875114 w 12362426"/>
              <a:gd name="connsiteY10" fmla="*/ 215363 h 2601820"/>
              <a:gd name="connsiteX11" fmla="*/ 11131506 w 12362426"/>
              <a:gd name="connsiteY11" fmla="*/ 200262 h 2601820"/>
              <a:gd name="connsiteX12" fmla="*/ 11236837 w 12362426"/>
              <a:gd name="connsiteY12" fmla="*/ 184819 h 2601820"/>
              <a:gd name="connsiteX13" fmla="*/ 11428024 w 12362426"/>
              <a:gd name="connsiteY13" fmla="*/ 156659 h 2601820"/>
              <a:gd name="connsiteX14" fmla="*/ 11627584 w 12362426"/>
              <a:gd name="connsiteY14" fmla="*/ 125556 h 2601820"/>
              <a:gd name="connsiteX15" fmla="*/ 11715836 w 12362426"/>
              <a:gd name="connsiteY15" fmla="*/ 110400 h 2601820"/>
              <a:gd name="connsiteX16" fmla="*/ 11987050 w 12362426"/>
              <a:gd name="connsiteY16" fmla="*/ 209475 h 2601820"/>
              <a:gd name="connsiteX17" fmla="*/ 12251338 w 12362426"/>
              <a:gd name="connsiteY17" fmla="*/ 26411 h 2601820"/>
              <a:gd name="connsiteX18" fmla="*/ 12362426 w 12362426"/>
              <a:gd name="connsiteY18" fmla="*/ 748852 h 2601820"/>
              <a:gd name="connsiteX19" fmla="*/ 312058 w 12362426"/>
              <a:gd name="connsiteY19" fmla="*/ 2601820 h 2601820"/>
              <a:gd name="connsiteX20" fmla="*/ 0 w 12362426"/>
              <a:gd name="connsiteY20" fmla="*/ 572417 h 2601820"/>
              <a:gd name="connsiteX21" fmla="*/ 4427 w 12362426"/>
              <a:gd name="connsiteY21" fmla="*/ 571123 h 2601820"/>
              <a:gd name="connsiteX22" fmla="*/ 36478 w 12362426"/>
              <a:gd name="connsiteY22" fmla="*/ 561952 h 2601820"/>
              <a:gd name="connsiteX23" fmla="*/ 74319 w 12362426"/>
              <a:gd name="connsiteY23" fmla="*/ 544878 h 2601820"/>
              <a:gd name="connsiteX24" fmla="*/ 265466 w 12362426"/>
              <a:gd name="connsiteY24" fmla="*/ 500016 h 2601820"/>
              <a:gd name="connsiteX25" fmla="*/ 365700 w 12362426"/>
              <a:gd name="connsiteY25" fmla="*/ 473320 h 2601820"/>
              <a:gd name="connsiteX26" fmla="*/ 402179 w 12362426"/>
              <a:gd name="connsiteY26" fmla="*/ 464985 h 2601820"/>
              <a:gd name="connsiteX27" fmla="*/ 504196 w 12362426"/>
              <a:gd name="connsiteY27" fmla="*/ 425480 h 2601820"/>
              <a:gd name="connsiteX28" fmla="*/ 579858 w 12362426"/>
              <a:gd name="connsiteY28" fmla="*/ 413827 h 2601820"/>
              <a:gd name="connsiteX29" fmla="*/ 788740 w 12362426"/>
              <a:gd name="connsiteY29" fmla="*/ 353068 h 2601820"/>
              <a:gd name="connsiteX30" fmla="*/ 942632 w 12362426"/>
              <a:gd name="connsiteY30" fmla="*/ 318641 h 2601820"/>
              <a:gd name="connsiteX31" fmla="*/ 1166396 w 12362426"/>
              <a:gd name="connsiteY31" fmla="*/ 292773 h 2601820"/>
              <a:gd name="connsiteX32" fmla="*/ 1247277 w 12362426"/>
              <a:gd name="connsiteY32" fmla="*/ 263322 h 2601820"/>
              <a:gd name="connsiteX33" fmla="*/ 1322184 w 12362426"/>
              <a:gd name="connsiteY33" fmla="*/ 246439 h 2601820"/>
              <a:gd name="connsiteX34" fmla="*/ 1336256 w 12362426"/>
              <a:gd name="connsiteY34" fmla="*/ 241927 h 2601820"/>
              <a:gd name="connsiteX35" fmla="*/ 1399541 w 12362426"/>
              <a:gd name="connsiteY35" fmla="*/ 235102 h 2601820"/>
              <a:gd name="connsiteX36" fmla="*/ 1609734 w 12362426"/>
              <a:gd name="connsiteY36" fmla="*/ 263735 h 2601820"/>
              <a:gd name="connsiteX37" fmla="*/ 1736383 w 12362426"/>
              <a:gd name="connsiteY37" fmla="*/ 290513 h 2601820"/>
              <a:gd name="connsiteX38" fmla="*/ 1857314 w 12362426"/>
              <a:gd name="connsiteY38" fmla="*/ 296136 h 2601820"/>
              <a:gd name="connsiteX39" fmla="*/ 2026639 w 12362426"/>
              <a:gd name="connsiteY39" fmla="*/ 314831 h 2601820"/>
              <a:gd name="connsiteX40" fmla="*/ 2043398 w 12362426"/>
              <a:gd name="connsiteY40" fmla="*/ 319752 h 2601820"/>
              <a:gd name="connsiteX41" fmla="*/ 2154517 w 12362426"/>
              <a:gd name="connsiteY41" fmla="*/ 339872 h 2601820"/>
              <a:gd name="connsiteX42" fmla="*/ 2277168 w 12362426"/>
              <a:gd name="connsiteY42" fmla="*/ 332227 h 2601820"/>
              <a:gd name="connsiteX43" fmla="*/ 2361853 w 12362426"/>
              <a:gd name="connsiteY43" fmla="*/ 314806 h 2601820"/>
              <a:gd name="connsiteX44" fmla="*/ 2463967 w 12362426"/>
              <a:gd name="connsiteY44" fmla="*/ 303941 h 2601820"/>
              <a:gd name="connsiteX45" fmla="*/ 2699787 w 12362426"/>
              <a:gd name="connsiteY45" fmla="*/ 275684 h 2601820"/>
              <a:gd name="connsiteX46" fmla="*/ 2705016 w 12362426"/>
              <a:gd name="connsiteY46" fmla="*/ 274197 h 2601820"/>
              <a:gd name="connsiteX47" fmla="*/ 2828071 w 12362426"/>
              <a:gd name="connsiteY47" fmla="*/ 253669 h 2601820"/>
              <a:gd name="connsiteX48" fmla="*/ 2858408 w 12362426"/>
              <a:gd name="connsiteY48" fmla="*/ 245474 h 2601820"/>
              <a:gd name="connsiteX49" fmla="*/ 2858814 w 12362426"/>
              <a:gd name="connsiteY49" fmla="*/ 244533 h 2601820"/>
              <a:gd name="connsiteX50" fmla="*/ 2927761 w 12362426"/>
              <a:gd name="connsiteY50" fmla="*/ 249297 h 2601820"/>
              <a:gd name="connsiteX51" fmla="*/ 2982332 w 12362426"/>
              <a:gd name="connsiteY51" fmla="*/ 254964 h 2601820"/>
              <a:gd name="connsiteX52" fmla="*/ 2997509 w 12362426"/>
              <a:gd name="connsiteY52" fmla="*/ 261704 h 2601820"/>
              <a:gd name="connsiteX53" fmla="*/ 3270214 w 12362426"/>
              <a:gd name="connsiteY53" fmla="*/ 257427 h 2601820"/>
              <a:gd name="connsiteX54" fmla="*/ 3396647 w 12362426"/>
              <a:gd name="connsiteY54" fmla="*/ 252769 h 2601820"/>
              <a:gd name="connsiteX55" fmla="*/ 3557903 w 12362426"/>
              <a:gd name="connsiteY55" fmla="*/ 238908 h 2601820"/>
              <a:gd name="connsiteX56" fmla="*/ 3749729 w 12362426"/>
              <a:gd name="connsiteY56" fmla="*/ 230698 h 2601820"/>
              <a:gd name="connsiteX57" fmla="*/ 3802620 w 12362426"/>
              <a:gd name="connsiteY57" fmla="*/ 218977 h 2601820"/>
              <a:gd name="connsiteX58" fmla="*/ 3922921 w 12362426"/>
              <a:gd name="connsiteY58" fmla="*/ 216805 h 2601820"/>
              <a:gd name="connsiteX59" fmla="*/ 3993939 w 12362426"/>
              <a:gd name="connsiteY59" fmla="*/ 212345 h 2601820"/>
              <a:gd name="connsiteX60" fmla="*/ 4019416 w 12362426"/>
              <a:gd name="connsiteY60" fmla="*/ 205686 h 2601820"/>
              <a:gd name="connsiteX61" fmla="*/ 4056007 w 12362426"/>
              <a:gd name="connsiteY61" fmla="*/ 199725 h 2601820"/>
              <a:gd name="connsiteX62" fmla="*/ 4180468 w 12362426"/>
              <a:gd name="connsiteY62" fmla="*/ 178765 h 2601820"/>
              <a:gd name="connsiteX63" fmla="*/ 4221483 w 12362426"/>
              <a:gd name="connsiteY63" fmla="*/ 177144 h 2601820"/>
              <a:gd name="connsiteX64" fmla="*/ 4227430 w 12362426"/>
              <a:gd name="connsiteY64" fmla="*/ 177300 h 2601820"/>
              <a:gd name="connsiteX65" fmla="*/ 4281173 w 12362426"/>
              <a:gd name="connsiteY65" fmla="*/ 180654 h 2601820"/>
              <a:gd name="connsiteX66" fmla="*/ 4371560 w 12362426"/>
              <a:gd name="connsiteY66" fmla="*/ 188902 h 2601820"/>
              <a:gd name="connsiteX67" fmla="*/ 4454221 w 12362426"/>
              <a:gd name="connsiteY67" fmla="*/ 195180 h 2601820"/>
              <a:gd name="connsiteX68" fmla="*/ 4508379 w 12362426"/>
              <a:gd name="connsiteY68" fmla="*/ 192650 h 2601820"/>
              <a:gd name="connsiteX69" fmla="*/ 4531879 w 12362426"/>
              <a:gd name="connsiteY69" fmla="*/ 195594 h 2601820"/>
              <a:gd name="connsiteX70" fmla="*/ 4634634 w 12362426"/>
              <a:gd name="connsiteY70" fmla="*/ 180804 h 2601820"/>
              <a:gd name="connsiteX71" fmla="*/ 4682281 w 12362426"/>
              <a:gd name="connsiteY71" fmla="*/ 156664 h 2601820"/>
              <a:gd name="connsiteX72" fmla="*/ 4800765 w 12362426"/>
              <a:gd name="connsiteY72" fmla="*/ 135230 h 2601820"/>
              <a:gd name="connsiteX73" fmla="*/ 4870119 w 12362426"/>
              <a:gd name="connsiteY73" fmla="*/ 119457 h 2601820"/>
              <a:gd name="connsiteX74" fmla="*/ 4894058 w 12362426"/>
              <a:gd name="connsiteY74" fmla="*/ 108831 h 2601820"/>
              <a:gd name="connsiteX75" fmla="*/ 4929109 w 12362426"/>
              <a:gd name="connsiteY75" fmla="*/ 97110 h 2601820"/>
              <a:gd name="connsiteX76" fmla="*/ 4989104 w 12362426"/>
              <a:gd name="connsiteY76" fmla="*/ 72831 h 2601820"/>
              <a:gd name="connsiteX77" fmla="*/ 5035354 w 12362426"/>
              <a:gd name="connsiteY77" fmla="*/ 60102 h 2601820"/>
              <a:gd name="connsiteX78" fmla="*/ 6007671 w 12362426"/>
              <a:gd name="connsiteY78" fmla="*/ 10697 h 2601820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140514 w 12362426"/>
              <a:gd name="connsiteY2" fmla="*/ 319993 h 2601820"/>
              <a:gd name="connsiteX3" fmla="*/ 9836966 w 12362426"/>
              <a:gd name="connsiteY3" fmla="*/ 280284 h 2601820"/>
              <a:gd name="connsiteX4" fmla="*/ 9994340 w 12362426"/>
              <a:gd name="connsiteY4" fmla="*/ 309162 h 2601820"/>
              <a:gd name="connsiteX5" fmla="*/ 10021527 w 12362426"/>
              <a:gd name="connsiteY5" fmla="*/ 317272 h 2601820"/>
              <a:gd name="connsiteX6" fmla="*/ 10077617 w 12362426"/>
              <a:gd name="connsiteY6" fmla="*/ 332283 h 2601820"/>
              <a:gd name="connsiteX7" fmla="*/ 10249434 w 12362426"/>
              <a:gd name="connsiteY7" fmla="*/ 324847 h 2601820"/>
              <a:gd name="connsiteX8" fmla="*/ 10291151 w 12362426"/>
              <a:gd name="connsiteY8" fmla="*/ 311867 h 2601820"/>
              <a:gd name="connsiteX9" fmla="*/ 10537628 w 12362426"/>
              <a:gd name="connsiteY9" fmla="*/ 285889 h 2601820"/>
              <a:gd name="connsiteX10" fmla="*/ 10875114 w 12362426"/>
              <a:gd name="connsiteY10" fmla="*/ 215363 h 2601820"/>
              <a:gd name="connsiteX11" fmla="*/ 11131506 w 12362426"/>
              <a:gd name="connsiteY11" fmla="*/ 200262 h 2601820"/>
              <a:gd name="connsiteX12" fmla="*/ 11236837 w 12362426"/>
              <a:gd name="connsiteY12" fmla="*/ 184819 h 2601820"/>
              <a:gd name="connsiteX13" fmla="*/ 11428024 w 12362426"/>
              <a:gd name="connsiteY13" fmla="*/ 156659 h 2601820"/>
              <a:gd name="connsiteX14" fmla="*/ 11627584 w 12362426"/>
              <a:gd name="connsiteY14" fmla="*/ 125556 h 2601820"/>
              <a:gd name="connsiteX15" fmla="*/ 11715836 w 12362426"/>
              <a:gd name="connsiteY15" fmla="*/ 110400 h 2601820"/>
              <a:gd name="connsiteX16" fmla="*/ 11987050 w 12362426"/>
              <a:gd name="connsiteY16" fmla="*/ 209475 h 2601820"/>
              <a:gd name="connsiteX17" fmla="*/ 12251338 w 12362426"/>
              <a:gd name="connsiteY17" fmla="*/ 26411 h 2601820"/>
              <a:gd name="connsiteX18" fmla="*/ 12362426 w 12362426"/>
              <a:gd name="connsiteY18" fmla="*/ 748852 h 2601820"/>
              <a:gd name="connsiteX19" fmla="*/ 312058 w 12362426"/>
              <a:gd name="connsiteY19" fmla="*/ 2601820 h 2601820"/>
              <a:gd name="connsiteX20" fmla="*/ 0 w 12362426"/>
              <a:gd name="connsiteY20" fmla="*/ 572417 h 2601820"/>
              <a:gd name="connsiteX21" fmla="*/ 4427 w 12362426"/>
              <a:gd name="connsiteY21" fmla="*/ 571123 h 2601820"/>
              <a:gd name="connsiteX22" fmla="*/ 36478 w 12362426"/>
              <a:gd name="connsiteY22" fmla="*/ 561952 h 2601820"/>
              <a:gd name="connsiteX23" fmla="*/ 74319 w 12362426"/>
              <a:gd name="connsiteY23" fmla="*/ 544878 h 2601820"/>
              <a:gd name="connsiteX24" fmla="*/ 265466 w 12362426"/>
              <a:gd name="connsiteY24" fmla="*/ 500016 h 2601820"/>
              <a:gd name="connsiteX25" fmla="*/ 365700 w 12362426"/>
              <a:gd name="connsiteY25" fmla="*/ 473320 h 2601820"/>
              <a:gd name="connsiteX26" fmla="*/ 402179 w 12362426"/>
              <a:gd name="connsiteY26" fmla="*/ 464985 h 2601820"/>
              <a:gd name="connsiteX27" fmla="*/ 504196 w 12362426"/>
              <a:gd name="connsiteY27" fmla="*/ 425480 h 2601820"/>
              <a:gd name="connsiteX28" fmla="*/ 579858 w 12362426"/>
              <a:gd name="connsiteY28" fmla="*/ 413827 h 2601820"/>
              <a:gd name="connsiteX29" fmla="*/ 788740 w 12362426"/>
              <a:gd name="connsiteY29" fmla="*/ 353068 h 2601820"/>
              <a:gd name="connsiteX30" fmla="*/ 942632 w 12362426"/>
              <a:gd name="connsiteY30" fmla="*/ 318641 h 2601820"/>
              <a:gd name="connsiteX31" fmla="*/ 1166396 w 12362426"/>
              <a:gd name="connsiteY31" fmla="*/ 292773 h 2601820"/>
              <a:gd name="connsiteX32" fmla="*/ 1247277 w 12362426"/>
              <a:gd name="connsiteY32" fmla="*/ 263322 h 2601820"/>
              <a:gd name="connsiteX33" fmla="*/ 1322184 w 12362426"/>
              <a:gd name="connsiteY33" fmla="*/ 246439 h 2601820"/>
              <a:gd name="connsiteX34" fmla="*/ 1336256 w 12362426"/>
              <a:gd name="connsiteY34" fmla="*/ 241927 h 2601820"/>
              <a:gd name="connsiteX35" fmla="*/ 1399541 w 12362426"/>
              <a:gd name="connsiteY35" fmla="*/ 235102 h 2601820"/>
              <a:gd name="connsiteX36" fmla="*/ 1609734 w 12362426"/>
              <a:gd name="connsiteY36" fmla="*/ 263735 h 2601820"/>
              <a:gd name="connsiteX37" fmla="*/ 1736383 w 12362426"/>
              <a:gd name="connsiteY37" fmla="*/ 290513 h 2601820"/>
              <a:gd name="connsiteX38" fmla="*/ 1857314 w 12362426"/>
              <a:gd name="connsiteY38" fmla="*/ 296136 h 2601820"/>
              <a:gd name="connsiteX39" fmla="*/ 2026639 w 12362426"/>
              <a:gd name="connsiteY39" fmla="*/ 314831 h 2601820"/>
              <a:gd name="connsiteX40" fmla="*/ 2043398 w 12362426"/>
              <a:gd name="connsiteY40" fmla="*/ 319752 h 2601820"/>
              <a:gd name="connsiteX41" fmla="*/ 2154517 w 12362426"/>
              <a:gd name="connsiteY41" fmla="*/ 339872 h 2601820"/>
              <a:gd name="connsiteX42" fmla="*/ 2277168 w 12362426"/>
              <a:gd name="connsiteY42" fmla="*/ 332227 h 2601820"/>
              <a:gd name="connsiteX43" fmla="*/ 2361853 w 12362426"/>
              <a:gd name="connsiteY43" fmla="*/ 314806 h 2601820"/>
              <a:gd name="connsiteX44" fmla="*/ 2463967 w 12362426"/>
              <a:gd name="connsiteY44" fmla="*/ 303941 h 2601820"/>
              <a:gd name="connsiteX45" fmla="*/ 2699787 w 12362426"/>
              <a:gd name="connsiteY45" fmla="*/ 275684 h 2601820"/>
              <a:gd name="connsiteX46" fmla="*/ 2705016 w 12362426"/>
              <a:gd name="connsiteY46" fmla="*/ 274197 h 2601820"/>
              <a:gd name="connsiteX47" fmla="*/ 2828071 w 12362426"/>
              <a:gd name="connsiteY47" fmla="*/ 253669 h 2601820"/>
              <a:gd name="connsiteX48" fmla="*/ 2858408 w 12362426"/>
              <a:gd name="connsiteY48" fmla="*/ 245474 h 2601820"/>
              <a:gd name="connsiteX49" fmla="*/ 2858814 w 12362426"/>
              <a:gd name="connsiteY49" fmla="*/ 244533 h 2601820"/>
              <a:gd name="connsiteX50" fmla="*/ 2927761 w 12362426"/>
              <a:gd name="connsiteY50" fmla="*/ 249297 h 2601820"/>
              <a:gd name="connsiteX51" fmla="*/ 2982332 w 12362426"/>
              <a:gd name="connsiteY51" fmla="*/ 254964 h 2601820"/>
              <a:gd name="connsiteX52" fmla="*/ 2997509 w 12362426"/>
              <a:gd name="connsiteY52" fmla="*/ 261704 h 2601820"/>
              <a:gd name="connsiteX53" fmla="*/ 3270214 w 12362426"/>
              <a:gd name="connsiteY53" fmla="*/ 257427 h 2601820"/>
              <a:gd name="connsiteX54" fmla="*/ 3396647 w 12362426"/>
              <a:gd name="connsiteY54" fmla="*/ 252769 h 2601820"/>
              <a:gd name="connsiteX55" fmla="*/ 3557903 w 12362426"/>
              <a:gd name="connsiteY55" fmla="*/ 238908 h 2601820"/>
              <a:gd name="connsiteX56" fmla="*/ 3749729 w 12362426"/>
              <a:gd name="connsiteY56" fmla="*/ 230698 h 2601820"/>
              <a:gd name="connsiteX57" fmla="*/ 3802620 w 12362426"/>
              <a:gd name="connsiteY57" fmla="*/ 218977 h 2601820"/>
              <a:gd name="connsiteX58" fmla="*/ 3922921 w 12362426"/>
              <a:gd name="connsiteY58" fmla="*/ 216805 h 2601820"/>
              <a:gd name="connsiteX59" fmla="*/ 3993939 w 12362426"/>
              <a:gd name="connsiteY59" fmla="*/ 212345 h 2601820"/>
              <a:gd name="connsiteX60" fmla="*/ 4019416 w 12362426"/>
              <a:gd name="connsiteY60" fmla="*/ 205686 h 2601820"/>
              <a:gd name="connsiteX61" fmla="*/ 4056007 w 12362426"/>
              <a:gd name="connsiteY61" fmla="*/ 199725 h 2601820"/>
              <a:gd name="connsiteX62" fmla="*/ 4180468 w 12362426"/>
              <a:gd name="connsiteY62" fmla="*/ 178765 h 2601820"/>
              <a:gd name="connsiteX63" fmla="*/ 4221483 w 12362426"/>
              <a:gd name="connsiteY63" fmla="*/ 177144 h 2601820"/>
              <a:gd name="connsiteX64" fmla="*/ 4227430 w 12362426"/>
              <a:gd name="connsiteY64" fmla="*/ 177300 h 2601820"/>
              <a:gd name="connsiteX65" fmla="*/ 4281173 w 12362426"/>
              <a:gd name="connsiteY65" fmla="*/ 180654 h 2601820"/>
              <a:gd name="connsiteX66" fmla="*/ 4371560 w 12362426"/>
              <a:gd name="connsiteY66" fmla="*/ 188902 h 2601820"/>
              <a:gd name="connsiteX67" fmla="*/ 4454221 w 12362426"/>
              <a:gd name="connsiteY67" fmla="*/ 195180 h 2601820"/>
              <a:gd name="connsiteX68" fmla="*/ 4508379 w 12362426"/>
              <a:gd name="connsiteY68" fmla="*/ 192650 h 2601820"/>
              <a:gd name="connsiteX69" fmla="*/ 4531879 w 12362426"/>
              <a:gd name="connsiteY69" fmla="*/ 195594 h 2601820"/>
              <a:gd name="connsiteX70" fmla="*/ 4634634 w 12362426"/>
              <a:gd name="connsiteY70" fmla="*/ 180804 h 2601820"/>
              <a:gd name="connsiteX71" fmla="*/ 4682281 w 12362426"/>
              <a:gd name="connsiteY71" fmla="*/ 156664 h 2601820"/>
              <a:gd name="connsiteX72" fmla="*/ 4800765 w 12362426"/>
              <a:gd name="connsiteY72" fmla="*/ 135230 h 2601820"/>
              <a:gd name="connsiteX73" fmla="*/ 4870119 w 12362426"/>
              <a:gd name="connsiteY73" fmla="*/ 119457 h 2601820"/>
              <a:gd name="connsiteX74" fmla="*/ 4894058 w 12362426"/>
              <a:gd name="connsiteY74" fmla="*/ 108831 h 2601820"/>
              <a:gd name="connsiteX75" fmla="*/ 4929109 w 12362426"/>
              <a:gd name="connsiteY75" fmla="*/ 97110 h 2601820"/>
              <a:gd name="connsiteX76" fmla="*/ 4989104 w 12362426"/>
              <a:gd name="connsiteY76" fmla="*/ 72831 h 2601820"/>
              <a:gd name="connsiteX77" fmla="*/ 5035354 w 12362426"/>
              <a:gd name="connsiteY77" fmla="*/ 60102 h 2601820"/>
              <a:gd name="connsiteX78" fmla="*/ 6007671 w 12362426"/>
              <a:gd name="connsiteY78" fmla="*/ 10697 h 2601820"/>
              <a:gd name="connsiteX0" fmla="*/ 6007671 w 12362426"/>
              <a:gd name="connsiteY0" fmla="*/ 10697 h 2601820"/>
              <a:gd name="connsiteX1" fmla="*/ 8177440 w 12362426"/>
              <a:gd name="connsiteY1" fmla="*/ 258735 h 2601820"/>
              <a:gd name="connsiteX2" fmla="*/ 9140514 w 12362426"/>
              <a:gd name="connsiteY2" fmla="*/ 319993 h 2601820"/>
              <a:gd name="connsiteX3" fmla="*/ 9836966 w 12362426"/>
              <a:gd name="connsiteY3" fmla="*/ 280284 h 2601820"/>
              <a:gd name="connsiteX4" fmla="*/ 9994340 w 12362426"/>
              <a:gd name="connsiteY4" fmla="*/ 309162 h 2601820"/>
              <a:gd name="connsiteX5" fmla="*/ 10021527 w 12362426"/>
              <a:gd name="connsiteY5" fmla="*/ 317272 h 2601820"/>
              <a:gd name="connsiteX6" fmla="*/ 10077617 w 12362426"/>
              <a:gd name="connsiteY6" fmla="*/ 332283 h 2601820"/>
              <a:gd name="connsiteX7" fmla="*/ 10249434 w 12362426"/>
              <a:gd name="connsiteY7" fmla="*/ 324847 h 2601820"/>
              <a:gd name="connsiteX8" fmla="*/ 10291151 w 12362426"/>
              <a:gd name="connsiteY8" fmla="*/ 311867 h 2601820"/>
              <a:gd name="connsiteX9" fmla="*/ 10537628 w 12362426"/>
              <a:gd name="connsiteY9" fmla="*/ 285889 h 2601820"/>
              <a:gd name="connsiteX10" fmla="*/ 10875114 w 12362426"/>
              <a:gd name="connsiteY10" fmla="*/ 215363 h 2601820"/>
              <a:gd name="connsiteX11" fmla="*/ 11131506 w 12362426"/>
              <a:gd name="connsiteY11" fmla="*/ 200262 h 2601820"/>
              <a:gd name="connsiteX12" fmla="*/ 11236837 w 12362426"/>
              <a:gd name="connsiteY12" fmla="*/ 184819 h 2601820"/>
              <a:gd name="connsiteX13" fmla="*/ 11428024 w 12362426"/>
              <a:gd name="connsiteY13" fmla="*/ 156659 h 2601820"/>
              <a:gd name="connsiteX14" fmla="*/ 11627584 w 12362426"/>
              <a:gd name="connsiteY14" fmla="*/ 125556 h 2601820"/>
              <a:gd name="connsiteX15" fmla="*/ 11715836 w 12362426"/>
              <a:gd name="connsiteY15" fmla="*/ 110400 h 2601820"/>
              <a:gd name="connsiteX16" fmla="*/ 11987050 w 12362426"/>
              <a:gd name="connsiteY16" fmla="*/ 209475 h 2601820"/>
              <a:gd name="connsiteX17" fmla="*/ 12251338 w 12362426"/>
              <a:gd name="connsiteY17" fmla="*/ 26411 h 2601820"/>
              <a:gd name="connsiteX18" fmla="*/ 12362426 w 12362426"/>
              <a:gd name="connsiteY18" fmla="*/ 748852 h 2601820"/>
              <a:gd name="connsiteX19" fmla="*/ 312058 w 12362426"/>
              <a:gd name="connsiteY19" fmla="*/ 2601820 h 2601820"/>
              <a:gd name="connsiteX20" fmla="*/ 0 w 12362426"/>
              <a:gd name="connsiteY20" fmla="*/ 572417 h 2601820"/>
              <a:gd name="connsiteX21" fmla="*/ 4427 w 12362426"/>
              <a:gd name="connsiteY21" fmla="*/ 571123 h 2601820"/>
              <a:gd name="connsiteX22" fmla="*/ 36478 w 12362426"/>
              <a:gd name="connsiteY22" fmla="*/ 561952 h 2601820"/>
              <a:gd name="connsiteX23" fmla="*/ 74319 w 12362426"/>
              <a:gd name="connsiteY23" fmla="*/ 544878 h 2601820"/>
              <a:gd name="connsiteX24" fmla="*/ 265466 w 12362426"/>
              <a:gd name="connsiteY24" fmla="*/ 500016 h 2601820"/>
              <a:gd name="connsiteX25" fmla="*/ 365700 w 12362426"/>
              <a:gd name="connsiteY25" fmla="*/ 473320 h 2601820"/>
              <a:gd name="connsiteX26" fmla="*/ 402179 w 12362426"/>
              <a:gd name="connsiteY26" fmla="*/ 464985 h 2601820"/>
              <a:gd name="connsiteX27" fmla="*/ 504196 w 12362426"/>
              <a:gd name="connsiteY27" fmla="*/ 425480 h 2601820"/>
              <a:gd name="connsiteX28" fmla="*/ 579858 w 12362426"/>
              <a:gd name="connsiteY28" fmla="*/ 413827 h 2601820"/>
              <a:gd name="connsiteX29" fmla="*/ 788740 w 12362426"/>
              <a:gd name="connsiteY29" fmla="*/ 353068 h 2601820"/>
              <a:gd name="connsiteX30" fmla="*/ 942632 w 12362426"/>
              <a:gd name="connsiteY30" fmla="*/ 318641 h 2601820"/>
              <a:gd name="connsiteX31" fmla="*/ 1166396 w 12362426"/>
              <a:gd name="connsiteY31" fmla="*/ 292773 h 2601820"/>
              <a:gd name="connsiteX32" fmla="*/ 1247277 w 12362426"/>
              <a:gd name="connsiteY32" fmla="*/ 263322 h 2601820"/>
              <a:gd name="connsiteX33" fmla="*/ 1322184 w 12362426"/>
              <a:gd name="connsiteY33" fmla="*/ 246439 h 2601820"/>
              <a:gd name="connsiteX34" fmla="*/ 1336256 w 12362426"/>
              <a:gd name="connsiteY34" fmla="*/ 241927 h 2601820"/>
              <a:gd name="connsiteX35" fmla="*/ 1399541 w 12362426"/>
              <a:gd name="connsiteY35" fmla="*/ 235102 h 2601820"/>
              <a:gd name="connsiteX36" fmla="*/ 1609734 w 12362426"/>
              <a:gd name="connsiteY36" fmla="*/ 263735 h 2601820"/>
              <a:gd name="connsiteX37" fmla="*/ 1736383 w 12362426"/>
              <a:gd name="connsiteY37" fmla="*/ 290513 h 2601820"/>
              <a:gd name="connsiteX38" fmla="*/ 1857314 w 12362426"/>
              <a:gd name="connsiteY38" fmla="*/ 296136 h 2601820"/>
              <a:gd name="connsiteX39" fmla="*/ 2026639 w 12362426"/>
              <a:gd name="connsiteY39" fmla="*/ 314831 h 2601820"/>
              <a:gd name="connsiteX40" fmla="*/ 2043398 w 12362426"/>
              <a:gd name="connsiteY40" fmla="*/ 319752 h 2601820"/>
              <a:gd name="connsiteX41" fmla="*/ 2154517 w 12362426"/>
              <a:gd name="connsiteY41" fmla="*/ 339872 h 2601820"/>
              <a:gd name="connsiteX42" fmla="*/ 2277168 w 12362426"/>
              <a:gd name="connsiteY42" fmla="*/ 332227 h 2601820"/>
              <a:gd name="connsiteX43" fmla="*/ 2361853 w 12362426"/>
              <a:gd name="connsiteY43" fmla="*/ 314806 h 2601820"/>
              <a:gd name="connsiteX44" fmla="*/ 2463967 w 12362426"/>
              <a:gd name="connsiteY44" fmla="*/ 303941 h 2601820"/>
              <a:gd name="connsiteX45" fmla="*/ 2699787 w 12362426"/>
              <a:gd name="connsiteY45" fmla="*/ 275684 h 2601820"/>
              <a:gd name="connsiteX46" fmla="*/ 2705016 w 12362426"/>
              <a:gd name="connsiteY46" fmla="*/ 274197 h 2601820"/>
              <a:gd name="connsiteX47" fmla="*/ 2828071 w 12362426"/>
              <a:gd name="connsiteY47" fmla="*/ 253669 h 2601820"/>
              <a:gd name="connsiteX48" fmla="*/ 2858408 w 12362426"/>
              <a:gd name="connsiteY48" fmla="*/ 245474 h 2601820"/>
              <a:gd name="connsiteX49" fmla="*/ 2858814 w 12362426"/>
              <a:gd name="connsiteY49" fmla="*/ 244533 h 2601820"/>
              <a:gd name="connsiteX50" fmla="*/ 2927761 w 12362426"/>
              <a:gd name="connsiteY50" fmla="*/ 249297 h 2601820"/>
              <a:gd name="connsiteX51" fmla="*/ 2982332 w 12362426"/>
              <a:gd name="connsiteY51" fmla="*/ 254964 h 2601820"/>
              <a:gd name="connsiteX52" fmla="*/ 2997509 w 12362426"/>
              <a:gd name="connsiteY52" fmla="*/ 261704 h 2601820"/>
              <a:gd name="connsiteX53" fmla="*/ 3270214 w 12362426"/>
              <a:gd name="connsiteY53" fmla="*/ 257427 h 2601820"/>
              <a:gd name="connsiteX54" fmla="*/ 3396647 w 12362426"/>
              <a:gd name="connsiteY54" fmla="*/ 252769 h 2601820"/>
              <a:gd name="connsiteX55" fmla="*/ 3557903 w 12362426"/>
              <a:gd name="connsiteY55" fmla="*/ 238908 h 2601820"/>
              <a:gd name="connsiteX56" fmla="*/ 3749729 w 12362426"/>
              <a:gd name="connsiteY56" fmla="*/ 230698 h 2601820"/>
              <a:gd name="connsiteX57" fmla="*/ 3802620 w 12362426"/>
              <a:gd name="connsiteY57" fmla="*/ 218977 h 2601820"/>
              <a:gd name="connsiteX58" fmla="*/ 3922921 w 12362426"/>
              <a:gd name="connsiteY58" fmla="*/ 216805 h 2601820"/>
              <a:gd name="connsiteX59" fmla="*/ 3993939 w 12362426"/>
              <a:gd name="connsiteY59" fmla="*/ 212345 h 2601820"/>
              <a:gd name="connsiteX60" fmla="*/ 4019416 w 12362426"/>
              <a:gd name="connsiteY60" fmla="*/ 205686 h 2601820"/>
              <a:gd name="connsiteX61" fmla="*/ 4056007 w 12362426"/>
              <a:gd name="connsiteY61" fmla="*/ 199725 h 2601820"/>
              <a:gd name="connsiteX62" fmla="*/ 4180468 w 12362426"/>
              <a:gd name="connsiteY62" fmla="*/ 178765 h 2601820"/>
              <a:gd name="connsiteX63" fmla="*/ 4221483 w 12362426"/>
              <a:gd name="connsiteY63" fmla="*/ 177144 h 2601820"/>
              <a:gd name="connsiteX64" fmla="*/ 4227430 w 12362426"/>
              <a:gd name="connsiteY64" fmla="*/ 177300 h 2601820"/>
              <a:gd name="connsiteX65" fmla="*/ 4281173 w 12362426"/>
              <a:gd name="connsiteY65" fmla="*/ 180654 h 2601820"/>
              <a:gd name="connsiteX66" fmla="*/ 4371560 w 12362426"/>
              <a:gd name="connsiteY66" fmla="*/ 188902 h 2601820"/>
              <a:gd name="connsiteX67" fmla="*/ 4454221 w 12362426"/>
              <a:gd name="connsiteY67" fmla="*/ 195180 h 2601820"/>
              <a:gd name="connsiteX68" fmla="*/ 4508379 w 12362426"/>
              <a:gd name="connsiteY68" fmla="*/ 192650 h 2601820"/>
              <a:gd name="connsiteX69" fmla="*/ 4531879 w 12362426"/>
              <a:gd name="connsiteY69" fmla="*/ 195594 h 2601820"/>
              <a:gd name="connsiteX70" fmla="*/ 4634634 w 12362426"/>
              <a:gd name="connsiteY70" fmla="*/ 180804 h 2601820"/>
              <a:gd name="connsiteX71" fmla="*/ 4682281 w 12362426"/>
              <a:gd name="connsiteY71" fmla="*/ 156664 h 2601820"/>
              <a:gd name="connsiteX72" fmla="*/ 4800765 w 12362426"/>
              <a:gd name="connsiteY72" fmla="*/ 135230 h 2601820"/>
              <a:gd name="connsiteX73" fmla="*/ 4870119 w 12362426"/>
              <a:gd name="connsiteY73" fmla="*/ 119457 h 2601820"/>
              <a:gd name="connsiteX74" fmla="*/ 4894058 w 12362426"/>
              <a:gd name="connsiteY74" fmla="*/ 108831 h 2601820"/>
              <a:gd name="connsiteX75" fmla="*/ 4929109 w 12362426"/>
              <a:gd name="connsiteY75" fmla="*/ 97110 h 2601820"/>
              <a:gd name="connsiteX76" fmla="*/ 4989104 w 12362426"/>
              <a:gd name="connsiteY76" fmla="*/ 72831 h 2601820"/>
              <a:gd name="connsiteX77" fmla="*/ 5035354 w 12362426"/>
              <a:gd name="connsiteY77" fmla="*/ 60102 h 2601820"/>
              <a:gd name="connsiteX78" fmla="*/ 6007671 w 12362426"/>
              <a:gd name="connsiteY78" fmla="*/ 10697 h 2601820"/>
              <a:gd name="connsiteX0" fmla="*/ 6007671 w 12362426"/>
              <a:gd name="connsiteY0" fmla="*/ 30795 h 2621918"/>
              <a:gd name="connsiteX1" fmla="*/ 8177440 w 12362426"/>
              <a:gd name="connsiteY1" fmla="*/ 278833 h 2621918"/>
              <a:gd name="connsiteX2" fmla="*/ 9140514 w 12362426"/>
              <a:gd name="connsiteY2" fmla="*/ 340091 h 2621918"/>
              <a:gd name="connsiteX3" fmla="*/ 9836966 w 12362426"/>
              <a:gd name="connsiteY3" fmla="*/ 300382 h 2621918"/>
              <a:gd name="connsiteX4" fmla="*/ 9994340 w 12362426"/>
              <a:gd name="connsiteY4" fmla="*/ 329260 h 2621918"/>
              <a:gd name="connsiteX5" fmla="*/ 10021527 w 12362426"/>
              <a:gd name="connsiteY5" fmla="*/ 337370 h 2621918"/>
              <a:gd name="connsiteX6" fmla="*/ 10077617 w 12362426"/>
              <a:gd name="connsiteY6" fmla="*/ 352381 h 2621918"/>
              <a:gd name="connsiteX7" fmla="*/ 10249434 w 12362426"/>
              <a:gd name="connsiteY7" fmla="*/ 344945 h 2621918"/>
              <a:gd name="connsiteX8" fmla="*/ 10291151 w 12362426"/>
              <a:gd name="connsiteY8" fmla="*/ 331965 h 2621918"/>
              <a:gd name="connsiteX9" fmla="*/ 10537628 w 12362426"/>
              <a:gd name="connsiteY9" fmla="*/ 305987 h 2621918"/>
              <a:gd name="connsiteX10" fmla="*/ 10875114 w 12362426"/>
              <a:gd name="connsiteY10" fmla="*/ 235461 h 2621918"/>
              <a:gd name="connsiteX11" fmla="*/ 11131506 w 12362426"/>
              <a:gd name="connsiteY11" fmla="*/ 220360 h 2621918"/>
              <a:gd name="connsiteX12" fmla="*/ 11236837 w 12362426"/>
              <a:gd name="connsiteY12" fmla="*/ 204917 h 2621918"/>
              <a:gd name="connsiteX13" fmla="*/ 11428024 w 12362426"/>
              <a:gd name="connsiteY13" fmla="*/ 176757 h 2621918"/>
              <a:gd name="connsiteX14" fmla="*/ 11627584 w 12362426"/>
              <a:gd name="connsiteY14" fmla="*/ 145654 h 2621918"/>
              <a:gd name="connsiteX15" fmla="*/ 11715836 w 12362426"/>
              <a:gd name="connsiteY15" fmla="*/ 130498 h 2621918"/>
              <a:gd name="connsiteX16" fmla="*/ 11987050 w 12362426"/>
              <a:gd name="connsiteY16" fmla="*/ 229573 h 2621918"/>
              <a:gd name="connsiteX17" fmla="*/ 12251338 w 12362426"/>
              <a:gd name="connsiteY17" fmla="*/ 46509 h 2621918"/>
              <a:gd name="connsiteX18" fmla="*/ 12362426 w 12362426"/>
              <a:gd name="connsiteY18" fmla="*/ 768950 h 2621918"/>
              <a:gd name="connsiteX19" fmla="*/ 312058 w 12362426"/>
              <a:gd name="connsiteY19" fmla="*/ 2621918 h 2621918"/>
              <a:gd name="connsiteX20" fmla="*/ 0 w 12362426"/>
              <a:gd name="connsiteY20" fmla="*/ 592515 h 2621918"/>
              <a:gd name="connsiteX21" fmla="*/ 4427 w 12362426"/>
              <a:gd name="connsiteY21" fmla="*/ 591221 h 2621918"/>
              <a:gd name="connsiteX22" fmla="*/ 36478 w 12362426"/>
              <a:gd name="connsiteY22" fmla="*/ 582050 h 2621918"/>
              <a:gd name="connsiteX23" fmla="*/ 74319 w 12362426"/>
              <a:gd name="connsiteY23" fmla="*/ 564976 h 2621918"/>
              <a:gd name="connsiteX24" fmla="*/ 265466 w 12362426"/>
              <a:gd name="connsiteY24" fmla="*/ 520114 h 2621918"/>
              <a:gd name="connsiteX25" fmla="*/ 365700 w 12362426"/>
              <a:gd name="connsiteY25" fmla="*/ 493418 h 2621918"/>
              <a:gd name="connsiteX26" fmla="*/ 402179 w 12362426"/>
              <a:gd name="connsiteY26" fmla="*/ 485083 h 2621918"/>
              <a:gd name="connsiteX27" fmla="*/ 504196 w 12362426"/>
              <a:gd name="connsiteY27" fmla="*/ 445578 h 2621918"/>
              <a:gd name="connsiteX28" fmla="*/ 579858 w 12362426"/>
              <a:gd name="connsiteY28" fmla="*/ 433925 h 2621918"/>
              <a:gd name="connsiteX29" fmla="*/ 788740 w 12362426"/>
              <a:gd name="connsiteY29" fmla="*/ 373166 h 2621918"/>
              <a:gd name="connsiteX30" fmla="*/ 942632 w 12362426"/>
              <a:gd name="connsiteY30" fmla="*/ 338739 h 2621918"/>
              <a:gd name="connsiteX31" fmla="*/ 1166396 w 12362426"/>
              <a:gd name="connsiteY31" fmla="*/ 312871 h 2621918"/>
              <a:gd name="connsiteX32" fmla="*/ 1247277 w 12362426"/>
              <a:gd name="connsiteY32" fmla="*/ 283420 h 2621918"/>
              <a:gd name="connsiteX33" fmla="*/ 1322184 w 12362426"/>
              <a:gd name="connsiteY33" fmla="*/ 266537 h 2621918"/>
              <a:gd name="connsiteX34" fmla="*/ 1336256 w 12362426"/>
              <a:gd name="connsiteY34" fmla="*/ 262025 h 2621918"/>
              <a:gd name="connsiteX35" fmla="*/ 1399541 w 12362426"/>
              <a:gd name="connsiteY35" fmla="*/ 255200 h 2621918"/>
              <a:gd name="connsiteX36" fmla="*/ 1609734 w 12362426"/>
              <a:gd name="connsiteY36" fmla="*/ 283833 h 2621918"/>
              <a:gd name="connsiteX37" fmla="*/ 1736383 w 12362426"/>
              <a:gd name="connsiteY37" fmla="*/ 310611 h 2621918"/>
              <a:gd name="connsiteX38" fmla="*/ 1857314 w 12362426"/>
              <a:gd name="connsiteY38" fmla="*/ 316234 h 2621918"/>
              <a:gd name="connsiteX39" fmla="*/ 2026639 w 12362426"/>
              <a:gd name="connsiteY39" fmla="*/ 334929 h 2621918"/>
              <a:gd name="connsiteX40" fmla="*/ 2043398 w 12362426"/>
              <a:gd name="connsiteY40" fmla="*/ 339850 h 2621918"/>
              <a:gd name="connsiteX41" fmla="*/ 2154517 w 12362426"/>
              <a:gd name="connsiteY41" fmla="*/ 359970 h 2621918"/>
              <a:gd name="connsiteX42" fmla="*/ 2277168 w 12362426"/>
              <a:gd name="connsiteY42" fmla="*/ 352325 h 2621918"/>
              <a:gd name="connsiteX43" fmla="*/ 2361853 w 12362426"/>
              <a:gd name="connsiteY43" fmla="*/ 334904 h 2621918"/>
              <a:gd name="connsiteX44" fmla="*/ 2463967 w 12362426"/>
              <a:gd name="connsiteY44" fmla="*/ 324039 h 2621918"/>
              <a:gd name="connsiteX45" fmla="*/ 2699787 w 12362426"/>
              <a:gd name="connsiteY45" fmla="*/ 295782 h 2621918"/>
              <a:gd name="connsiteX46" fmla="*/ 2705016 w 12362426"/>
              <a:gd name="connsiteY46" fmla="*/ 294295 h 2621918"/>
              <a:gd name="connsiteX47" fmla="*/ 2828071 w 12362426"/>
              <a:gd name="connsiteY47" fmla="*/ 273767 h 2621918"/>
              <a:gd name="connsiteX48" fmla="*/ 2858408 w 12362426"/>
              <a:gd name="connsiteY48" fmla="*/ 265572 h 2621918"/>
              <a:gd name="connsiteX49" fmla="*/ 2858814 w 12362426"/>
              <a:gd name="connsiteY49" fmla="*/ 264631 h 2621918"/>
              <a:gd name="connsiteX50" fmla="*/ 2927761 w 12362426"/>
              <a:gd name="connsiteY50" fmla="*/ 269395 h 2621918"/>
              <a:gd name="connsiteX51" fmla="*/ 2982332 w 12362426"/>
              <a:gd name="connsiteY51" fmla="*/ 275062 h 2621918"/>
              <a:gd name="connsiteX52" fmla="*/ 2997509 w 12362426"/>
              <a:gd name="connsiteY52" fmla="*/ 281802 h 2621918"/>
              <a:gd name="connsiteX53" fmla="*/ 3270214 w 12362426"/>
              <a:gd name="connsiteY53" fmla="*/ 277525 h 2621918"/>
              <a:gd name="connsiteX54" fmla="*/ 3396647 w 12362426"/>
              <a:gd name="connsiteY54" fmla="*/ 272867 h 2621918"/>
              <a:gd name="connsiteX55" fmla="*/ 3557903 w 12362426"/>
              <a:gd name="connsiteY55" fmla="*/ 259006 h 2621918"/>
              <a:gd name="connsiteX56" fmla="*/ 3749729 w 12362426"/>
              <a:gd name="connsiteY56" fmla="*/ 250796 h 2621918"/>
              <a:gd name="connsiteX57" fmla="*/ 3802620 w 12362426"/>
              <a:gd name="connsiteY57" fmla="*/ 239075 h 2621918"/>
              <a:gd name="connsiteX58" fmla="*/ 3922921 w 12362426"/>
              <a:gd name="connsiteY58" fmla="*/ 236903 h 2621918"/>
              <a:gd name="connsiteX59" fmla="*/ 3993939 w 12362426"/>
              <a:gd name="connsiteY59" fmla="*/ 232443 h 2621918"/>
              <a:gd name="connsiteX60" fmla="*/ 4019416 w 12362426"/>
              <a:gd name="connsiteY60" fmla="*/ 225784 h 2621918"/>
              <a:gd name="connsiteX61" fmla="*/ 4056007 w 12362426"/>
              <a:gd name="connsiteY61" fmla="*/ 219823 h 2621918"/>
              <a:gd name="connsiteX62" fmla="*/ 4180468 w 12362426"/>
              <a:gd name="connsiteY62" fmla="*/ 198863 h 2621918"/>
              <a:gd name="connsiteX63" fmla="*/ 4221483 w 12362426"/>
              <a:gd name="connsiteY63" fmla="*/ 197242 h 2621918"/>
              <a:gd name="connsiteX64" fmla="*/ 4227430 w 12362426"/>
              <a:gd name="connsiteY64" fmla="*/ 197398 h 2621918"/>
              <a:gd name="connsiteX65" fmla="*/ 4281173 w 12362426"/>
              <a:gd name="connsiteY65" fmla="*/ 200752 h 2621918"/>
              <a:gd name="connsiteX66" fmla="*/ 4371560 w 12362426"/>
              <a:gd name="connsiteY66" fmla="*/ 209000 h 2621918"/>
              <a:gd name="connsiteX67" fmla="*/ 4454221 w 12362426"/>
              <a:gd name="connsiteY67" fmla="*/ 215278 h 2621918"/>
              <a:gd name="connsiteX68" fmla="*/ 4508379 w 12362426"/>
              <a:gd name="connsiteY68" fmla="*/ 212748 h 2621918"/>
              <a:gd name="connsiteX69" fmla="*/ 4531879 w 12362426"/>
              <a:gd name="connsiteY69" fmla="*/ 215692 h 2621918"/>
              <a:gd name="connsiteX70" fmla="*/ 4634634 w 12362426"/>
              <a:gd name="connsiteY70" fmla="*/ 200902 h 2621918"/>
              <a:gd name="connsiteX71" fmla="*/ 4682281 w 12362426"/>
              <a:gd name="connsiteY71" fmla="*/ 176762 h 2621918"/>
              <a:gd name="connsiteX72" fmla="*/ 4800765 w 12362426"/>
              <a:gd name="connsiteY72" fmla="*/ 155328 h 2621918"/>
              <a:gd name="connsiteX73" fmla="*/ 4870119 w 12362426"/>
              <a:gd name="connsiteY73" fmla="*/ 139555 h 2621918"/>
              <a:gd name="connsiteX74" fmla="*/ 4894058 w 12362426"/>
              <a:gd name="connsiteY74" fmla="*/ 128929 h 2621918"/>
              <a:gd name="connsiteX75" fmla="*/ 4929109 w 12362426"/>
              <a:gd name="connsiteY75" fmla="*/ 117208 h 2621918"/>
              <a:gd name="connsiteX76" fmla="*/ 4989104 w 12362426"/>
              <a:gd name="connsiteY76" fmla="*/ 92929 h 2621918"/>
              <a:gd name="connsiteX77" fmla="*/ 5267714 w 12362426"/>
              <a:gd name="connsiteY77" fmla="*/ 56889 h 2621918"/>
              <a:gd name="connsiteX78" fmla="*/ 6007671 w 12362426"/>
              <a:gd name="connsiteY78" fmla="*/ 30795 h 2621918"/>
              <a:gd name="connsiteX0" fmla="*/ 5267714 w 12362426"/>
              <a:gd name="connsiteY0" fmla="*/ 10380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870119 w 12362426"/>
              <a:gd name="connsiteY73" fmla="*/ 93046 h 2575409"/>
              <a:gd name="connsiteX74" fmla="*/ 4894058 w 12362426"/>
              <a:gd name="connsiteY74" fmla="*/ 82420 h 2575409"/>
              <a:gd name="connsiteX75" fmla="*/ 4929109 w 12362426"/>
              <a:gd name="connsiteY75" fmla="*/ 70699 h 2575409"/>
              <a:gd name="connsiteX76" fmla="*/ 4989104 w 12362426"/>
              <a:gd name="connsiteY76" fmla="*/ 46420 h 2575409"/>
              <a:gd name="connsiteX77" fmla="*/ 5267714 w 12362426"/>
              <a:gd name="connsiteY77" fmla="*/ 10380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870119 w 12362426"/>
              <a:gd name="connsiteY73" fmla="*/ 93046 h 2575409"/>
              <a:gd name="connsiteX74" fmla="*/ 4894058 w 12362426"/>
              <a:gd name="connsiteY74" fmla="*/ 82420 h 2575409"/>
              <a:gd name="connsiteX75" fmla="*/ 4929109 w 12362426"/>
              <a:gd name="connsiteY75" fmla="*/ 70699 h 2575409"/>
              <a:gd name="connsiteX76" fmla="*/ 4989104 w 12362426"/>
              <a:gd name="connsiteY76" fmla="*/ 46420 h 2575409"/>
              <a:gd name="connsiteX77" fmla="*/ 6298845 w 12362426"/>
              <a:gd name="connsiteY77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870119 w 12362426"/>
              <a:gd name="connsiteY73" fmla="*/ 93046 h 2575409"/>
              <a:gd name="connsiteX74" fmla="*/ 4894058 w 12362426"/>
              <a:gd name="connsiteY74" fmla="*/ 82420 h 2575409"/>
              <a:gd name="connsiteX75" fmla="*/ 4929109 w 12362426"/>
              <a:gd name="connsiteY75" fmla="*/ 70699 h 2575409"/>
              <a:gd name="connsiteX76" fmla="*/ 5473414 w 12362426"/>
              <a:gd name="connsiteY76" fmla="*/ 46457 h 2575409"/>
              <a:gd name="connsiteX77" fmla="*/ 6298845 w 12362426"/>
              <a:gd name="connsiteY77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870119 w 12362426"/>
              <a:gd name="connsiteY73" fmla="*/ 93046 h 2575409"/>
              <a:gd name="connsiteX74" fmla="*/ 4894058 w 12362426"/>
              <a:gd name="connsiteY74" fmla="*/ 82420 h 2575409"/>
              <a:gd name="connsiteX75" fmla="*/ 4954298 w 12362426"/>
              <a:gd name="connsiteY75" fmla="*/ 153752 h 2575409"/>
              <a:gd name="connsiteX76" fmla="*/ 5473414 w 12362426"/>
              <a:gd name="connsiteY76" fmla="*/ 46457 h 2575409"/>
              <a:gd name="connsiteX77" fmla="*/ 6298845 w 12362426"/>
              <a:gd name="connsiteY77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870119 w 12362426"/>
              <a:gd name="connsiteY73" fmla="*/ 93046 h 2575409"/>
              <a:gd name="connsiteX74" fmla="*/ 4954298 w 12362426"/>
              <a:gd name="connsiteY74" fmla="*/ 153752 h 2575409"/>
              <a:gd name="connsiteX75" fmla="*/ 5473414 w 12362426"/>
              <a:gd name="connsiteY75" fmla="*/ 46457 h 2575409"/>
              <a:gd name="connsiteX76" fmla="*/ 6298845 w 12362426"/>
              <a:gd name="connsiteY76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870119 w 12362426"/>
              <a:gd name="connsiteY73" fmla="*/ 93046 h 2575409"/>
              <a:gd name="connsiteX74" fmla="*/ 4954298 w 12362426"/>
              <a:gd name="connsiteY74" fmla="*/ 153752 h 2575409"/>
              <a:gd name="connsiteX75" fmla="*/ 5532192 w 12362426"/>
              <a:gd name="connsiteY75" fmla="*/ 186436 h 2575409"/>
              <a:gd name="connsiteX76" fmla="*/ 6298845 w 12362426"/>
              <a:gd name="connsiteY76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15836 w 12362426"/>
              <a:gd name="connsiteY15" fmla="*/ 83989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954298 w 12362426"/>
              <a:gd name="connsiteY73" fmla="*/ 153752 h 2575409"/>
              <a:gd name="connsiteX74" fmla="*/ 5532192 w 12362426"/>
              <a:gd name="connsiteY74" fmla="*/ 186436 h 2575409"/>
              <a:gd name="connsiteX75" fmla="*/ 6298845 w 12362426"/>
              <a:gd name="connsiteY75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7584 w 12362426"/>
              <a:gd name="connsiteY14" fmla="*/ 99145 h 2575409"/>
              <a:gd name="connsiteX15" fmla="*/ 11769018 w 12362426"/>
              <a:gd name="connsiteY15" fmla="*/ 187575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954298 w 12362426"/>
              <a:gd name="connsiteY73" fmla="*/ 153752 h 2575409"/>
              <a:gd name="connsiteX74" fmla="*/ 5532192 w 12362426"/>
              <a:gd name="connsiteY74" fmla="*/ 186436 h 2575409"/>
              <a:gd name="connsiteX75" fmla="*/ 6298845 w 12362426"/>
              <a:gd name="connsiteY75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28024 w 12362426"/>
              <a:gd name="connsiteY13" fmla="*/ 130248 h 2575409"/>
              <a:gd name="connsiteX14" fmla="*/ 11625707 w 12362426"/>
              <a:gd name="connsiteY14" fmla="*/ 248450 h 2575409"/>
              <a:gd name="connsiteX15" fmla="*/ 11769018 w 12362426"/>
              <a:gd name="connsiteY15" fmla="*/ 187575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954298 w 12362426"/>
              <a:gd name="connsiteY73" fmla="*/ 153752 h 2575409"/>
              <a:gd name="connsiteX74" fmla="*/ 5532192 w 12362426"/>
              <a:gd name="connsiteY74" fmla="*/ 186436 h 2575409"/>
              <a:gd name="connsiteX75" fmla="*/ 6298845 w 12362426"/>
              <a:gd name="connsiteY75" fmla="*/ 174694 h 2575409"/>
              <a:gd name="connsiteX0" fmla="*/ 6298845 w 12362426"/>
              <a:gd name="connsiteY0" fmla="*/ 174694 h 2575409"/>
              <a:gd name="connsiteX1" fmla="*/ 8177440 w 12362426"/>
              <a:gd name="connsiteY1" fmla="*/ 232324 h 2575409"/>
              <a:gd name="connsiteX2" fmla="*/ 9140514 w 12362426"/>
              <a:gd name="connsiteY2" fmla="*/ 293582 h 2575409"/>
              <a:gd name="connsiteX3" fmla="*/ 9836966 w 12362426"/>
              <a:gd name="connsiteY3" fmla="*/ 253873 h 2575409"/>
              <a:gd name="connsiteX4" fmla="*/ 9994340 w 12362426"/>
              <a:gd name="connsiteY4" fmla="*/ 282751 h 2575409"/>
              <a:gd name="connsiteX5" fmla="*/ 10021527 w 12362426"/>
              <a:gd name="connsiteY5" fmla="*/ 290861 h 2575409"/>
              <a:gd name="connsiteX6" fmla="*/ 10077617 w 12362426"/>
              <a:gd name="connsiteY6" fmla="*/ 305872 h 2575409"/>
              <a:gd name="connsiteX7" fmla="*/ 10249434 w 12362426"/>
              <a:gd name="connsiteY7" fmla="*/ 298436 h 2575409"/>
              <a:gd name="connsiteX8" fmla="*/ 10291151 w 12362426"/>
              <a:gd name="connsiteY8" fmla="*/ 285456 h 2575409"/>
              <a:gd name="connsiteX9" fmla="*/ 10537628 w 12362426"/>
              <a:gd name="connsiteY9" fmla="*/ 259478 h 2575409"/>
              <a:gd name="connsiteX10" fmla="*/ 10875114 w 12362426"/>
              <a:gd name="connsiteY10" fmla="*/ 188952 h 2575409"/>
              <a:gd name="connsiteX11" fmla="*/ 11131506 w 12362426"/>
              <a:gd name="connsiteY11" fmla="*/ 173851 h 2575409"/>
              <a:gd name="connsiteX12" fmla="*/ 11236837 w 12362426"/>
              <a:gd name="connsiteY12" fmla="*/ 158408 h 2575409"/>
              <a:gd name="connsiteX13" fmla="*/ 11441081 w 12362426"/>
              <a:gd name="connsiteY13" fmla="*/ 215166 h 2575409"/>
              <a:gd name="connsiteX14" fmla="*/ 11625707 w 12362426"/>
              <a:gd name="connsiteY14" fmla="*/ 248450 h 2575409"/>
              <a:gd name="connsiteX15" fmla="*/ 11769018 w 12362426"/>
              <a:gd name="connsiteY15" fmla="*/ 187575 h 2575409"/>
              <a:gd name="connsiteX16" fmla="*/ 11987050 w 12362426"/>
              <a:gd name="connsiteY16" fmla="*/ 183064 h 2575409"/>
              <a:gd name="connsiteX17" fmla="*/ 12251338 w 12362426"/>
              <a:gd name="connsiteY17" fmla="*/ 0 h 2575409"/>
              <a:gd name="connsiteX18" fmla="*/ 12362426 w 12362426"/>
              <a:gd name="connsiteY18" fmla="*/ 722441 h 2575409"/>
              <a:gd name="connsiteX19" fmla="*/ 312058 w 12362426"/>
              <a:gd name="connsiteY19" fmla="*/ 2575409 h 2575409"/>
              <a:gd name="connsiteX20" fmla="*/ 0 w 12362426"/>
              <a:gd name="connsiteY20" fmla="*/ 546006 h 2575409"/>
              <a:gd name="connsiteX21" fmla="*/ 4427 w 12362426"/>
              <a:gd name="connsiteY21" fmla="*/ 544712 h 2575409"/>
              <a:gd name="connsiteX22" fmla="*/ 36478 w 12362426"/>
              <a:gd name="connsiteY22" fmla="*/ 535541 h 2575409"/>
              <a:gd name="connsiteX23" fmla="*/ 74319 w 12362426"/>
              <a:gd name="connsiteY23" fmla="*/ 518467 h 2575409"/>
              <a:gd name="connsiteX24" fmla="*/ 265466 w 12362426"/>
              <a:gd name="connsiteY24" fmla="*/ 473605 h 2575409"/>
              <a:gd name="connsiteX25" fmla="*/ 365700 w 12362426"/>
              <a:gd name="connsiteY25" fmla="*/ 446909 h 2575409"/>
              <a:gd name="connsiteX26" fmla="*/ 402179 w 12362426"/>
              <a:gd name="connsiteY26" fmla="*/ 438574 h 2575409"/>
              <a:gd name="connsiteX27" fmla="*/ 504196 w 12362426"/>
              <a:gd name="connsiteY27" fmla="*/ 399069 h 2575409"/>
              <a:gd name="connsiteX28" fmla="*/ 579858 w 12362426"/>
              <a:gd name="connsiteY28" fmla="*/ 387416 h 2575409"/>
              <a:gd name="connsiteX29" fmla="*/ 788740 w 12362426"/>
              <a:gd name="connsiteY29" fmla="*/ 326657 h 2575409"/>
              <a:gd name="connsiteX30" fmla="*/ 942632 w 12362426"/>
              <a:gd name="connsiteY30" fmla="*/ 292230 h 2575409"/>
              <a:gd name="connsiteX31" fmla="*/ 1166396 w 12362426"/>
              <a:gd name="connsiteY31" fmla="*/ 266362 h 2575409"/>
              <a:gd name="connsiteX32" fmla="*/ 1247277 w 12362426"/>
              <a:gd name="connsiteY32" fmla="*/ 236911 h 2575409"/>
              <a:gd name="connsiteX33" fmla="*/ 1322184 w 12362426"/>
              <a:gd name="connsiteY33" fmla="*/ 220028 h 2575409"/>
              <a:gd name="connsiteX34" fmla="*/ 1336256 w 12362426"/>
              <a:gd name="connsiteY34" fmla="*/ 215516 h 2575409"/>
              <a:gd name="connsiteX35" fmla="*/ 1399541 w 12362426"/>
              <a:gd name="connsiteY35" fmla="*/ 208691 h 2575409"/>
              <a:gd name="connsiteX36" fmla="*/ 1609734 w 12362426"/>
              <a:gd name="connsiteY36" fmla="*/ 237324 h 2575409"/>
              <a:gd name="connsiteX37" fmla="*/ 1736383 w 12362426"/>
              <a:gd name="connsiteY37" fmla="*/ 264102 h 2575409"/>
              <a:gd name="connsiteX38" fmla="*/ 1857314 w 12362426"/>
              <a:gd name="connsiteY38" fmla="*/ 269725 h 2575409"/>
              <a:gd name="connsiteX39" fmla="*/ 2026639 w 12362426"/>
              <a:gd name="connsiteY39" fmla="*/ 288420 h 2575409"/>
              <a:gd name="connsiteX40" fmla="*/ 2043398 w 12362426"/>
              <a:gd name="connsiteY40" fmla="*/ 293341 h 2575409"/>
              <a:gd name="connsiteX41" fmla="*/ 2154517 w 12362426"/>
              <a:gd name="connsiteY41" fmla="*/ 313461 h 2575409"/>
              <a:gd name="connsiteX42" fmla="*/ 2277168 w 12362426"/>
              <a:gd name="connsiteY42" fmla="*/ 305816 h 2575409"/>
              <a:gd name="connsiteX43" fmla="*/ 2361853 w 12362426"/>
              <a:gd name="connsiteY43" fmla="*/ 288395 h 2575409"/>
              <a:gd name="connsiteX44" fmla="*/ 2463967 w 12362426"/>
              <a:gd name="connsiteY44" fmla="*/ 277530 h 2575409"/>
              <a:gd name="connsiteX45" fmla="*/ 2699787 w 12362426"/>
              <a:gd name="connsiteY45" fmla="*/ 249273 h 2575409"/>
              <a:gd name="connsiteX46" fmla="*/ 2705016 w 12362426"/>
              <a:gd name="connsiteY46" fmla="*/ 247786 h 2575409"/>
              <a:gd name="connsiteX47" fmla="*/ 2828071 w 12362426"/>
              <a:gd name="connsiteY47" fmla="*/ 227258 h 2575409"/>
              <a:gd name="connsiteX48" fmla="*/ 2858408 w 12362426"/>
              <a:gd name="connsiteY48" fmla="*/ 219063 h 2575409"/>
              <a:gd name="connsiteX49" fmla="*/ 2858814 w 12362426"/>
              <a:gd name="connsiteY49" fmla="*/ 218122 h 2575409"/>
              <a:gd name="connsiteX50" fmla="*/ 2927761 w 12362426"/>
              <a:gd name="connsiteY50" fmla="*/ 222886 h 2575409"/>
              <a:gd name="connsiteX51" fmla="*/ 2982332 w 12362426"/>
              <a:gd name="connsiteY51" fmla="*/ 228553 h 2575409"/>
              <a:gd name="connsiteX52" fmla="*/ 2997509 w 12362426"/>
              <a:gd name="connsiteY52" fmla="*/ 235293 h 2575409"/>
              <a:gd name="connsiteX53" fmla="*/ 3270214 w 12362426"/>
              <a:gd name="connsiteY53" fmla="*/ 231016 h 2575409"/>
              <a:gd name="connsiteX54" fmla="*/ 3396647 w 12362426"/>
              <a:gd name="connsiteY54" fmla="*/ 226358 h 2575409"/>
              <a:gd name="connsiteX55" fmla="*/ 3557903 w 12362426"/>
              <a:gd name="connsiteY55" fmla="*/ 212497 h 2575409"/>
              <a:gd name="connsiteX56" fmla="*/ 3749729 w 12362426"/>
              <a:gd name="connsiteY56" fmla="*/ 204287 h 2575409"/>
              <a:gd name="connsiteX57" fmla="*/ 3802620 w 12362426"/>
              <a:gd name="connsiteY57" fmla="*/ 192566 h 2575409"/>
              <a:gd name="connsiteX58" fmla="*/ 3922921 w 12362426"/>
              <a:gd name="connsiteY58" fmla="*/ 190394 h 2575409"/>
              <a:gd name="connsiteX59" fmla="*/ 3993939 w 12362426"/>
              <a:gd name="connsiteY59" fmla="*/ 185934 h 2575409"/>
              <a:gd name="connsiteX60" fmla="*/ 4019416 w 12362426"/>
              <a:gd name="connsiteY60" fmla="*/ 179275 h 2575409"/>
              <a:gd name="connsiteX61" fmla="*/ 4056007 w 12362426"/>
              <a:gd name="connsiteY61" fmla="*/ 173314 h 2575409"/>
              <a:gd name="connsiteX62" fmla="*/ 4180468 w 12362426"/>
              <a:gd name="connsiteY62" fmla="*/ 152354 h 2575409"/>
              <a:gd name="connsiteX63" fmla="*/ 4221483 w 12362426"/>
              <a:gd name="connsiteY63" fmla="*/ 150733 h 2575409"/>
              <a:gd name="connsiteX64" fmla="*/ 4227430 w 12362426"/>
              <a:gd name="connsiteY64" fmla="*/ 150889 h 2575409"/>
              <a:gd name="connsiteX65" fmla="*/ 4281173 w 12362426"/>
              <a:gd name="connsiteY65" fmla="*/ 154243 h 2575409"/>
              <a:gd name="connsiteX66" fmla="*/ 4371560 w 12362426"/>
              <a:gd name="connsiteY66" fmla="*/ 162491 h 2575409"/>
              <a:gd name="connsiteX67" fmla="*/ 4454221 w 12362426"/>
              <a:gd name="connsiteY67" fmla="*/ 168769 h 2575409"/>
              <a:gd name="connsiteX68" fmla="*/ 4508379 w 12362426"/>
              <a:gd name="connsiteY68" fmla="*/ 166239 h 2575409"/>
              <a:gd name="connsiteX69" fmla="*/ 4531879 w 12362426"/>
              <a:gd name="connsiteY69" fmla="*/ 169183 h 2575409"/>
              <a:gd name="connsiteX70" fmla="*/ 4634634 w 12362426"/>
              <a:gd name="connsiteY70" fmla="*/ 154393 h 2575409"/>
              <a:gd name="connsiteX71" fmla="*/ 4682281 w 12362426"/>
              <a:gd name="connsiteY71" fmla="*/ 130253 h 2575409"/>
              <a:gd name="connsiteX72" fmla="*/ 4800765 w 12362426"/>
              <a:gd name="connsiteY72" fmla="*/ 108819 h 2575409"/>
              <a:gd name="connsiteX73" fmla="*/ 4954298 w 12362426"/>
              <a:gd name="connsiteY73" fmla="*/ 153752 h 2575409"/>
              <a:gd name="connsiteX74" fmla="*/ 5532192 w 12362426"/>
              <a:gd name="connsiteY74" fmla="*/ 186436 h 2575409"/>
              <a:gd name="connsiteX75" fmla="*/ 6298845 w 12362426"/>
              <a:gd name="connsiteY75" fmla="*/ 174694 h 2575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2362426" h="2575409">
                <a:moveTo>
                  <a:pt x="6298845" y="174694"/>
                </a:moveTo>
                <a:cubicBezTo>
                  <a:pt x="6830234" y="205678"/>
                  <a:pt x="7531973" y="185124"/>
                  <a:pt x="8177440" y="232324"/>
                </a:cubicBezTo>
                <a:cubicBezTo>
                  <a:pt x="8498465" y="252743"/>
                  <a:pt x="8665526" y="160238"/>
                  <a:pt x="9140514" y="293582"/>
                </a:cubicBezTo>
                <a:lnTo>
                  <a:pt x="9836966" y="253873"/>
                </a:lnTo>
                <a:cubicBezTo>
                  <a:pt x="9878863" y="262713"/>
                  <a:pt x="9950631" y="293463"/>
                  <a:pt x="9994340" y="282751"/>
                </a:cubicBezTo>
                <a:lnTo>
                  <a:pt x="10021527" y="290861"/>
                </a:lnTo>
                <a:cubicBezTo>
                  <a:pt x="10032458" y="312968"/>
                  <a:pt x="10050167" y="289226"/>
                  <a:pt x="10077617" y="305872"/>
                </a:cubicBezTo>
                <a:cubicBezTo>
                  <a:pt x="10111788" y="303306"/>
                  <a:pt x="10213953" y="304723"/>
                  <a:pt x="10249434" y="298436"/>
                </a:cubicBezTo>
                <a:cubicBezTo>
                  <a:pt x="10256062" y="308981"/>
                  <a:pt x="10276979" y="293885"/>
                  <a:pt x="10291151" y="285456"/>
                </a:cubicBezTo>
                <a:cubicBezTo>
                  <a:pt x="10404927" y="261852"/>
                  <a:pt x="10507389" y="271970"/>
                  <a:pt x="10537628" y="259478"/>
                </a:cubicBezTo>
                <a:cubicBezTo>
                  <a:pt x="10618597" y="245900"/>
                  <a:pt x="10814251" y="195784"/>
                  <a:pt x="10875114" y="188952"/>
                </a:cubicBezTo>
                <a:cubicBezTo>
                  <a:pt x="10919683" y="175364"/>
                  <a:pt x="11046042" y="178885"/>
                  <a:pt x="11131506" y="173851"/>
                </a:cubicBezTo>
                <a:cubicBezTo>
                  <a:pt x="11214050" y="174442"/>
                  <a:pt x="11184882" y="161783"/>
                  <a:pt x="11236837" y="158408"/>
                </a:cubicBezTo>
                <a:cubicBezTo>
                  <a:pt x="11258316" y="168700"/>
                  <a:pt x="11398290" y="214695"/>
                  <a:pt x="11441081" y="215166"/>
                </a:cubicBezTo>
                <a:cubicBezTo>
                  <a:pt x="11527425" y="176524"/>
                  <a:pt x="11555084" y="259670"/>
                  <a:pt x="11625707" y="248450"/>
                </a:cubicBezTo>
                <a:cubicBezTo>
                  <a:pt x="11659001" y="250424"/>
                  <a:pt x="11733823" y="201527"/>
                  <a:pt x="11769018" y="187575"/>
                </a:cubicBezTo>
                <a:cubicBezTo>
                  <a:pt x="11823798" y="181653"/>
                  <a:pt x="11897800" y="197061"/>
                  <a:pt x="11987050" y="183064"/>
                </a:cubicBezTo>
                <a:cubicBezTo>
                  <a:pt x="12085408" y="161858"/>
                  <a:pt x="12094685" y="18125"/>
                  <a:pt x="12251338" y="0"/>
                </a:cubicBezTo>
                <a:lnTo>
                  <a:pt x="12362426" y="722441"/>
                </a:lnTo>
                <a:lnTo>
                  <a:pt x="312058" y="2575409"/>
                </a:lnTo>
                <a:lnTo>
                  <a:pt x="0" y="546006"/>
                </a:lnTo>
                <a:lnTo>
                  <a:pt x="4427" y="544712"/>
                </a:lnTo>
                <a:cubicBezTo>
                  <a:pt x="16251" y="542900"/>
                  <a:pt x="29474" y="542346"/>
                  <a:pt x="36478" y="535541"/>
                </a:cubicBezTo>
                <a:lnTo>
                  <a:pt x="74319" y="518467"/>
                </a:lnTo>
                <a:cubicBezTo>
                  <a:pt x="112484" y="508144"/>
                  <a:pt x="216903" y="485532"/>
                  <a:pt x="265466" y="473605"/>
                </a:cubicBezTo>
                <a:cubicBezTo>
                  <a:pt x="302490" y="464239"/>
                  <a:pt x="333634" y="449827"/>
                  <a:pt x="365700" y="446909"/>
                </a:cubicBezTo>
                <a:cubicBezTo>
                  <a:pt x="377695" y="438659"/>
                  <a:pt x="389409" y="433665"/>
                  <a:pt x="402179" y="438574"/>
                </a:cubicBezTo>
                <a:cubicBezTo>
                  <a:pt x="436185" y="425405"/>
                  <a:pt x="440821" y="414281"/>
                  <a:pt x="504196" y="399069"/>
                </a:cubicBezTo>
                <a:cubicBezTo>
                  <a:pt x="517694" y="396708"/>
                  <a:pt x="559393" y="394705"/>
                  <a:pt x="579858" y="387416"/>
                </a:cubicBezTo>
                <a:cubicBezTo>
                  <a:pt x="627282" y="375348"/>
                  <a:pt x="743704" y="362413"/>
                  <a:pt x="788740" y="326657"/>
                </a:cubicBezTo>
                <a:cubicBezTo>
                  <a:pt x="832061" y="312781"/>
                  <a:pt x="888070" y="308451"/>
                  <a:pt x="942632" y="292230"/>
                </a:cubicBezTo>
                <a:cubicBezTo>
                  <a:pt x="1004730" y="281277"/>
                  <a:pt x="1142556" y="265577"/>
                  <a:pt x="1166396" y="266362"/>
                </a:cubicBezTo>
                <a:cubicBezTo>
                  <a:pt x="1180842" y="264881"/>
                  <a:pt x="1229112" y="248098"/>
                  <a:pt x="1247277" y="236911"/>
                </a:cubicBezTo>
                <a:cubicBezTo>
                  <a:pt x="1273242" y="229188"/>
                  <a:pt x="1307354" y="223594"/>
                  <a:pt x="1322184" y="220028"/>
                </a:cubicBezTo>
                <a:lnTo>
                  <a:pt x="1336256" y="215516"/>
                </a:lnTo>
                <a:cubicBezTo>
                  <a:pt x="1349149" y="213626"/>
                  <a:pt x="1353961" y="205056"/>
                  <a:pt x="1399541" y="208691"/>
                </a:cubicBezTo>
                <a:cubicBezTo>
                  <a:pt x="1464294" y="223882"/>
                  <a:pt x="1554585" y="211888"/>
                  <a:pt x="1609734" y="237324"/>
                </a:cubicBezTo>
                <a:cubicBezTo>
                  <a:pt x="1664358" y="240244"/>
                  <a:pt x="1695118" y="258703"/>
                  <a:pt x="1736383" y="264102"/>
                </a:cubicBezTo>
                <a:cubicBezTo>
                  <a:pt x="1797860" y="271013"/>
                  <a:pt x="1819035" y="274641"/>
                  <a:pt x="1857314" y="269725"/>
                </a:cubicBezTo>
                <a:cubicBezTo>
                  <a:pt x="1874190" y="256939"/>
                  <a:pt x="1996002" y="284387"/>
                  <a:pt x="2026639" y="288420"/>
                </a:cubicBezTo>
                <a:lnTo>
                  <a:pt x="2043398" y="293341"/>
                </a:lnTo>
                <a:cubicBezTo>
                  <a:pt x="2064711" y="297515"/>
                  <a:pt x="2122990" y="311318"/>
                  <a:pt x="2154517" y="313461"/>
                </a:cubicBezTo>
                <a:cubicBezTo>
                  <a:pt x="2195401" y="310913"/>
                  <a:pt x="2210633" y="302413"/>
                  <a:pt x="2277168" y="305816"/>
                </a:cubicBezTo>
                <a:cubicBezTo>
                  <a:pt x="2298958" y="304416"/>
                  <a:pt x="2330720" y="293109"/>
                  <a:pt x="2361853" y="288395"/>
                </a:cubicBezTo>
                <a:cubicBezTo>
                  <a:pt x="2402208" y="285809"/>
                  <a:pt x="2423140" y="268716"/>
                  <a:pt x="2463967" y="277530"/>
                </a:cubicBezTo>
                <a:lnTo>
                  <a:pt x="2699787" y="249273"/>
                </a:lnTo>
                <a:lnTo>
                  <a:pt x="2705016" y="247786"/>
                </a:lnTo>
                <a:lnTo>
                  <a:pt x="2828071" y="227258"/>
                </a:lnTo>
                <a:cubicBezTo>
                  <a:pt x="2840561" y="222109"/>
                  <a:pt x="2853284" y="220585"/>
                  <a:pt x="2858408" y="219063"/>
                </a:cubicBezTo>
                <a:lnTo>
                  <a:pt x="2858814" y="218122"/>
                </a:lnTo>
                <a:lnTo>
                  <a:pt x="2927761" y="222886"/>
                </a:lnTo>
                <a:lnTo>
                  <a:pt x="2982332" y="228553"/>
                </a:lnTo>
                <a:cubicBezTo>
                  <a:pt x="2987847" y="230180"/>
                  <a:pt x="2992975" y="232356"/>
                  <a:pt x="2997509" y="235293"/>
                </a:cubicBezTo>
                <a:cubicBezTo>
                  <a:pt x="3043147" y="252873"/>
                  <a:pt x="3109249" y="231169"/>
                  <a:pt x="3270214" y="231016"/>
                </a:cubicBezTo>
                <a:cubicBezTo>
                  <a:pt x="3304672" y="242304"/>
                  <a:pt x="3350498" y="220631"/>
                  <a:pt x="3396647" y="226358"/>
                </a:cubicBezTo>
                <a:cubicBezTo>
                  <a:pt x="3454806" y="223784"/>
                  <a:pt x="3503484" y="216490"/>
                  <a:pt x="3557903" y="212497"/>
                </a:cubicBezTo>
                <a:cubicBezTo>
                  <a:pt x="3616751" y="208819"/>
                  <a:pt x="3708944" y="207609"/>
                  <a:pt x="3749729" y="204287"/>
                </a:cubicBezTo>
                <a:cubicBezTo>
                  <a:pt x="3771620" y="201913"/>
                  <a:pt x="3769228" y="196783"/>
                  <a:pt x="3802620" y="192566"/>
                </a:cubicBezTo>
                <a:cubicBezTo>
                  <a:pt x="3836497" y="203009"/>
                  <a:pt x="3880828" y="176311"/>
                  <a:pt x="3922921" y="190394"/>
                </a:cubicBezTo>
                <a:cubicBezTo>
                  <a:pt x="3938308" y="193745"/>
                  <a:pt x="3985382" y="192912"/>
                  <a:pt x="3993939" y="185934"/>
                </a:cubicBezTo>
                <a:cubicBezTo>
                  <a:pt x="4003683" y="184356"/>
                  <a:pt x="4015261" y="186705"/>
                  <a:pt x="4019416" y="179275"/>
                </a:cubicBezTo>
                <a:cubicBezTo>
                  <a:pt x="4026456" y="170317"/>
                  <a:pt x="4061432" y="183768"/>
                  <a:pt x="4056007" y="173314"/>
                </a:cubicBezTo>
                <a:lnTo>
                  <a:pt x="4180468" y="152354"/>
                </a:lnTo>
                <a:lnTo>
                  <a:pt x="4221483" y="150733"/>
                </a:lnTo>
                <a:lnTo>
                  <a:pt x="4227430" y="150889"/>
                </a:lnTo>
                <a:lnTo>
                  <a:pt x="4281173" y="154243"/>
                </a:lnTo>
                <a:cubicBezTo>
                  <a:pt x="4305327" y="165139"/>
                  <a:pt x="4341431" y="159742"/>
                  <a:pt x="4371560" y="162491"/>
                </a:cubicBezTo>
                <a:lnTo>
                  <a:pt x="4454221" y="168769"/>
                </a:lnTo>
                <a:lnTo>
                  <a:pt x="4508379" y="166239"/>
                </a:lnTo>
                <a:lnTo>
                  <a:pt x="4531879" y="169183"/>
                </a:lnTo>
                <a:cubicBezTo>
                  <a:pt x="4548395" y="169109"/>
                  <a:pt x="4609567" y="160882"/>
                  <a:pt x="4634634" y="154393"/>
                </a:cubicBezTo>
                <a:cubicBezTo>
                  <a:pt x="4655826" y="148551"/>
                  <a:pt x="4650066" y="139749"/>
                  <a:pt x="4682281" y="130253"/>
                </a:cubicBezTo>
                <a:cubicBezTo>
                  <a:pt x="4717705" y="135070"/>
                  <a:pt x="4756542" y="101747"/>
                  <a:pt x="4800765" y="108819"/>
                </a:cubicBezTo>
                <a:cubicBezTo>
                  <a:pt x="4846101" y="112735"/>
                  <a:pt x="4832394" y="140816"/>
                  <a:pt x="4954298" y="153752"/>
                </a:cubicBezTo>
                <a:cubicBezTo>
                  <a:pt x="4980543" y="158808"/>
                  <a:pt x="5513104" y="194371"/>
                  <a:pt x="5532192" y="186436"/>
                </a:cubicBezTo>
                <a:lnTo>
                  <a:pt x="6298845" y="174694"/>
                </a:lnTo>
                <a:close/>
              </a:path>
            </a:pathLst>
          </a:custGeom>
          <a:blipFill>
            <a:blip r:embed="rId2"/>
            <a:tile tx="0" ty="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16287B8-D771-4102-A547-95F1D4846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0000">
            <a:off x="4193911" y="392371"/>
            <a:ext cx="7411319" cy="5804687"/>
          </a:xfrm>
          <a:prstGeom prst="rect">
            <a:avLst/>
          </a:prstGeom>
          <a:solidFill>
            <a:srgbClr val="EFEEE9"/>
          </a:solidFill>
          <a:ln>
            <a:noFill/>
          </a:ln>
          <a:effectLst>
            <a:outerShdw blurRad="635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02B3F3D7-F61A-47E5-9E6D-4718104A5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340000">
            <a:off x="4940739" y="-432209"/>
            <a:ext cx="5941638" cy="7468496"/>
          </a:xfrm>
          <a:custGeom>
            <a:avLst/>
            <a:gdLst>
              <a:gd name="connsiteX0" fmla="*/ 51 w 5747715"/>
              <a:gd name="connsiteY0" fmla="*/ 7156095 h 7476434"/>
              <a:gd name="connsiteX1" fmla="*/ 372468 w 5747715"/>
              <a:gd name="connsiteY1" fmla="*/ 49980 h 7476434"/>
              <a:gd name="connsiteX2" fmla="*/ 428298 w 5747715"/>
              <a:gd name="connsiteY2" fmla="*/ 36 h 7476434"/>
              <a:gd name="connsiteX3" fmla="*/ 1260896 w 5747715"/>
              <a:gd name="connsiteY3" fmla="*/ 43670 h 7476434"/>
              <a:gd name="connsiteX4" fmla="*/ 1260903 w 5747715"/>
              <a:gd name="connsiteY4" fmla="*/ 43667 h 7476434"/>
              <a:gd name="connsiteX5" fmla="*/ 5703188 w 5747715"/>
              <a:gd name="connsiteY5" fmla="*/ 276477 h 7476434"/>
              <a:gd name="connsiteX6" fmla="*/ 5731744 w 5747715"/>
              <a:gd name="connsiteY6" fmla="*/ 290068 h 7476434"/>
              <a:gd name="connsiteX7" fmla="*/ 5737944 w 5747715"/>
              <a:gd name="connsiteY7" fmla="*/ 307379 h 7476434"/>
              <a:gd name="connsiteX8" fmla="*/ 5747715 w 5747715"/>
              <a:gd name="connsiteY8" fmla="*/ 310316 h 7476434"/>
              <a:gd name="connsiteX9" fmla="*/ 5742359 w 5747715"/>
              <a:gd name="connsiteY9" fmla="*/ 368088 h 7476434"/>
              <a:gd name="connsiteX10" fmla="*/ 5729800 w 5747715"/>
              <a:gd name="connsiteY10" fmla="*/ 582441 h 7476434"/>
              <a:gd name="connsiteX11" fmla="*/ 5729763 w 5747715"/>
              <a:gd name="connsiteY11" fmla="*/ 583226 h 7476434"/>
              <a:gd name="connsiteX12" fmla="*/ 5703604 w 5747715"/>
              <a:gd name="connsiteY12" fmla="*/ 1111310 h 7476434"/>
              <a:gd name="connsiteX13" fmla="*/ 5701408 w 5747715"/>
              <a:gd name="connsiteY13" fmla="*/ 1154921 h 7476434"/>
              <a:gd name="connsiteX14" fmla="*/ 5702723 w 5747715"/>
              <a:gd name="connsiteY14" fmla="*/ 1160573 h 7476434"/>
              <a:gd name="connsiteX15" fmla="*/ 5704569 w 5747715"/>
              <a:gd name="connsiteY15" fmla="*/ 1189001 h 7476434"/>
              <a:gd name="connsiteX16" fmla="*/ 5698571 w 5747715"/>
              <a:gd name="connsiteY16" fmla="*/ 1305093 h 7476434"/>
              <a:gd name="connsiteX17" fmla="*/ 5698439 w 5747715"/>
              <a:gd name="connsiteY17" fmla="*/ 1373782 h 7476434"/>
              <a:gd name="connsiteX18" fmla="*/ 5703819 w 5747715"/>
              <a:gd name="connsiteY18" fmla="*/ 1398663 h 7476434"/>
              <a:gd name="connsiteX19" fmla="*/ 5705163 w 5747715"/>
              <a:gd name="connsiteY19" fmla="*/ 1564478 h 7476434"/>
              <a:gd name="connsiteX20" fmla="*/ 5698497 w 5747715"/>
              <a:gd name="connsiteY20" fmla="*/ 1620768 h 7476434"/>
              <a:gd name="connsiteX21" fmla="*/ 5682815 w 5747715"/>
              <a:gd name="connsiteY21" fmla="*/ 1736849 h 7476434"/>
              <a:gd name="connsiteX22" fmla="*/ 5683823 w 5747715"/>
              <a:gd name="connsiteY22" fmla="*/ 1825831 h 7476434"/>
              <a:gd name="connsiteX23" fmla="*/ 5677720 w 5747715"/>
              <a:gd name="connsiteY23" fmla="*/ 1838743 h 7476434"/>
              <a:gd name="connsiteX24" fmla="*/ 5671230 w 5747715"/>
              <a:gd name="connsiteY24" fmla="*/ 1885441 h 7476434"/>
              <a:gd name="connsiteX25" fmla="*/ 5662929 w 5747715"/>
              <a:gd name="connsiteY25" fmla="*/ 1912918 h 7476434"/>
              <a:gd name="connsiteX26" fmla="*/ 5658020 w 5747715"/>
              <a:gd name="connsiteY26" fmla="*/ 2008900 h 7476434"/>
              <a:gd name="connsiteX27" fmla="*/ 5650780 w 5747715"/>
              <a:gd name="connsiteY27" fmla="*/ 2149876 h 7476434"/>
              <a:gd name="connsiteX28" fmla="*/ 5651025 w 5747715"/>
              <a:gd name="connsiteY28" fmla="*/ 2150933 h 7476434"/>
              <a:gd name="connsiteX29" fmla="*/ 5652871 w 5747715"/>
              <a:gd name="connsiteY29" fmla="*/ 2179360 h 7476434"/>
              <a:gd name="connsiteX30" fmla="*/ 5646872 w 5747715"/>
              <a:gd name="connsiteY30" fmla="*/ 2295452 h 7476434"/>
              <a:gd name="connsiteX31" fmla="*/ 5646741 w 5747715"/>
              <a:gd name="connsiteY31" fmla="*/ 2364141 h 7476434"/>
              <a:gd name="connsiteX32" fmla="*/ 5657938 w 5747715"/>
              <a:gd name="connsiteY32" fmla="*/ 2389009 h 7476434"/>
              <a:gd name="connsiteX33" fmla="*/ 5533444 w 5747715"/>
              <a:gd name="connsiteY33" fmla="*/ 4422183 h 7476434"/>
              <a:gd name="connsiteX34" fmla="*/ 5526370 w 5747715"/>
              <a:gd name="connsiteY34" fmla="*/ 4537395 h 7476434"/>
              <a:gd name="connsiteX35" fmla="*/ 5503188 w 5747715"/>
              <a:gd name="connsiteY35" fmla="*/ 4975984 h 7476434"/>
              <a:gd name="connsiteX36" fmla="*/ 5369324 w 5747715"/>
              <a:gd name="connsiteY36" fmla="*/ 7437603 h 7476434"/>
              <a:gd name="connsiteX37" fmla="*/ 5325855 w 5747715"/>
              <a:gd name="connsiteY37" fmla="*/ 7476382 h 7476434"/>
              <a:gd name="connsiteX38" fmla="*/ 4493251 w 5747715"/>
              <a:gd name="connsiteY38" fmla="*/ 7432748 h 7476434"/>
              <a:gd name="connsiteX39" fmla="*/ 4493249 w 5747715"/>
              <a:gd name="connsiteY39" fmla="*/ 7432748 h 7476434"/>
              <a:gd name="connsiteX40" fmla="*/ 39226 w 5747715"/>
              <a:gd name="connsiteY40" fmla="*/ 7199323 h 7476434"/>
              <a:gd name="connsiteX41" fmla="*/ 28872 w 5747715"/>
              <a:gd name="connsiteY41" fmla="*/ 7194396 h 7476434"/>
              <a:gd name="connsiteX42" fmla="*/ 23220 w 5747715"/>
              <a:gd name="connsiteY42" fmla="*/ 7194103 h 7476434"/>
              <a:gd name="connsiteX43" fmla="*/ 23354 w 5747715"/>
              <a:gd name="connsiteY43" fmla="*/ 7191771 h 7476434"/>
              <a:gd name="connsiteX44" fmla="*/ 10670 w 5747715"/>
              <a:gd name="connsiteY44" fmla="*/ 7185736 h 7476434"/>
              <a:gd name="connsiteX45" fmla="*/ 51 w 5747715"/>
              <a:gd name="connsiteY45" fmla="*/ 7156095 h 7476434"/>
              <a:gd name="connsiteX0" fmla="*/ 51 w 5747715"/>
              <a:gd name="connsiteY0" fmla="*/ 7156095 h 7476434"/>
              <a:gd name="connsiteX1" fmla="*/ 372468 w 5747715"/>
              <a:gd name="connsiteY1" fmla="*/ 49980 h 7476434"/>
              <a:gd name="connsiteX2" fmla="*/ 428298 w 5747715"/>
              <a:gd name="connsiteY2" fmla="*/ 36 h 7476434"/>
              <a:gd name="connsiteX3" fmla="*/ 1260896 w 5747715"/>
              <a:gd name="connsiteY3" fmla="*/ 43670 h 7476434"/>
              <a:gd name="connsiteX4" fmla="*/ 1260903 w 5747715"/>
              <a:gd name="connsiteY4" fmla="*/ 43667 h 7476434"/>
              <a:gd name="connsiteX5" fmla="*/ 5703188 w 5747715"/>
              <a:gd name="connsiteY5" fmla="*/ 276477 h 7476434"/>
              <a:gd name="connsiteX6" fmla="*/ 5731744 w 5747715"/>
              <a:gd name="connsiteY6" fmla="*/ 290068 h 7476434"/>
              <a:gd name="connsiteX7" fmla="*/ 5737944 w 5747715"/>
              <a:gd name="connsiteY7" fmla="*/ 307379 h 7476434"/>
              <a:gd name="connsiteX8" fmla="*/ 5747715 w 5747715"/>
              <a:gd name="connsiteY8" fmla="*/ 310316 h 7476434"/>
              <a:gd name="connsiteX9" fmla="*/ 5742359 w 5747715"/>
              <a:gd name="connsiteY9" fmla="*/ 368088 h 7476434"/>
              <a:gd name="connsiteX10" fmla="*/ 5729800 w 5747715"/>
              <a:gd name="connsiteY10" fmla="*/ 582441 h 7476434"/>
              <a:gd name="connsiteX11" fmla="*/ 5729763 w 5747715"/>
              <a:gd name="connsiteY11" fmla="*/ 583226 h 7476434"/>
              <a:gd name="connsiteX12" fmla="*/ 5703604 w 5747715"/>
              <a:gd name="connsiteY12" fmla="*/ 1111310 h 7476434"/>
              <a:gd name="connsiteX13" fmla="*/ 5701408 w 5747715"/>
              <a:gd name="connsiteY13" fmla="*/ 1154921 h 7476434"/>
              <a:gd name="connsiteX14" fmla="*/ 5702723 w 5747715"/>
              <a:gd name="connsiteY14" fmla="*/ 1160573 h 7476434"/>
              <a:gd name="connsiteX15" fmla="*/ 5704569 w 5747715"/>
              <a:gd name="connsiteY15" fmla="*/ 1189001 h 7476434"/>
              <a:gd name="connsiteX16" fmla="*/ 5698571 w 5747715"/>
              <a:gd name="connsiteY16" fmla="*/ 1305093 h 7476434"/>
              <a:gd name="connsiteX17" fmla="*/ 5698439 w 5747715"/>
              <a:gd name="connsiteY17" fmla="*/ 1373782 h 7476434"/>
              <a:gd name="connsiteX18" fmla="*/ 5703819 w 5747715"/>
              <a:gd name="connsiteY18" fmla="*/ 1398663 h 7476434"/>
              <a:gd name="connsiteX19" fmla="*/ 5705163 w 5747715"/>
              <a:gd name="connsiteY19" fmla="*/ 1564478 h 7476434"/>
              <a:gd name="connsiteX20" fmla="*/ 5698497 w 5747715"/>
              <a:gd name="connsiteY20" fmla="*/ 1620768 h 7476434"/>
              <a:gd name="connsiteX21" fmla="*/ 5682815 w 5747715"/>
              <a:gd name="connsiteY21" fmla="*/ 1736849 h 7476434"/>
              <a:gd name="connsiteX22" fmla="*/ 5683823 w 5747715"/>
              <a:gd name="connsiteY22" fmla="*/ 1825831 h 7476434"/>
              <a:gd name="connsiteX23" fmla="*/ 5677720 w 5747715"/>
              <a:gd name="connsiteY23" fmla="*/ 1838743 h 7476434"/>
              <a:gd name="connsiteX24" fmla="*/ 5671230 w 5747715"/>
              <a:gd name="connsiteY24" fmla="*/ 1885441 h 7476434"/>
              <a:gd name="connsiteX25" fmla="*/ 5662929 w 5747715"/>
              <a:gd name="connsiteY25" fmla="*/ 1912918 h 7476434"/>
              <a:gd name="connsiteX26" fmla="*/ 5658020 w 5747715"/>
              <a:gd name="connsiteY26" fmla="*/ 2008900 h 7476434"/>
              <a:gd name="connsiteX27" fmla="*/ 5650780 w 5747715"/>
              <a:gd name="connsiteY27" fmla="*/ 2149876 h 7476434"/>
              <a:gd name="connsiteX28" fmla="*/ 5651025 w 5747715"/>
              <a:gd name="connsiteY28" fmla="*/ 2150933 h 7476434"/>
              <a:gd name="connsiteX29" fmla="*/ 5652871 w 5747715"/>
              <a:gd name="connsiteY29" fmla="*/ 2179360 h 7476434"/>
              <a:gd name="connsiteX30" fmla="*/ 5646872 w 5747715"/>
              <a:gd name="connsiteY30" fmla="*/ 2295452 h 7476434"/>
              <a:gd name="connsiteX31" fmla="*/ 5646741 w 5747715"/>
              <a:gd name="connsiteY31" fmla="*/ 2364141 h 7476434"/>
              <a:gd name="connsiteX32" fmla="*/ 5657938 w 5747715"/>
              <a:gd name="connsiteY32" fmla="*/ 2389009 h 7476434"/>
              <a:gd name="connsiteX33" fmla="*/ 5533444 w 5747715"/>
              <a:gd name="connsiteY33" fmla="*/ 4422183 h 7476434"/>
              <a:gd name="connsiteX34" fmla="*/ 5526370 w 5747715"/>
              <a:gd name="connsiteY34" fmla="*/ 4537395 h 7476434"/>
              <a:gd name="connsiteX35" fmla="*/ 5503188 w 5747715"/>
              <a:gd name="connsiteY35" fmla="*/ 4975984 h 7476434"/>
              <a:gd name="connsiteX36" fmla="*/ 5369324 w 5747715"/>
              <a:gd name="connsiteY36" fmla="*/ 7437603 h 7476434"/>
              <a:gd name="connsiteX37" fmla="*/ 5325855 w 5747715"/>
              <a:gd name="connsiteY37" fmla="*/ 7476382 h 7476434"/>
              <a:gd name="connsiteX38" fmla="*/ 4493251 w 5747715"/>
              <a:gd name="connsiteY38" fmla="*/ 7432748 h 7476434"/>
              <a:gd name="connsiteX39" fmla="*/ 4493249 w 5747715"/>
              <a:gd name="connsiteY39" fmla="*/ 7432748 h 7476434"/>
              <a:gd name="connsiteX40" fmla="*/ 39226 w 5747715"/>
              <a:gd name="connsiteY40" fmla="*/ 7199323 h 7476434"/>
              <a:gd name="connsiteX41" fmla="*/ 23220 w 5747715"/>
              <a:gd name="connsiteY41" fmla="*/ 7194103 h 7476434"/>
              <a:gd name="connsiteX42" fmla="*/ 23354 w 5747715"/>
              <a:gd name="connsiteY42" fmla="*/ 7191771 h 7476434"/>
              <a:gd name="connsiteX43" fmla="*/ 10670 w 5747715"/>
              <a:gd name="connsiteY43" fmla="*/ 7185736 h 7476434"/>
              <a:gd name="connsiteX44" fmla="*/ 51 w 5747715"/>
              <a:gd name="connsiteY44" fmla="*/ 7156095 h 7476434"/>
              <a:gd name="connsiteX0" fmla="*/ 51 w 5747715"/>
              <a:gd name="connsiteY0" fmla="*/ 7156095 h 7476434"/>
              <a:gd name="connsiteX1" fmla="*/ 372468 w 5747715"/>
              <a:gd name="connsiteY1" fmla="*/ 49980 h 7476434"/>
              <a:gd name="connsiteX2" fmla="*/ 428298 w 5747715"/>
              <a:gd name="connsiteY2" fmla="*/ 36 h 7476434"/>
              <a:gd name="connsiteX3" fmla="*/ 1260896 w 5747715"/>
              <a:gd name="connsiteY3" fmla="*/ 43670 h 7476434"/>
              <a:gd name="connsiteX4" fmla="*/ 1260903 w 5747715"/>
              <a:gd name="connsiteY4" fmla="*/ 43667 h 7476434"/>
              <a:gd name="connsiteX5" fmla="*/ 5703188 w 5747715"/>
              <a:gd name="connsiteY5" fmla="*/ 276477 h 7476434"/>
              <a:gd name="connsiteX6" fmla="*/ 5731744 w 5747715"/>
              <a:gd name="connsiteY6" fmla="*/ 290068 h 7476434"/>
              <a:gd name="connsiteX7" fmla="*/ 5737944 w 5747715"/>
              <a:gd name="connsiteY7" fmla="*/ 307379 h 7476434"/>
              <a:gd name="connsiteX8" fmla="*/ 5747715 w 5747715"/>
              <a:gd name="connsiteY8" fmla="*/ 310316 h 7476434"/>
              <a:gd name="connsiteX9" fmla="*/ 5742359 w 5747715"/>
              <a:gd name="connsiteY9" fmla="*/ 368088 h 7476434"/>
              <a:gd name="connsiteX10" fmla="*/ 5729800 w 5747715"/>
              <a:gd name="connsiteY10" fmla="*/ 582441 h 7476434"/>
              <a:gd name="connsiteX11" fmla="*/ 5729763 w 5747715"/>
              <a:gd name="connsiteY11" fmla="*/ 583226 h 7476434"/>
              <a:gd name="connsiteX12" fmla="*/ 5703604 w 5747715"/>
              <a:gd name="connsiteY12" fmla="*/ 1111310 h 7476434"/>
              <a:gd name="connsiteX13" fmla="*/ 5701408 w 5747715"/>
              <a:gd name="connsiteY13" fmla="*/ 1154921 h 7476434"/>
              <a:gd name="connsiteX14" fmla="*/ 5702723 w 5747715"/>
              <a:gd name="connsiteY14" fmla="*/ 1160573 h 7476434"/>
              <a:gd name="connsiteX15" fmla="*/ 5704569 w 5747715"/>
              <a:gd name="connsiteY15" fmla="*/ 1189001 h 7476434"/>
              <a:gd name="connsiteX16" fmla="*/ 5698571 w 5747715"/>
              <a:gd name="connsiteY16" fmla="*/ 1305093 h 7476434"/>
              <a:gd name="connsiteX17" fmla="*/ 5698439 w 5747715"/>
              <a:gd name="connsiteY17" fmla="*/ 1373782 h 7476434"/>
              <a:gd name="connsiteX18" fmla="*/ 5703819 w 5747715"/>
              <a:gd name="connsiteY18" fmla="*/ 1398663 h 7476434"/>
              <a:gd name="connsiteX19" fmla="*/ 5705163 w 5747715"/>
              <a:gd name="connsiteY19" fmla="*/ 1564478 h 7476434"/>
              <a:gd name="connsiteX20" fmla="*/ 5698497 w 5747715"/>
              <a:gd name="connsiteY20" fmla="*/ 1620768 h 7476434"/>
              <a:gd name="connsiteX21" fmla="*/ 5682815 w 5747715"/>
              <a:gd name="connsiteY21" fmla="*/ 1736849 h 7476434"/>
              <a:gd name="connsiteX22" fmla="*/ 5683823 w 5747715"/>
              <a:gd name="connsiteY22" fmla="*/ 1825831 h 7476434"/>
              <a:gd name="connsiteX23" fmla="*/ 5677720 w 5747715"/>
              <a:gd name="connsiteY23" fmla="*/ 1838743 h 7476434"/>
              <a:gd name="connsiteX24" fmla="*/ 5671230 w 5747715"/>
              <a:gd name="connsiteY24" fmla="*/ 1885441 h 7476434"/>
              <a:gd name="connsiteX25" fmla="*/ 5662929 w 5747715"/>
              <a:gd name="connsiteY25" fmla="*/ 1912918 h 7476434"/>
              <a:gd name="connsiteX26" fmla="*/ 5658020 w 5747715"/>
              <a:gd name="connsiteY26" fmla="*/ 2008900 h 7476434"/>
              <a:gd name="connsiteX27" fmla="*/ 5650780 w 5747715"/>
              <a:gd name="connsiteY27" fmla="*/ 2149876 h 7476434"/>
              <a:gd name="connsiteX28" fmla="*/ 5651025 w 5747715"/>
              <a:gd name="connsiteY28" fmla="*/ 2150933 h 7476434"/>
              <a:gd name="connsiteX29" fmla="*/ 5652871 w 5747715"/>
              <a:gd name="connsiteY29" fmla="*/ 2179360 h 7476434"/>
              <a:gd name="connsiteX30" fmla="*/ 5646872 w 5747715"/>
              <a:gd name="connsiteY30" fmla="*/ 2295452 h 7476434"/>
              <a:gd name="connsiteX31" fmla="*/ 5646741 w 5747715"/>
              <a:gd name="connsiteY31" fmla="*/ 2364141 h 7476434"/>
              <a:gd name="connsiteX32" fmla="*/ 5657938 w 5747715"/>
              <a:gd name="connsiteY32" fmla="*/ 2389009 h 7476434"/>
              <a:gd name="connsiteX33" fmla="*/ 5533444 w 5747715"/>
              <a:gd name="connsiteY33" fmla="*/ 4422183 h 7476434"/>
              <a:gd name="connsiteX34" fmla="*/ 5526370 w 5747715"/>
              <a:gd name="connsiteY34" fmla="*/ 4537395 h 7476434"/>
              <a:gd name="connsiteX35" fmla="*/ 5503188 w 5747715"/>
              <a:gd name="connsiteY35" fmla="*/ 4975984 h 7476434"/>
              <a:gd name="connsiteX36" fmla="*/ 5369324 w 5747715"/>
              <a:gd name="connsiteY36" fmla="*/ 7437603 h 7476434"/>
              <a:gd name="connsiteX37" fmla="*/ 5325855 w 5747715"/>
              <a:gd name="connsiteY37" fmla="*/ 7476382 h 7476434"/>
              <a:gd name="connsiteX38" fmla="*/ 4493251 w 5747715"/>
              <a:gd name="connsiteY38" fmla="*/ 7432748 h 7476434"/>
              <a:gd name="connsiteX39" fmla="*/ 4493249 w 5747715"/>
              <a:gd name="connsiteY39" fmla="*/ 7432748 h 7476434"/>
              <a:gd name="connsiteX40" fmla="*/ 23220 w 5747715"/>
              <a:gd name="connsiteY40" fmla="*/ 7194103 h 7476434"/>
              <a:gd name="connsiteX41" fmla="*/ 23354 w 5747715"/>
              <a:gd name="connsiteY41" fmla="*/ 7191771 h 7476434"/>
              <a:gd name="connsiteX42" fmla="*/ 10670 w 5747715"/>
              <a:gd name="connsiteY42" fmla="*/ 7185736 h 7476434"/>
              <a:gd name="connsiteX43" fmla="*/ 51 w 5747715"/>
              <a:gd name="connsiteY43" fmla="*/ 7156095 h 7476434"/>
              <a:gd name="connsiteX0" fmla="*/ 311288 w 6058952"/>
              <a:gd name="connsiteY0" fmla="*/ 7156095 h 7476434"/>
              <a:gd name="connsiteX1" fmla="*/ 683705 w 6058952"/>
              <a:gd name="connsiteY1" fmla="*/ 49980 h 7476434"/>
              <a:gd name="connsiteX2" fmla="*/ 739535 w 6058952"/>
              <a:gd name="connsiteY2" fmla="*/ 36 h 7476434"/>
              <a:gd name="connsiteX3" fmla="*/ 1572133 w 6058952"/>
              <a:gd name="connsiteY3" fmla="*/ 43670 h 7476434"/>
              <a:gd name="connsiteX4" fmla="*/ 1572140 w 6058952"/>
              <a:gd name="connsiteY4" fmla="*/ 43667 h 7476434"/>
              <a:gd name="connsiteX5" fmla="*/ 6014425 w 6058952"/>
              <a:gd name="connsiteY5" fmla="*/ 276477 h 7476434"/>
              <a:gd name="connsiteX6" fmla="*/ 6042981 w 6058952"/>
              <a:gd name="connsiteY6" fmla="*/ 290068 h 7476434"/>
              <a:gd name="connsiteX7" fmla="*/ 6049181 w 6058952"/>
              <a:gd name="connsiteY7" fmla="*/ 307379 h 7476434"/>
              <a:gd name="connsiteX8" fmla="*/ 6058952 w 6058952"/>
              <a:gd name="connsiteY8" fmla="*/ 310316 h 7476434"/>
              <a:gd name="connsiteX9" fmla="*/ 6053596 w 6058952"/>
              <a:gd name="connsiteY9" fmla="*/ 368088 h 7476434"/>
              <a:gd name="connsiteX10" fmla="*/ 6041037 w 6058952"/>
              <a:gd name="connsiteY10" fmla="*/ 582441 h 7476434"/>
              <a:gd name="connsiteX11" fmla="*/ 6041000 w 6058952"/>
              <a:gd name="connsiteY11" fmla="*/ 583226 h 7476434"/>
              <a:gd name="connsiteX12" fmla="*/ 6014841 w 6058952"/>
              <a:gd name="connsiteY12" fmla="*/ 1111310 h 7476434"/>
              <a:gd name="connsiteX13" fmla="*/ 6012645 w 6058952"/>
              <a:gd name="connsiteY13" fmla="*/ 1154921 h 7476434"/>
              <a:gd name="connsiteX14" fmla="*/ 6013960 w 6058952"/>
              <a:gd name="connsiteY14" fmla="*/ 1160573 h 7476434"/>
              <a:gd name="connsiteX15" fmla="*/ 6015806 w 6058952"/>
              <a:gd name="connsiteY15" fmla="*/ 1189001 h 7476434"/>
              <a:gd name="connsiteX16" fmla="*/ 6009808 w 6058952"/>
              <a:gd name="connsiteY16" fmla="*/ 1305093 h 7476434"/>
              <a:gd name="connsiteX17" fmla="*/ 6009676 w 6058952"/>
              <a:gd name="connsiteY17" fmla="*/ 1373782 h 7476434"/>
              <a:gd name="connsiteX18" fmla="*/ 6015056 w 6058952"/>
              <a:gd name="connsiteY18" fmla="*/ 1398663 h 7476434"/>
              <a:gd name="connsiteX19" fmla="*/ 6016400 w 6058952"/>
              <a:gd name="connsiteY19" fmla="*/ 1564478 h 7476434"/>
              <a:gd name="connsiteX20" fmla="*/ 6009734 w 6058952"/>
              <a:gd name="connsiteY20" fmla="*/ 1620768 h 7476434"/>
              <a:gd name="connsiteX21" fmla="*/ 5994052 w 6058952"/>
              <a:gd name="connsiteY21" fmla="*/ 1736849 h 7476434"/>
              <a:gd name="connsiteX22" fmla="*/ 5995060 w 6058952"/>
              <a:gd name="connsiteY22" fmla="*/ 1825831 h 7476434"/>
              <a:gd name="connsiteX23" fmla="*/ 5988957 w 6058952"/>
              <a:gd name="connsiteY23" fmla="*/ 1838743 h 7476434"/>
              <a:gd name="connsiteX24" fmla="*/ 5982467 w 6058952"/>
              <a:gd name="connsiteY24" fmla="*/ 1885441 h 7476434"/>
              <a:gd name="connsiteX25" fmla="*/ 5974166 w 6058952"/>
              <a:gd name="connsiteY25" fmla="*/ 1912918 h 7476434"/>
              <a:gd name="connsiteX26" fmla="*/ 5969257 w 6058952"/>
              <a:gd name="connsiteY26" fmla="*/ 2008900 h 7476434"/>
              <a:gd name="connsiteX27" fmla="*/ 5962017 w 6058952"/>
              <a:gd name="connsiteY27" fmla="*/ 2149876 h 7476434"/>
              <a:gd name="connsiteX28" fmla="*/ 5962262 w 6058952"/>
              <a:gd name="connsiteY28" fmla="*/ 2150933 h 7476434"/>
              <a:gd name="connsiteX29" fmla="*/ 5964108 w 6058952"/>
              <a:gd name="connsiteY29" fmla="*/ 2179360 h 7476434"/>
              <a:gd name="connsiteX30" fmla="*/ 5958109 w 6058952"/>
              <a:gd name="connsiteY30" fmla="*/ 2295452 h 7476434"/>
              <a:gd name="connsiteX31" fmla="*/ 5957978 w 6058952"/>
              <a:gd name="connsiteY31" fmla="*/ 2364141 h 7476434"/>
              <a:gd name="connsiteX32" fmla="*/ 5969175 w 6058952"/>
              <a:gd name="connsiteY32" fmla="*/ 2389009 h 7476434"/>
              <a:gd name="connsiteX33" fmla="*/ 5844681 w 6058952"/>
              <a:gd name="connsiteY33" fmla="*/ 4422183 h 7476434"/>
              <a:gd name="connsiteX34" fmla="*/ 5837607 w 6058952"/>
              <a:gd name="connsiteY34" fmla="*/ 4537395 h 7476434"/>
              <a:gd name="connsiteX35" fmla="*/ 5814425 w 6058952"/>
              <a:gd name="connsiteY35" fmla="*/ 4975984 h 7476434"/>
              <a:gd name="connsiteX36" fmla="*/ 5680561 w 6058952"/>
              <a:gd name="connsiteY36" fmla="*/ 7437603 h 7476434"/>
              <a:gd name="connsiteX37" fmla="*/ 5637092 w 6058952"/>
              <a:gd name="connsiteY37" fmla="*/ 7476382 h 7476434"/>
              <a:gd name="connsiteX38" fmla="*/ 4804488 w 6058952"/>
              <a:gd name="connsiteY38" fmla="*/ 7432748 h 7476434"/>
              <a:gd name="connsiteX39" fmla="*/ 4804486 w 6058952"/>
              <a:gd name="connsiteY39" fmla="*/ 7432748 h 7476434"/>
              <a:gd name="connsiteX40" fmla="*/ 334457 w 6058952"/>
              <a:gd name="connsiteY40" fmla="*/ 7194103 h 7476434"/>
              <a:gd name="connsiteX41" fmla="*/ 321907 w 6058952"/>
              <a:gd name="connsiteY41" fmla="*/ 7185736 h 7476434"/>
              <a:gd name="connsiteX42" fmla="*/ 311288 w 6058952"/>
              <a:gd name="connsiteY42" fmla="*/ 7156095 h 7476434"/>
              <a:gd name="connsiteX0" fmla="*/ 52 w 5747716"/>
              <a:gd name="connsiteY0" fmla="*/ 7156095 h 7476434"/>
              <a:gd name="connsiteX1" fmla="*/ 372469 w 5747716"/>
              <a:gd name="connsiteY1" fmla="*/ 49980 h 7476434"/>
              <a:gd name="connsiteX2" fmla="*/ 428299 w 5747716"/>
              <a:gd name="connsiteY2" fmla="*/ 36 h 7476434"/>
              <a:gd name="connsiteX3" fmla="*/ 1260897 w 5747716"/>
              <a:gd name="connsiteY3" fmla="*/ 43670 h 7476434"/>
              <a:gd name="connsiteX4" fmla="*/ 1260904 w 5747716"/>
              <a:gd name="connsiteY4" fmla="*/ 43667 h 7476434"/>
              <a:gd name="connsiteX5" fmla="*/ 5703189 w 5747716"/>
              <a:gd name="connsiteY5" fmla="*/ 276477 h 7476434"/>
              <a:gd name="connsiteX6" fmla="*/ 5731745 w 5747716"/>
              <a:gd name="connsiteY6" fmla="*/ 290068 h 7476434"/>
              <a:gd name="connsiteX7" fmla="*/ 5737945 w 5747716"/>
              <a:gd name="connsiteY7" fmla="*/ 307379 h 7476434"/>
              <a:gd name="connsiteX8" fmla="*/ 5747716 w 5747716"/>
              <a:gd name="connsiteY8" fmla="*/ 310316 h 7476434"/>
              <a:gd name="connsiteX9" fmla="*/ 5742360 w 5747716"/>
              <a:gd name="connsiteY9" fmla="*/ 368088 h 7476434"/>
              <a:gd name="connsiteX10" fmla="*/ 5729801 w 5747716"/>
              <a:gd name="connsiteY10" fmla="*/ 582441 h 7476434"/>
              <a:gd name="connsiteX11" fmla="*/ 5729764 w 5747716"/>
              <a:gd name="connsiteY11" fmla="*/ 583226 h 7476434"/>
              <a:gd name="connsiteX12" fmla="*/ 5703605 w 5747716"/>
              <a:gd name="connsiteY12" fmla="*/ 1111310 h 7476434"/>
              <a:gd name="connsiteX13" fmla="*/ 5701409 w 5747716"/>
              <a:gd name="connsiteY13" fmla="*/ 1154921 h 7476434"/>
              <a:gd name="connsiteX14" fmla="*/ 5702724 w 5747716"/>
              <a:gd name="connsiteY14" fmla="*/ 1160573 h 7476434"/>
              <a:gd name="connsiteX15" fmla="*/ 5704570 w 5747716"/>
              <a:gd name="connsiteY15" fmla="*/ 1189001 h 7476434"/>
              <a:gd name="connsiteX16" fmla="*/ 5698572 w 5747716"/>
              <a:gd name="connsiteY16" fmla="*/ 1305093 h 7476434"/>
              <a:gd name="connsiteX17" fmla="*/ 5698440 w 5747716"/>
              <a:gd name="connsiteY17" fmla="*/ 1373782 h 7476434"/>
              <a:gd name="connsiteX18" fmla="*/ 5703820 w 5747716"/>
              <a:gd name="connsiteY18" fmla="*/ 1398663 h 7476434"/>
              <a:gd name="connsiteX19" fmla="*/ 5705164 w 5747716"/>
              <a:gd name="connsiteY19" fmla="*/ 1564478 h 7476434"/>
              <a:gd name="connsiteX20" fmla="*/ 5698498 w 5747716"/>
              <a:gd name="connsiteY20" fmla="*/ 1620768 h 7476434"/>
              <a:gd name="connsiteX21" fmla="*/ 5682816 w 5747716"/>
              <a:gd name="connsiteY21" fmla="*/ 1736849 h 7476434"/>
              <a:gd name="connsiteX22" fmla="*/ 5683824 w 5747716"/>
              <a:gd name="connsiteY22" fmla="*/ 1825831 h 7476434"/>
              <a:gd name="connsiteX23" fmla="*/ 5677721 w 5747716"/>
              <a:gd name="connsiteY23" fmla="*/ 1838743 h 7476434"/>
              <a:gd name="connsiteX24" fmla="*/ 5671231 w 5747716"/>
              <a:gd name="connsiteY24" fmla="*/ 1885441 h 7476434"/>
              <a:gd name="connsiteX25" fmla="*/ 5662930 w 5747716"/>
              <a:gd name="connsiteY25" fmla="*/ 1912918 h 7476434"/>
              <a:gd name="connsiteX26" fmla="*/ 5658021 w 5747716"/>
              <a:gd name="connsiteY26" fmla="*/ 2008900 h 7476434"/>
              <a:gd name="connsiteX27" fmla="*/ 5650781 w 5747716"/>
              <a:gd name="connsiteY27" fmla="*/ 2149876 h 7476434"/>
              <a:gd name="connsiteX28" fmla="*/ 5651026 w 5747716"/>
              <a:gd name="connsiteY28" fmla="*/ 2150933 h 7476434"/>
              <a:gd name="connsiteX29" fmla="*/ 5652872 w 5747716"/>
              <a:gd name="connsiteY29" fmla="*/ 2179360 h 7476434"/>
              <a:gd name="connsiteX30" fmla="*/ 5646873 w 5747716"/>
              <a:gd name="connsiteY30" fmla="*/ 2295452 h 7476434"/>
              <a:gd name="connsiteX31" fmla="*/ 5646742 w 5747716"/>
              <a:gd name="connsiteY31" fmla="*/ 2364141 h 7476434"/>
              <a:gd name="connsiteX32" fmla="*/ 5657939 w 5747716"/>
              <a:gd name="connsiteY32" fmla="*/ 2389009 h 7476434"/>
              <a:gd name="connsiteX33" fmla="*/ 5533445 w 5747716"/>
              <a:gd name="connsiteY33" fmla="*/ 4422183 h 7476434"/>
              <a:gd name="connsiteX34" fmla="*/ 5526371 w 5747716"/>
              <a:gd name="connsiteY34" fmla="*/ 4537395 h 7476434"/>
              <a:gd name="connsiteX35" fmla="*/ 5503189 w 5747716"/>
              <a:gd name="connsiteY35" fmla="*/ 4975984 h 7476434"/>
              <a:gd name="connsiteX36" fmla="*/ 5369325 w 5747716"/>
              <a:gd name="connsiteY36" fmla="*/ 7437603 h 7476434"/>
              <a:gd name="connsiteX37" fmla="*/ 5325856 w 5747716"/>
              <a:gd name="connsiteY37" fmla="*/ 7476382 h 7476434"/>
              <a:gd name="connsiteX38" fmla="*/ 4493252 w 5747716"/>
              <a:gd name="connsiteY38" fmla="*/ 7432748 h 7476434"/>
              <a:gd name="connsiteX39" fmla="*/ 4493250 w 5747716"/>
              <a:gd name="connsiteY39" fmla="*/ 7432748 h 7476434"/>
              <a:gd name="connsiteX40" fmla="*/ 10671 w 5747716"/>
              <a:gd name="connsiteY40" fmla="*/ 7185736 h 7476434"/>
              <a:gd name="connsiteX41" fmla="*/ 52 w 5747716"/>
              <a:gd name="connsiteY41" fmla="*/ 7156095 h 7476434"/>
              <a:gd name="connsiteX0" fmla="*/ 6 w 5747670"/>
              <a:gd name="connsiteY0" fmla="*/ 7156095 h 7476434"/>
              <a:gd name="connsiteX1" fmla="*/ 372423 w 5747670"/>
              <a:gd name="connsiteY1" fmla="*/ 49980 h 7476434"/>
              <a:gd name="connsiteX2" fmla="*/ 428253 w 5747670"/>
              <a:gd name="connsiteY2" fmla="*/ 36 h 7476434"/>
              <a:gd name="connsiteX3" fmla="*/ 1260851 w 5747670"/>
              <a:gd name="connsiteY3" fmla="*/ 43670 h 7476434"/>
              <a:gd name="connsiteX4" fmla="*/ 1260858 w 5747670"/>
              <a:gd name="connsiteY4" fmla="*/ 43667 h 7476434"/>
              <a:gd name="connsiteX5" fmla="*/ 5703143 w 5747670"/>
              <a:gd name="connsiteY5" fmla="*/ 276477 h 7476434"/>
              <a:gd name="connsiteX6" fmla="*/ 5731699 w 5747670"/>
              <a:gd name="connsiteY6" fmla="*/ 290068 h 7476434"/>
              <a:gd name="connsiteX7" fmla="*/ 5737899 w 5747670"/>
              <a:gd name="connsiteY7" fmla="*/ 307379 h 7476434"/>
              <a:gd name="connsiteX8" fmla="*/ 5747670 w 5747670"/>
              <a:gd name="connsiteY8" fmla="*/ 310316 h 7476434"/>
              <a:gd name="connsiteX9" fmla="*/ 5742314 w 5747670"/>
              <a:gd name="connsiteY9" fmla="*/ 368088 h 7476434"/>
              <a:gd name="connsiteX10" fmla="*/ 5729755 w 5747670"/>
              <a:gd name="connsiteY10" fmla="*/ 582441 h 7476434"/>
              <a:gd name="connsiteX11" fmla="*/ 5729718 w 5747670"/>
              <a:gd name="connsiteY11" fmla="*/ 583226 h 7476434"/>
              <a:gd name="connsiteX12" fmla="*/ 5703559 w 5747670"/>
              <a:gd name="connsiteY12" fmla="*/ 1111310 h 7476434"/>
              <a:gd name="connsiteX13" fmla="*/ 5701363 w 5747670"/>
              <a:gd name="connsiteY13" fmla="*/ 1154921 h 7476434"/>
              <a:gd name="connsiteX14" fmla="*/ 5702678 w 5747670"/>
              <a:gd name="connsiteY14" fmla="*/ 1160573 h 7476434"/>
              <a:gd name="connsiteX15" fmla="*/ 5704524 w 5747670"/>
              <a:gd name="connsiteY15" fmla="*/ 1189001 h 7476434"/>
              <a:gd name="connsiteX16" fmla="*/ 5698526 w 5747670"/>
              <a:gd name="connsiteY16" fmla="*/ 1305093 h 7476434"/>
              <a:gd name="connsiteX17" fmla="*/ 5698394 w 5747670"/>
              <a:gd name="connsiteY17" fmla="*/ 1373782 h 7476434"/>
              <a:gd name="connsiteX18" fmla="*/ 5703774 w 5747670"/>
              <a:gd name="connsiteY18" fmla="*/ 1398663 h 7476434"/>
              <a:gd name="connsiteX19" fmla="*/ 5705118 w 5747670"/>
              <a:gd name="connsiteY19" fmla="*/ 1564478 h 7476434"/>
              <a:gd name="connsiteX20" fmla="*/ 5698452 w 5747670"/>
              <a:gd name="connsiteY20" fmla="*/ 1620768 h 7476434"/>
              <a:gd name="connsiteX21" fmla="*/ 5682770 w 5747670"/>
              <a:gd name="connsiteY21" fmla="*/ 1736849 h 7476434"/>
              <a:gd name="connsiteX22" fmla="*/ 5683778 w 5747670"/>
              <a:gd name="connsiteY22" fmla="*/ 1825831 h 7476434"/>
              <a:gd name="connsiteX23" fmla="*/ 5677675 w 5747670"/>
              <a:gd name="connsiteY23" fmla="*/ 1838743 h 7476434"/>
              <a:gd name="connsiteX24" fmla="*/ 5671185 w 5747670"/>
              <a:gd name="connsiteY24" fmla="*/ 1885441 h 7476434"/>
              <a:gd name="connsiteX25" fmla="*/ 5662884 w 5747670"/>
              <a:gd name="connsiteY25" fmla="*/ 1912918 h 7476434"/>
              <a:gd name="connsiteX26" fmla="*/ 5657975 w 5747670"/>
              <a:gd name="connsiteY26" fmla="*/ 2008900 h 7476434"/>
              <a:gd name="connsiteX27" fmla="*/ 5650735 w 5747670"/>
              <a:gd name="connsiteY27" fmla="*/ 2149876 h 7476434"/>
              <a:gd name="connsiteX28" fmla="*/ 5650980 w 5747670"/>
              <a:gd name="connsiteY28" fmla="*/ 2150933 h 7476434"/>
              <a:gd name="connsiteX29" fmla="*/ 5652826 w 5747670"/>
              <a:gd name="connsiteY29" fmla="*/ 2179360 h 7476434"/>
              <a:gd name="connsiteX30" fmla="*/ 5646827 w 5747670"/>
              <a:gd name="connsiteY30" fmla="*/ 2295452 h 7476434"/>
              <a:gd name="connsiteX31" fmla="*/ 5646696 w 5747670"/>
              <a:gd name="connsiteY31" fmla="*/ 2364141 h 7476434"/>
              <a:gd name="connsiteX32" fmla="*/ 5657893 w 5747670"/>
              <a:gd name="connsiteY32" fmla="*/ 2389009 h 7476434"/>
              <a:gd name="connsiteX33" fmla="*/ 5533399 w 5747670"/>
              <a:gd name="connsiteY33" fmla="*/ 4422183 h 7476434"/>
              <a:gd name="connsiteX34" fmla="*/ 5526325 w 5747670"/>
              <a:gd name="connsiteY34" fmla="*/ 4537395 h 7476434"/>
              <a:gd name="connsiteX35" fmla="*/ 5503143 w 5747670"/>
              <a:gd name="connsiteY35" fmla="*/ 4975984 h 7476434"/>
              <a:gd name="connsiteX36" fmla="*/ 5369279 w 5747670"/>
              <a:gd name="connsiteY36" fmla="*/ 7437603 h 7476434"/>
              <a:gd name="connsiteX37" fmla="*/ 5325810 w 5747670"/>
              <a:gd name="connsiteY37" fmla="*/ 7476382 h 7476434"/>
              <a:gd name="connsiteX38" fmla="*/ 4493206 w 5747670"/>
              <a:gd name="connsiteY38" fmla="*/ 7432748 h 7476434"/>
              <a:gd name="connsiteX39" fmla="*/ 4493204 w 5747670"/>
              <a:gd name="connsiteY39" fmla="*/ 7432748 h 7476434"/>
              <a:gd name="connsiteX40" fmla="*/ 50380 w 5747670"/>
              <a:gd name="connsiteY40" fmla="*/ 7171526 h 7476434"/>
              <a:gd name="connsiteX41" fmla="*/ 6 w 5747670"/>
              <a:gd name="connsiteY41" fmla="*/ 7156095 h 7476434"/>
              <a:gd name="connsiteX0" fmla="*/ 4 w 5747668"/>
              <a:gd name="connsiteY0" fmla="*/ 7156095 h 7476434"/>
              <a:gd name="connsiteX1" fmla="*/ 372421 w 5747668"/>
              <a:gd name="connsiteY1" fmla="*/ 49980 h 7476434"/>
              <a:gd name="connsiteX2" fmla="*/ 428251 w 5747668"/>
              <a:gd name="connsiteY2" fmla="*/ 36 h 7476434"/>
              <a:gd name="connsiteX3" fmla="*/ 1260849 w 5747668"/>
              <a:gd name="connsiteY3" fmla="*/ 43670 h 7476434"/>
              <a:gd name="connsiteX4" fmla="*/ 1260856 w 5747668"/>
              <a:gd name="connsiteY4" fmla="*/ 43667 h 7476434"/>
              <a:gd name="connsiteX5" fmla="*/ 5703141 w 5747668"/>
              <a:gd name="connsiteY5" fmla="*/ 276477 h 7476434"/>
              <a:gd name="connsiteX6" fmla="*/ 5731697 w 5747668"/>
              <a:gd name="connsiteY6" fmla="*/ 290068 h 7476434"/>
              <a:gd name="connsiteX7" fmla="*/ 5737897 w 5747668"/>
              <a:gd name="connsiteY7" fmla="*/ 307379 h 7476434"/>
              <a:gd name="connsiteX8" fmla="*/ 5747668 w 5747668"/>
              <a:gd name="connsiteY8" fmla="*/ 310316 h 7476434"/>
              <a:gd name="connsiteX9" fmla="*/ 5742312 w 5747668"/>
              <a:gd name="connsiteY9" fmla="*/ 368088 h 7476434"/>
              <a:gd name="connsiteX10" fmla="*/ 5729753 w 5747668"/>
              <a:gd name="connsiteY10" fmla="*/ 582441 h 7476434"/>
              <a:gd name="connsiteX11" fmla="*/ 5729716 w 5747668"/>
              <a:gd name="connsiteY11" fmla="*/ 583226 h 7476434"/>
              <a:gd name="connsiteX12" fmla="*/ 5703557 w 5747668"/>
              <a:gd name="connsiteY12" fmla="*/ 1111310 h 7476434"/>
              <a:gd name="connsiteX13" fmla="*/ 5701361 w 5747668"/>
              <a:gd name="connsiteY13" fmla="*/ 1154921 h 7476434"/>
              <a:gd name="connsiteX14" fmla="*/ 5702676 w 5747668"/>
              <a:gd name="connsiteY14" fmla="*/ 1160573 h 7476434"/>
              <a:gd name="connsiteX15" fmla="*/ 5704522 w 5747668"/>
              <a:gd name="connsiteY15" fmla="*/ 1189001 h 7476434"/>
              <a:gd name="connsiteX16" fmla="*/ 5698524 w 5747668"/>
              <a:gd name="connsiteY16" fmla="*/ 1305093 h 7476434"/>
              <a:gd name="connsiteX17" fmla="*/ 5698392 w 5747668"/>
              <a:gd name="connsiteY17" fmla="*/ 1373782 h 7476434"/>
              <a:gd name="connsiteX18" fmla="*/ 5703772 w 5747668"/>
              <a:gd name="connsiteY18" fmla="*/ 1398663 h 7476434"/>
              <a:gd name="connsiteX19" fmla="*/ 5705116 w 5747668"/>
              <a:gd name="connsiteY19" fmla="*/ 1564478 h 7476434"/>
              <a:gd name="connsiteX20" fmla="*/ 5698450 w 5747668"/>
              <a:gd name="connsiteY20" fmla="*/ 1620768 h 7476434"/>
              <a:gd name="connsiteX21" fmla="*/ 5682768 w 5747668"/>
              <a:gd name="connsiteY21" fmla="*/ 1736849 h 7476434"/>
              <a:gd name="connsiteX22" fmla="*/ 5683776 w 5747668"/>
              <a:gd name="connsiteY22" fmla="*/ 1825831 h 7476434"/>
              <a:gd name="connsiteX23" fmla="*/ 5677673 w 5747668"/>
              <a:gd name="connsiteY23" fmla="*/ 1838743 h 7476434"/>
              <a:gd name="connsiteX24" fmla="*/ 5671183 w 5747668"/>
              <a:gd name="connsiteY24" fmla="*/ 1885441 h 7476434"/>
              <a:gd name="connsiteX25" fmla="*/ 5662882 w 5747668"/>
              <a:gd name="connsiteY25" fmla="*/ 1912918 h 7476434"/>
              <a:gd name="connsiteX26" fmla="*/ 5657973 w 5747668"/>
              <a:gd name="connsiteY26" fmla="*/ 2008900 h 7476434"/>
              <a:gd name="connsiteX27" fmla="*/ 5650733 w 5747668"/>
              <a:gd name="connsiteY27" fmla="*/ 2149876 h 7476434"/>
              <a:gd name="connsiteX28" fmla="*/ 5650978 w 5747668"/>
              <a:gd name="connsiteY28" fmla="*/ 2150933 h 7476434"/>
              <a:gd name="connsiteX29" fmla="*/ 5652824 w 5747668"/>
              <a:gd name="connsiteY29" fmla="*/ 2179360 h 7476434"/>
              <a:gd name="connsiteX30" fmla="*/ 5646825 w 5747668"/>
              <a:gd name="connsiteY30" fmla="*/ 2295452 h 7476434"/>
              <a:gd name="connsiteX31" fmla="*/ 5646694 w 5747668"/>
              <a:gd name="connsiteY31" fmla="*/ 2364141 h 7476434"/>
              <a:gd name="connsiteX32" fmla="*/ 5657891 w 5747668"/>
              <a:gd name="connsiteY32" fmla="*/ 2389009 h 7476434"/>
              <a:gd name="connsiteX33" fmla="*/ 5533397 w 5747668"/>
              <a:gd name="connsiteY33" fmla="*/ 4422183 h 7476434"/>
              <a:gd name="connsiteX34" fmla="*/ 5526323 w 5747668"/>
              <a:gd name="connsiteY34" fmla="*/ 4537395 h 7476434"/>
              <a:gd name="connsiteX35" fmla="*/ 5503141 w 5747668"/>
              <a:gd name="connsiteY35" fmla="*/ 4975984 h 7476434"/>
              <a:gd name="connsiteX36" fmla="*/ 5369277 w 5747668"/>
              <a:gd name="connsiteY36" fmla="*/ 7437603 h 7476434"/>
              <a:gd name="connsiteX37" fmla="*/ 5325808 w 5747668"/>
              <a:gd name="connsiteY37" fmla="*/ 7476382 h 7476434"/>
              <a:gd name="connsiteX38" fmla="*/ 4493204 w 5747668"/>
              <a:gd name="connsiteY38" fmla="*/ 7432748 h 7476434"/>
              <a:gd name="connsiteX39" fmla="*/ 4493202 w 5747668"/>
              <a:gd name="connsiteY39" fmla="*/ 7432748 h 7476434"/>
              <a:gd name="connsiteX40" fmla="*/ 75516 w 5747668"/>
              <a:gd name="connsiteY40" fmla="*/ 7171982 h 7476434"/>
              <a:gd name="connsiteX41" fmla="*/ 4 w 5747668"/>
              <a:gd name="connsiteY41" fmla="*/ 7156095 h 7476434"/>
              <a:gd name="connsiteX0" fmla="*/ 5 w 5729713"/>
              <a:gd name="connsiteY0" fmla="*/ 7650086 h 7970099"/>
              <a:gd name="connsiteX1" fmla="*/ 354466 w 5729713"/>
              <a:gd name="connsiteY1" fmla="*/ 543645 h 7970099"/>
              <a:gd name="connsiteX2" fmla="*/ 410296 w 5729713"/>
              <a:gd name="connsiteY2" fmla="*/ 493701 h 7970099"/>
              <a:gd name="connsiteX3" fmla="*/ 1242894 w 5729713"/>
              <a:gd name="connsiteY3" fmla="*/ 537335 h 7970099"/>
              <a:gd name="connsiteX4" fmla="*/ 1242901 w 5729713"/>
              <a:gd name="connsiteY4" fmla="*/ 537332 h 7970099"/>
              <a:gd name="connsiteX5" fmla="*/ 5685186 w 5729713"/>
              <a:gd name="connsiteY5" fmla="*/ 770142 h 7970099"/>
              <a:gd name="connsiteX6" fmla="*/ 5713742 w 5729713"/>
              <a:gd name="connsiteY6" fmla="*/ 783733 h 7970099"/>
              <a:gd name="connsiteX7" fmla="*/ 5719942 w 5729713"/>
              <a:gd name="connsiteY7" fmla="*/ 801044 h 7970099"/>
              <a:gd name="connsiteX8" fmla="*/ 5729713 w 5729713"/>
              <a:gd name="connsiteY8" fmla="*/ 803981 h 7970099"/>
              <a:gd name="connsiteX9" fmla="*/ 5724357 w 5729713"/>
              <a:gd name="connsiteY9" fmla="*/ 861753 h 7970099"/>
              <a:gd name="connsiteX10" fmla="*/ 5711798 w 5729713"/>
              <a:gd name="connsiteY10" fmla="*/ 1076106 h 7970099"/>
              <a:gd name="connsiteX11" fmla="*/ 5711761 w 5729713"/>
              <a:gd name="connsiteY11" fmla="*/ 1076891 h 7970099"/>
              <a:gd name="connsiteX12" fmla="*/ 5685602 w 5729713"/>
              <a:gd name="connsiteY12" fmla="*/ 1604975 h 7970099"/>
              <a:gd name="connsiteX13" fmla="*/ 5683406 w 5729713"/>
              <a:gd name="connsiteY13" fmla="*/ 1648586 h 7970099"/>
              <a:gd name="connsiteX14" fmla="*/ 5684721 w 5729713"/>
              <a:gd name="connsiteY14" fmla="*/ 1654238 h 7970099"/>
              <a:gd name="connsiteX15" fmla="*/ 5686567 w 5729713"/>
              <a:gd name="connsiteY15" fmla="*/ 1682666 h 7970099"/>
              <a:gd name="connsiteX16" fmla="*/ 5680569 w 5729713"/>
              <a:gd name="connsiteY16" fmla="*/ 1798758 h 7970099"/>
              <a:gd name="connsiteX17" fmla="*/ 5680437 w 5729713"/>
              <a:gd name="connsiteY17" fmla="*/ 1867447 h 7970099"/>
              <a:gd name="connsiteX18" fmla="*/ 5685817 w 5729713"/>
              <a:gd name="connsiteY18" fmla="*/ 1892328 h 7970099"/>
              <a:gd name="connsiteX19" fmla="*/ 5687161 w 5729713"/>
              <a:gd name="connsiteY19" fmla="*/ 2058143 h 7970099"/>
              <a:gd name="connsiteX20" fmla="*/ 5680495 w 5729713"/>
              <a:gd name="connsiteY20" fmla="*/ 2114433 h 7970099"/>
              <a:gd name="connsiteX21" fmla="*/ 5664813 w 5729713"/>
              <a:gd name="connsiteY21" fmla="*/ 2230514 h 7970099"/>
              <a:gd name="connsiteX22" fmla="*/ 5665821 w 5729713"/>
              <a:gd name="connsiteY22" fmla="*/ 2319496 h 7970099"/>
              <a:gd name="connsiteX23" fmla="*/ 5659718 w 5729713"/>
              <a:gd name="connsiteY23" fmla="*/ 2332408 h 7970099"/>
              <a:gd name="connsiteX24" fmla="*/ 5653228 w 5729713"/>
              <a:gd name="connsiteY24" fmla="*/ 2379106 h 7970099"/>
              <a:gd name="connsiteX25" fmla="*/ 5644927 w 5729713"/>
              <a:gd name="connsiteY25" fmla="*/ 2406583 h 7970099"/>
              <a:gd name="connsiteX26" fmla="*/ 5640018 w 5729713"/>
              <a:gd name="connsiteY26" fmla="*/ 2502565 h 7970099"/>
              <a:gd name="connsiteX27" fmla="*/ 5632778 w 5729713"/>
              <a:gd name="connsiteY27" fmla="*/ 2643541 h 7970099"/>
              <a:gd name="connsiteX28" fmla="*/ 5633023 w 5729713"/>
              <a:gd name="connsiteY28" fmla="*/ 2644598 h 7970099"/>
              <a:gd name="connsiteX29" fmla="*/ 5634869 w 5729713"/>
              <a:gd name="connsiteY29" fmla="*/ 2673025 h 7970099"/>
              <a:gd name="connsiteX30" fmla="*/ 5628870 w 5729713"/>
              <a:gd name="connsiteY30" fmla="*/ 2789117 h 7970099"/>
              <a:gd name="connsiteX31" fmla="*/ 5628739 w 5729713"/>
              <a:gd name="connsiteY31" fmla="*/ 2857806 h 7970099"/>
              <a:gd name="connsiteX32" fmla="*/ 5639936 w 5729713"/>
              <a:gd name="connsiteY32" fmla="*/ 2882674 h 7970099"/>
              <a:gd name="connsiteX33" fmla="*/ 5515442 w 5729713"/>
              <a:gd name="connsiteY33" fmla="*/ 4915848 h 7970099"/>
              <a:gd name="connsiteX34" fmla="*/ 5508368 w 5729713"/>
              <a:gd name="connsiteY34" fmla="*/ 5031060 h 7970099"/>
              <a:gd name="connsiteX35" fmla="*/ 5485186 w 5729713"/>
              <a:gd name="connsiteY35" fmla="*/ 5469649 h 7970099"/>
              <a:gd name="connsiteX36" fmla="*/ 5351322 w 5729713"/>
              <a:gd name="connsiteY36" fmla="*/ 7931268 h 7970099"/>
              <a:gd name="connsiteX37" fmla="*/ 5307853 w 5729713"/>
              <a:gd name="connsiteY37" fmla="*/ 7970047 h 7970099"/>
              <a:gd name="connsiteX38" fmla="*/ 4475249 w 5729713"/>
              <a:gd name="connsiteY38" fmla="*/ 7926413 h 7970099"/>
              <a:gd name="connsiteX39" fmla="*/ 4475247 w 5729713"/>
              <a:gd name="connsiteY39" fmla="*/ 7926413 h 7970099"/>
              <a:gd name="connsiteX40" fmla="*/ 57561 w 5729713"/>
              <a:gd name="connsiteY40" fmla="*/ 7665647 h 7970099"/>
              <a:gd name="connsiteX41" fmla="*/ 5 w 5729713"/>
              <a:gd name="connsiteY41" fmla="*/ 7650086 h 7970099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685186 w 5729713"/>
              <a:gd name="connsiteY5" fmla="*/ 283575 h 7483532"/>
              <a:gd name="connsiteX6" fmla="*/ 5713742 w 5729713"/>
              <a:gd name="connsiteY6" fmla="*/ 297166 h 7483532"/>
              <a:gd name="connsiteX7" fmla="*/ 5719942 w 5729713"/>
              <a:gd name="connsiteY7" fmla="*/ 314477 h 7483532"/>
              <a:gd name="connsiteX8" fmla="*/ 5729713 w 5729713"/>
              <a:gd name="connsiteY8" fmla="*/ 317414 h 7483532"/>
              <a:gd name="connsiteX9" fmla="*/ 5724357 w 5729713"/>
              <a:gd name="connsiteY9" fmla="*/ 375186 h 7483532"/>
              <a:gd name="connsiteX10" fmla="*/ 5711798 w 5729713"/>
              <a:gd name="connsiteY10" fmla="*/ 589539 h 7483532"/>
              <a:gd name="connsiteX11" fmla="*/ 5711761 w 5729713"/>
              <a:gd name="connsiteY11" fmla="*/ 590324 h 7483532"/>
              <a:gd name="connsiteX12" fmla="*/ 5685602 w 5729713"/>
              <a:gd name="connsiteY12" fmla="*/ 1118408 h 7483532"/>
              <a:gd name="connsiteX13" fmla="*/ 5683406 w 5729713"/>
              <a:gd name="connsiteY13" fmla="*/ 1162019 h 7483532"/>
              <a:gd name="connsiteX14" fmla="*/ 5684721 w 5729713"/>
              <a:gd name="connsiteY14" fmla="*/ 1167671 h 7483532"/>
              <a:gd name="connsiteX15" fmla="*/ 5686567 w 5729713"/>
              <a:gd name="connsiteY15" fmla="*/ 1196099 h 7483532"/>
              <a:gd name="connsiteX16" fmla="*/ 5680569 w 5729713"/>
              <a:gd name="connsiteY16" fmla="*/ 1312191 h 7483532"/>
              <a:gd name="connsiteX17" fmla="*/ 5680437 w 5729713"/>
              <a:gd name="connsiteY17" fmla="*/ 1380880 h 7483532"/>
              <a:gd name="connsiteX18" fmla="*/ 5685817 w 5729713"/>
              <a:gd name="connsiteY18" fmla="*/ 1405761 h 7483532"/>
              <a:gd name="connsiteX19" fmla="*/ 5687161 w 5729713"/>
              <a:gd name="connsiteY19" fmla="*/ 1571576 h 7483532"/>
              <a:gd name="connsiteX20" fmla="*/ 5680495 w 5729713"/>
              <a:gd name="connsiteY20" fmla="*/ 1627866 h 7483532"/>
              <a:gd name="connsiteX21" fmla="*/ 5664813 w 5729713"/>
              <a:gd name="connsiteY21" fmla="*/ 1743947 h 7483532"/>
              <a:gd name="connsiteX22" fmla="*/ 5665821 w 5729713"/>
              <a:gd name="connsiteY22" fmla="*/ 1832929 h 7483532"/>
              <a:gd name="connsiteX23" fmla="*/ 5659718 w 5729713"/>
              <a:gd name="connsiteY23" fmla="*/ 1845841 h 7483532"/>
              <a:gd name="connsiteX24" fmla="*/ 5653228 w 5729713"/>
              <a:gd name="connsiteY24" fmla="*/ 1892539 h 7483532"/>
              <a:gd name="connsiteX25" fmla="*/ 5644927 w 5729713"/>
              <a:gd name="connsiteY25" fmla="*/ 1920016 h 7483532"/>
              <a:gd name="connsiteX26" fmla="*/ 5640018 w 5729713"/>
              <a:gd name="connsiteY26" fmla="*/ 2015998 h 7483532"/>
              <a:gd name="connsiteX27" fmla="*/ 5632778 w 5729713"/>
              <a:gd name="connsiteY27" fmla="*/ 2156974 h 7483532"/>
              <a:gd name="connsiteX28" fmla="*/ 5633023 w 5729713"/>
              <a:gd name="connsiteY28" fmla="*/ 2158031 h 7483532"/>
              <a:gd name="connsiteX29" fmla="*/ 5634869 w 5729713"/>
              <a:gd name="connsiteY29" fmla="*/ 2186458 h 7483532"/>
              <a:gd name="connsiteX30" fmla="*/ 5628870 w 5729713"/>
              <a:gd name="connsiteY30" fmla="*/ 2302550 h 7483532"/>
              <a:gd name="connsiteX31" fmla="*/ 5628739 w 5729713"/>
              <a:gd name="connsiteY31" fmla="*/ 2371239 h 7483532"/>
              <a:gd name="connsiteX32" fmla="*/ 5639936 w 5729713"/>
              <a:gd name="connsiteY32" fmla="*/ 2396107 h 7483532"/>
              <a:gd name="connsiteX33" fmla="*/ 5515442 w 5729713"/>
              <a:gd name="connsiteY33" fmla="*/ 4429281 h 7483532"/>
              <a:gd name="connsiteX34" fmla="*/ 5508368 w 5729713"/>
              <a:gd name="connsiteY34" fmla="*/ 4544493 h 7483532"/>
              <a:gd name="connsiteX35" fmla="*/ 5485186 w 5729713"/>
              <a:gd name="connsiteY35" fmla="*/ 4983082 h 7483532"/>
              <a:gd name="connsiteX36" fmla="*/ 5351322 w 5729713"/>
              <a:gd name="connsiteY36" fmla="*/ 7444701 h 7483532"/>
              <a:gd name="connsiteX37" fmla="*/ 5307853 w 5729713"/>
              <a:gd name="connsiteY37" fmla="*/ 7483480 h 7483532"/>
              <a:gd name="connsiteX38" fmla="*/ 4475249 w 5729713"/>
              <a:gd name="connsiteY38" fmla="*/ 7439846 h 7483532"/>
              <a:gd name="connsiteX39" fmla="*/ 4475247 w 5729713"/>
              <a:gd name="connsiteY39" fmla="*/ 7439846 h 7483532"/>
              <a:gd name="connsiteX40" fmla="*/ 57561 w 5729713"/>
              <a:gd name="connsiteY40" fmla="*/ 7179080 h 7483532"/>
              <a:gd name="connsiteX41" fmla="*/ 5 w 5729713"/>
              <a:gd name="connsiteY41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3742 w 5729713"/>
              <a:gd name="connsiteY5" fmla="*/ 297166 h 7483532"/>
              <a:gd name="connsiteX6" fmla="*/ 5719942 w 5729713"/>
              <a:gd name="connsiteY6" fmla="*/ 314477 h 7483532"/>
              <a:gd name="connsiteX7" fmla="*/ 5729713 w 5729713"/>
              <a:gd name="connsiteY7" fmla="*/ 317414 h 7483532"/>
              <a:gd name="connsiteX8" fmla="*/ 5724357 w 5729713"/>
              <a:gd name="connsiteY8" fmla="*/ 375186 h 7483532"/>
              <a:gd name="connsiteX9" fmla="*/ 5711798 w 5729713"/>
              <a:gd name="connsiteY9" fmla="*/ 589539 h 7483532"/>
              <a:gd name="connsiteX10" fmla="*/ 5711761 w 5729713"/>
              <a:gd name="connsiteY10" fmla="*/ 590324 h 7483532"/>
              <a:gd name="connsiteX11" fmla="*/ 5685602 w 5729713"/>
              <a:gd name="connsiteY11" fmla="*/ 1118408 h 7483532"/>
              <a:gd name="connsiteX12" fmla="*/ 5683406 w 5729713"/>
              <a:gd name="connsiteY12" fmla="*/ 1162019 h 7483532"/>
              <a:gd name="connsiteX13" fmla="*/ 5684721 w 5729713"/>
              <a:gd name="connsiteY13" fmla="*/ 1167671 h 7483532"/>
              <a:gd name="connsiteX14" fmla="*/ 5686567 w 5729713"/>
              <a:gd name="connsiteY14" fmla="*/ 1196099 h 7483532"/>
              <a:gd name="connsiteX15" fmla="*/ 5680569 w 5729713"/>
              <a:gd name="connsiteY15" fmla="*/ 1312191 h 7483532"/>
              <a:gd name="connsiteX16" fmla="*/ 5680437 w 5729713"/>
              <a:gd name="connsiteY16" fmla="*/ 1380880 h 7483532"/>
              <a:gd name="connsiteX17" fmla="*/ 5685817 w 5729713"/>
              <a:gd name="connsiteY17" fmla="*/ 1405761 h 7483532"/>
              <a:gd name="connsiteX18" fmla="*/ 5687161 w 5729713"/>
              <a:gd name="connsiteY18" fmla="*/ 1571576 h 7483532"/>
              <a:gd name="connsiteX19" fmla="*/ 5680495 w 5729713"/>
              <a:gd name="connsiteY19" fmla="*/ 1627866 h 7483532"/>
              <a:gd name="connsiteX20" fmla="*/ 5664813 w 5729713"/>
              <a:gd name="connsiteY20" fmla="*/ 1743947 h 7483532"/>
              <a:gd name="connsiteX21" fmla="*/ 5665821 w 5729713"/>
              <a:gd name="connsiteY21" fmla="*/ 1832929 h 7483532"/>
              <a:gd name="connsiteX22" fmla="*/ 5659718 w 5729713"/>
              <a:gd name="connsiteY22" fmla="*/ 1845841 h 7483532"/>
              <a:gd name="connsiteX23" fmla="*/ 5653228 w 5729713"/>
              <a:gd name="connsiteY23" fmla="*/ 1892539 h 7483532"/>
              <a:gd name="connsiteX24" fmla="*/ 5644927 w 5729713"/>
              <a:gd name="connsiteY24" fmla="*/ 1920016 h 7483532"/>
              <a:gd name="connsiteX25" fmla="*/ 5640018 w 5729713"/>
              <a:gd name="connsiteY25" fmla="*/ 2015998 h 7483532"/>
              <a:gd name="connsiteX26" fmla="*/ 5632778 w 5729713"/>
              <a:gd name="connsiteY26" fmla="*/ 2156974 h 7483532"/>
              <a:gd name="connsiteX27" fmla="*/ 5633023 w 5729713"/>
              <a:gd name="connsiteY27" fmla="*/ 2158031 h 7483532"/>
              <a:gd name="connsiteX28" fmla="*/ 5634869 w 5729713"/>
              <a:gd name="connsiteY28" fmla="*/ 2186458 h 7483532"/>
              <a:gd name="connsiteX29" fmla="*/ 5628870 w 5729713"/>
              <a:gd name="connsiteY29" fmla="*/ 2302550 h 7483532"/>
              <a:gd name="connsiteX30" fmla="*/ 5628739 w 5729713"/>
              <a:gd name="connsiteY30" fmla="*/ 2371239 h 7483532"/>
              <a:gd name="connsiteX31" fmla="*/ 5639936 w 5729713"/>
              <a:gd name="connsiteY31" fmla="*/ 2396107 h 7483532"/>
              <a:gd name="connsiteX32" fmla="*/ 5515442 w 5729713"/>
              <a:gd name="connsiteY32" fmla="*/ 4429281 h 7483532"/>
              <a:gd name="connsiteX33" fmla="*/ 5508368 w 5729713"/>
              <a:gd name="connsiteY33" fmla="*/ 4544493 h 7483532"/>
              <a:gd name="connsiteX34" fmla="*/ 5485186 w 5729713"/>
              <a:gd name="connsiteY34" fmla="*/ 4983082 h 7483532"/>
              <a:gd name="connsiteX35" fmla="*/ 5351322 w 5729713"/>
              <a:gd name="connsiteY35" fmla="*/ 7444701 h 7483532"/>
              <a:gd name="connsiteX36" fmla="*/ 5307853 w 5729713"/>
              <a:gd name="connsiteY36" fmla="*/ 7483480 h 7483532"/>
              <a:gd name="connsiteX37" fmla="*/ 4475249 w 5729713"/>
              <a:gd name="connsiteY37" fmla="*/ 7439846 h 7483532"/>
              <a:gd name="connsiteX38" fmla="*/ 4475247 w 5729713"/>
              <a:gd name="connsiteY38" fmla="*/ 7439846 h 7483532"/>
              <a:gd name="connsiteX39" fmla="*/ 57561 w 5729713"/>
              <a:gd name="connsiteY39" fmla="*/ 7179080 h 7483532"/>
              <a:gd name="connsiteX40" fmla="*/ 5 w 5729713"/>
              <a:gd name="connsiteY40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724357 w 5729713"/>
              <a:gd name="connsiteY7" fmla="*/ 375186 h 7483532"/>
              <a:gd name="connsiteX8" fmla="*/ 5711798 w 5729713"/>
              <a:gd name="connsiteY8" fmla="*/ 589539 h 7483532"/>
              <a:gd name="connsiteX9" fmla="*/ 5711761 w 5729713"/>
              <a:gd name="connsiteY9" fmla="*/ 590324 h 7483532"/>
              <a:gd name="connsiteX10" fmla="*/ 5685602 w 5729713"/>
              <a:gd name="connsiteY10" fmla="*/ 1118408 h 7483532"/>
              <a:gd name="connsiteX11" fmla="*/ 5683406 w 5729713"/>
              <a:gd name="connsiteY11" fmla="*/ 1162019 h 7483532"/>
              <a:gd name="connsiteX12" fmla="*/ 5684721 w 5729713"/>
              <a:gd name="connsiteY12" fmla="*/ 1167671 h 7483532"/>
              <a:gd name="connsiteX13" fmla="*/ 5686567 w 5729713"/>
              <a:gd name="connsiteY13" fmla="*/ 1196099 h 7483532"/>
              <a:gd name="connsiteX14" fmla="*/ 5680569 w 5729713"/>
              <a:gd name="connsiteY14" fmla="*/ 1312191 h 7483532"/>
              <a:gd name="connsiteX15" fmla="*/ 5680437 w 5729713"/>
              <a:gd name="connsiteY15" fmla="*/ 1380880 h 7483532"/>
              <a:gd name="connsiteX16" fmla="*/ 5685817 w 5729713"/>
              <a:gd name="connsiteY16" fmla="*/ 1405761 h 7483532"/>
              <a:gd name="connsiteX17" fmla="*/ 5687161 w 5729713"/>
              <a:gd name="connsiteY17" fmla="*/ 1571576 h 7483532"/>
              <a:gd name="connsiteX18" fmla="*/ 5680495 w 5729713"/>
              <a:gd name="connsiteY18" fmla="*/ 1627866 h 7483532"/>
              <a:gd name="connsiteX19" fmla="*/ 5664813 w 5729713"/>
              <a:gd name="connsiteY19" fmla="*/ 1743947 h 7483532"/>
              <a:gd name="connsiteX20" fmla="*/ 5665821 w 5729713"/>
              <a:gd name="connsiteY20" fmla="*/ 1832929 h 7483532"/>
              <a:gd name="connsiteX21" fmla="*/ 5659718 w 5729713"/>
              <a:gd name="connsiteY21" fmla="*/ 1845841 h 7483532"/>
              <a:gd name="connsiteX22" fmla="*/ 5653228 w 5729713"/>
              <a:gd name="connsiteY22" fmla="*/ 1892539 h 7483532"/>
              <a:gd name="connsiteX23" fmla="*/ 5644927 w 5729713"/>
              <a:gd name="connsiteY23" fmla="*/ 1920016 h 7483532"/>
              <a:gd name="connsiteX24" fmla="*/ 5640018 w 5729713"/>
              <a:gd name="connsiteY24" fmla="*/ 2015998 h 7483532"/>
              <a:gd name="connsiteX25" fmla="*/ 5632778 w 5729713"/>
              <a:gd name="connsiteY25" fmla="*/ 2156974 h 7483532"/>
              <a:gd name="connsiteX26" fmla="*/ 5633023 w 5729713"/>
              <a:gd name="connsiteY26" fmla="*/ 2158031 h 7483532"/>
              <a:gd name="connsiteX27" fmla="*/ 5634869 w 5729713"/>
              <a:gd name="connsiteY27" fmla="*/ 2186458 h 7483532"/>
              <a:gd name="connsiteX28" fmla="*/ 5628870 w 5729713"/>
              <a:gd name="connsiteY28" fmla="*/ 2302550 h 7483532"/>
              <a:gd name="connsiteX29" fmla="*/ 5628739 w 5729713"/>
              <a:gd name="connsiteY29" fmla="*/ 2371239 h 7483532"/>
              <a:gd name="connsiteX30" fmla="*/ 5639936 w 5729713"/>
              <a:gd name="connsiteY30" fmla="*/ 2396107 h 7483532"/>
              <a:gd name="connsiteX31" fmla="*/ 5515442 w 5729713"/>
              <a:gd name="connsiteY31" fmla="*/ 4429281 h 7483532"/>
              <a:gd name="connsiteX32" fmla="*/ 5508368 w 5729713"/>
              <a:gd name="connsiteY32" fmla="*/ 4544493 h 7483532"/>
              <a:gd name="connsiteX33" fmla="*/ 5485186 w 5729713"/>
              <a:gd name="connsiteY33" fmla="*/ 4983082 h 7483532"/>
              <a:gd name="connsiteX34" fmla="*/ 5351322 w 5729713"/>
              <a:gd name="connsiteY34" fmla="*/ 7444701 h 7483532"/>
              <a:gd name="connsiteX35" fmla="*/ 5307853 w 5729713"/>
              <a:gd name="connsiteY35" fmla="*/ 7483480 h 7483532"/>
              <a:gd name="connsiteX36" fmla="*/ 4475249 w 5729713"/>
              <a:gd name="connsiteY36" fmla="*/ 7439846 h 7483532"/>
              <a:gd name="connsiteX37" fmla="*/ 4475247 w 5729713"/>
              <a:gd name="connsiteY37" fmla="*/ 7439846 h 7483532"/>
              <a:gd name="connsiteX38" fmla="*/ 57561 w 5729713"/>
              <a:gd name="connsiteY38" fmla="*/ 7179080 h 7483532"/>
              <a:gd name="connsiteX39" fmla="*/ 5 w 5729713"/>
              <a:gd name="connsiteY39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724357 w 5729713"/>
              <a:gd name="connsiteY7" fmla="*/ 375186 h 7483532"/>
              <a:gd name="connsiteX8" fmla="*/ 5711798 w 5729713"/>
              <a:gd name="connsiteY8" fmla="*/ 589539 h 7483532"/>
              <a:gd name="connsiteX9" fmla="*/ 5711761 w 5729713"/>
              <a:gd name="connsiteY9" fmla="*/ 590324 h 7483532"/>
              <a:gd name="connsiteX10" fmla="*/ 5685602 w 5729713"/>
              <a:gd name="connsiteY10" fmla="*/ 1118408 h 7483532"/>
              <a:gd name="connsiteX11" fmla="*/ 5683406 w 5729713"/>
              <a:gd name="connsiteY11" fmla="*/ 1162019 h 7483532"/>
              <a:gd name="connsiteX12" fmla="*/ 5684721 w 5729713"/>
              <a:gd name="connsiteY12" fmla="*/ 1167671 h 7483532"/>
              <a:gd name="connsiteX13" fmla="*/ 5686567 w 5729713"/>
              <a:gd name="connsiteY13" fmla="*/ 1196099 h 7483532"/>
              <a:gd name="connsiteX14" fmla="*/ 5680437 w 5729713"/>
              <a:gd name="connsiteY14" fmla="*/ 1380880 h 7483532"/>
              <a:gd name="connsiteX15" fmla="*/ 5685817 w 5729713"/>
              <a:gd name="connsiteY15" fmla="*/ 1405761 h 7483532"/>
              <a:gd name="connsiteX16" fmla="*/ 5687161 w 5729713"/>
              <a:gd name="connsiteY16" fmla="*/ 1571576 h 7483532"/>
              <a:gd name="connsiteX17" fmla="*/ 5680495 w 5729713"/>
              <a:gd name="connsiteY17" fmla="*/ 1627866 h 7483532"/>
              <a:gd name="connsiteX18" fmla="*/ 5664813 w 5729713"/>
              <a:gd name="connsiteY18" fmla="*/ 1743947 h 7483532"/>
              <a:gd name="connsiteX19" fmla="*/ 5665821 w 5729713"/>
              <a:gd name="connsiteY19" fmla="*/ 1832929 h 7483532"/>
              <a:gd name="connsiteX20" fmla="*/ 5659718 w 5729713"/>
              <a:gd name="connsiteY20" fmla="*/ 1845841 h 7483532"/>
              <a:gd name="connsiteX21" fmla="*/ 5653228 w 5729713"/>
              <a:gd name="connsiteY21" fmla="*/ 1892539 h 7483532"/>
              <a:gd name="connsiteX22" fmla="*/ 5644927 w 5729713"/>
              <a:gd name="connsiteY22" fmla="*/ 1920016 h 7483532"/>
              <a:gd name="connsiteX23" fmla="*/ 5640018 w 5729713"/>
              <a:gd name="connsiteY23" fmla="*/ 2015998 h 7483532"/>
              <a:gd name="connsiteX24" fmla="*/ 5632778 w 5729713"/>
              <a:gd name="connsiteY24" fmla="*/ 2156974 h 7483532"/>
              <a:gd name="connsiteX25" fmla="*/ 5633023 w 5729713"/>
              <a:gd name="connsiteY25" fmla="*/ 2158031 h 7483532"/>
              <a:gd name="connsiteX26" fmla="*/ 5634869 w 5729713"/>
              <a:gd name="connsiteY26" fmla="*/ 2186458 h 7483532"/>
              <a:gd name="connsiteX27" fmla="*/ 5628870 w 5729713"/>
              <a:gd name="connsiteY27" fmla="*/ 2302550 h 7483532"/>
              <a:gd name="connsiteX28" fmla="*/ 5628739 w 5729713"/>
              <a:gd name="connsiteY28" fmla="*/ 2371239 h 7483532"/>
              <a:gd name="connsiteX29" fmla="*/ 5639936 w 5729713"/>
              <a:gd name="connsiteY29" fmla="*/ 2396107 h 7483532"/>
              <a:gd name="connsiteX30" fmla="*/ 5515442 w 5729713"/>
              <a:gd name="connsiteY30" fmla="*/ 4429281 h 7483532"/>
              <a:gd name="connsiteX31" fmla="*/ 5508368 w 5729713"/>
              <a:gd name="connsiteY31" fmla="*/ 4544493 h 7483532"/>
              <a:gd name="connsiteX32" fmla="*/ 5485186 w 5729713"/>
              <a:gd name="connsiteY32" fmla="*/ 4983082 h 7483532"/>
              <a:gd name="connsiteX33" fmla="*/ 5351322 w 5729713"/>
              <a:gd name="connsiteY33" fmla="*/ 7444701 h 7483532"/>
              <a:gd name="connsiteX34" fmla="*/ 5307853 w 5729713"/>
              <a:gd name="connsiteY34" fmla="*/ 7483480 h 7483532"/>
              <a:gd name="connsiteX35" fmla="*/ 4475249 w 5729713"/>
              <a:gd name="connsiteY35" fmla="*/ 7439846 h 7483532"/>
              <a:gd name="connsiteX36" fmla="*/ 4475247 w 5729713"/>
              <a:gd name="connsiteY36" fmla="*/ 7439846 h 7483532"/>
              <a:gd name="connsiteX37" fmla="*/ 57561 w 5729713"/>
              <a:gd name="connsiteY37" fmla="*/ 7179080 h 7483532"/>
              <a:gd name="connsiteX38" fmla="*/ 5 w 5729713"/>
              <a:gd name="connsiteY38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724357 w 5729713"/>
              <a:gd name="connsiteY7" fmla="*/ 375186 h 7483532"/>
              <a:gd name="connsiteX8" fmla="*/ 5711798 w 5729713"/>
              <a:gd name="connsiteY8" fmla="*/ 589539 h 7483532"/>
              <a:gd name="connsiteX9" fmla="*/ 5711761 w 5729713"/>
              <a:gd name="connsiteY9" fmla="*/ 590324 h 7483532"/>
              <a:gd name="connsiteX10" fmla="*/ 5685602 w 5729713"/>
              <a:gd name="connsiteY10" fmla="*/ 1118408 h 7483532"/>
              <a:gd name="connsiteX11" fmla="*/ 5683406 w 5729713"/>
              <a:gd name="connsiteY11" fmla="*/ 1162019 h 7483532"/>
              <a:gd name="connsiteX12" fmla="*/ 5684721 w 5729713"/>
              <a:gd name="connsiteY12" fmla="*/ 1167671 h 7483532"/>
              <a:gd name="connsiteX13" fmla="*/ 5686567 w 5729713"/>
              <a:gd name="connsiteY13" fmla="*/ 1196099 h 7483532"/>
              <a:gd name="connsiteX14" fmla="*/ 5680437 w 5729713"/>
              <a:gd name="connsiteY14" fmla="*/ 1380880 h 7483532"/>
              <a:gd name="connsiteX15" fmla="*/ 5685817 w 5729713"/>
              <a:gd name="connsiteY15" fmla="*/ 1405761 h 7483532"/>
              <a:gd name="connsiteX16" fmla="*/ 5687161 w 5729713"/>
              <a:gd name="connsiteY16" fmla="*/ 1571576 h 7483532"/>
              <a:gd name="connsiteX17" fmla="*/ 5680495 w 5729713"/>
              <a:gd name="connsiteY17" fmla="*/ 1627866 h 7483532"/>
              <a:gd name="connsiteX18" fmla="*/ 5664813 w 5729713"/>
              <a:gd name="connsiteY18" fmla="*/ 1743947 h 7483532"/>
              <a:gd name="connsiteX19" fmla="*/ 5665821 w 5729713"/>
              <a:gd name="connsiteY19" fmla="*/ 1832929 h 7483532"/>
              <a:gd name="connsiteX20" fmla="*/ 5659718 w 5729713"/>
              <a:gd name="connsiteY20" fmla="*/ 1845841 h 7483532"/>
              <a:gd name="connsiteX21" fmla="*/ 5653228 w 5729713"/>
              <a:gd name="connsiteY21" fmla="*/ 1892539 h 7483532"/>
              <a:gd name="connsiteX22" fmla="*/ 5644927 w 5729713"/>
              <a:gd name="connsiteY22" fmla="*/ 1920016 h 7483532"/>
              <a:gd name="connsiteX23" fmla="*/ 5632778 w 5729713"/>
              <a:gd name="connsiteY23" fmla="*/ 2156974 h 7483532"/>
              <a:gd name="connsiteX24" fmla="*/ 5633023 w 5729713"/>
              <a:gd name="connsiteY24" fmla="*/ 2158031 h 7483532"/>
              <a:gd name="connsiteX25" fmla="*/ 5634869 w 5729713"/>
              <a:gd name="connsiteY25" fmla="*/ 2186458 h 7483532"/>
              <a:gd name="connsiteX26" fmla="*/ 5628870 w 5729713"/>
              <a:gd name="connsiteY26" fmla="*/ 2302550 h 7483532"/>
              <a:gd name="connsiteX27" fmla="*/ 5628739 w 5729713"/>
              <a:gd name="connsiteY27" fmla="*/ 2371239 h 7483532"/>
              <a:gd name="connsiteX28" fmla="*/ 5639936 w 5729713"/>
              <a:gd name="connsiteY28" fmla="*/ 2396107 h 7483532"/>
              <a:gd name="connsiteX29" fmla="*/ 5515442 w 5729713"/>
              <a:gd name="connsiteY29" fmla="*/ 4429281 h 7483532"/>
              <a:gd name="connsiteX30" fmla="*/ 5508368 w 5729713"/>
              <a:gd name="connsiteY30" fmla="*/ 4544493 h 7483532"/>
              <a:gd name="connsiteX31" fmla="*/ 5485186 w 5729713"/>
              <a:gd name="connsiteY31" fmla="*/ 4983082 h 7483532"/>
              <a:gd name="connsiteX32" fmla="*/ 5351322 w 5729713"/>
              <a:gd name="connsiteY32" fmla="*/ 7444701 h 7483532"/>
              <a:gd name="connsiteX33" fmla="*/ 5307853 w 5729713"/>
              <a:gd name="connsiteY33" fmla="*/ 7483480 h 7483532"/>
              <a:gd name="connsiteX34" fmla="*/ 4475249 w 5729713"/>
              <a:gd name="connsiteY34" fmla="*/ 7439846 h 7483532"/>
              <a:gd name="connsiteX35" fmla="*/ 4475247 w 5729713"/>
              <a:gd name="connsiteY35" fmla="*/ 7439846 h 7483532"/>
              <a:gd name="connsiteX36" fmla="*/ 57561 w 5729713"/>
              <a:gd name="connsiteY36" fmla="*/ 7179080 h 7483532"/>
              <a:gd name="connsiteX37" fmla="*/ 5 w 5729713"/>
              <a:gd name="connsiteY37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724357 w 5729713"/>
              <a:gd name="connsiteY7" fmla="*/ 375186 h 7483532"/>
              <a:gd name="connsiteX8" fmla="*/ 5711798 w 5729713"/>
              <a:gd name="connsiteY8" fmla="*/ 589539 h 7483532"/>
              <a:gd name="connsiteX9" fmla="*/ 5685602 w 5729713"/>
              <a:gd name="connsiteY9" fmla="*/ 1118408 h 7483532"/>
              <a:gd name="connsiteX10" fmla="*/ 5683406 w 5729713"/>
              <a:gd name="connsiteY10" fmla="*/ 1162019 h 7483532"/>
              <a:gd name="connsiteX11" fmla="*/ 5684721 w 5729713"/>
              <a:gd name="connsiteY11" fmla="*/ 1167671 h 7483532"/>
              <a:gd name="connsiteX12" fmla="*/ 5686567 w 5729713"/>
              <a:gd name="connsiteY12" fmla="*/ 1196099 h 7483532"/>
              <a:gd name="connsiteX13" fmla="*/ 5680437 w 5729713"/>
              <a:gd name="connsiteY13" fmla="*/ 1380880 h 7483532"/>
              <a:gd name="connsiteX14" fmla="*/ 5685817 w 5729713"/>
              <a:gd name="connsiteY14" fmla="*/ 1405761 h 7483532"/>
              <a:gd name="connsiteX15" fmla="*/ 5687161 w 5729713"/>
              <a:gd name="connsiteY15" fmla="*/ 1571576 h 7483532"/>
              <a:gd name="connsiteX16" fmla="*/ 5680495 w 5729713"/>
              <a:gd name="connsiteY16" fmla="*/ 1627866 h 7483532"/>
              <a:gd name="connsiteX17" fmla="*/ 5664813 w 5729713"/>
              <a:gd name="connsiteY17" fmla="*/ 1743947 h 7483532"/>
              <a:gd name="connsiteX18" fmla="*/ 5665821 w 5729713"/>
              <a:gd name="connsiteY18" fmla="*/ 1832929 h 7483532"/>
              <a:gd name="connsiteX19" fmla="*/ 5659718 w 5729713"/>
              <a:gd name="connsiteY19" fmla="*/ 1845841 h 7483532"/>
              <a:gd name="connsiteX20" fmla="*/ 5653228 w 5729713"/>
              <a:gd name="connsiteY20" fmla="*/ 1892539 h 7483532"/>
              <a:gd name="connsiteX21" fmla="*/ 5644927 w 5729713"/>
              <a:gd name="connsiteY21" fmla="*/ 1920016 h 7483532"/>
              <a:gd name="connsiteX22" fmla="*/ 5632778 w 5729713"/>
              <a:gd name="connsiteY22" fmla="*/ 2156974 h 7483532"/>
              <a:gd name="connsiteX23" fmla="*/ 5633023 w 5729713"/>
              <a:gd name="connsiteY23" fmla="*/ 2158031 h 7483532"/>
              <a:gd name="connsiteX24" fmla="*/ 5634869 w 5729713"/>
              <a:gd name="connsiteY24" fmla="*/ 2186458 h 7483532"/>
              <a:gd name="connsiteX25" fmla="*/ 5628870 w 5729713"/>
              <a:gd name="connsiteY25" fmla="*/ 2302550 h 7483532"/>
              <a:gd name="connsiteX26" fmla="*/ 5628739 w 5729713"/>
              <a:gd name="connsiteY26" fmla="*/ 2371239 h 7483532"/>
              <a:gd name="connsiteX27" fmla="*/ 5639936 w 5729713"/>
              <a:gd name="connsiteY27" fmla="*/ 2396107 h 7483532"/>
              <a:gd name="connsiteX28" fmla="*/ 5515442 w 5729713"/>
              <a:gd name="connsiteY28" fmla="*/ 4429281 h 7483532"/>
              <a:gd name="connsiteX29" fmla="*/ 5508368 w 5729713"/>
              <a:gd name="connsiteY29" fmla="*/ 4544493 h 7483532"/>
              <a:gd name="connsiteX30" fmla="*/ 5485186 w 5729713"/>
              <a:gd name="connsiteY30" fmla="*/ 4983082 h 7483532"/>
              <a:gd name="connsiteX31" fmla="*/ 5351322 w 5729713"/>
              <a:gd name="connsiteY31" fmla="*/ 7444701 h 7483532"/>
              <a:gd name="connsiteX32" fmla="*/ 5307853 w 5729713"/>
              <a:gd name="connsiteY32" fmla="*/ 7483480 h 7483532"/>
              <a:gd name="connsiteX33" fmla="*/ 4475249 w 5729713"/>
              <a:gd name="connsiteY33" fmla="*/ 7439846 h 7483532"/>
              <a:gd name="connsiteX34" fmla="*/ 4475247 w 5729713"/>
              <a:gd name="connsiteY34" fmla="*/ 7439846 h 7483532"/>
              <a:gd name="connsiteX35" fmla="*/ 57561 w 5729713"/>
              <a:gd name="connsiteY35" fmla="*/ 7179080 h 7483532"/>
              <a:gd name="connsiteX36" fmla="*/ 5 w 5729713"/>
              <a:gd name="connsiteY36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724357 w 5729713"/>
              <a:gd name="connsiteY7" fmla="*/ 375186 h 7483532"/>
              <a:gd name="connsiteX8" fmla="*/ 5685602 w 5729713"/>
              <a:gd name="connsiteY8" fmla="*/ 1118408 h 7483532"/>
              <a:gd name="connsiteX9" fmla="*/ 5683406 w 5729713"/>
              <a:gd name="connsiteY9" fmla="*/ 1162019 h 7483532"/>
              <a:gd name="connsiteX10" fmla="*/ 5684721 w 5729713"/>
              <a:gd name="connsiteY10" fmla="*/ 1167671 h 7483532"/>
              <a:gd name="connsiteX11" fmla="*/ 5686567 w 5729713"/>
              <a:gd name="connsiteY11" fmla="*/ 1196099 h 7483532"/>
              <a:gd name="connsiteX12" fmla="*/ 5680437 w 5729713"/>
              <a:gd name="connsiteY12" fmla="*/ 1380880 h 7483532"/>
              <a:gd name="connsiteX13" fmla="*/ 5685817 w 5729713"/>
              <a:gd name="connsiteY13" fmla="*/ 1405761 h 7483532"/>
              <a:gd name="connsiteX14" fmla="*/ 5687161 w 5729713"/>
              <a:gd name="connsiteY14" fmla="*/ 1571576 h 7483532"/>
              <a:gd name="connsiteX15" fmla="*/ 5680495 w 5729713"/>
              <a:gd name="connsiteY15" fmla="*/ 1627866 h 7483532"/>
              <a:gd name="connsiteX16" fmla="*/ 5664813 w 5729713"/>
              <a:gd name="connsiteY16" fmla="*/ 1743947 h 7483532"/>
              <a:gd name="connsiteX17" fmla="*/ 5665821 w 5729713"/>
              <a:gd name="connsiteY17" fmla="*/ 1832929 h 7483532"/>
              <a:gd name="connsiteX18" fmla="*/ 5659718 w 5729713"/>
              <a:gd name="connsiteY18" fmla="*/ 1845841 h 7483532"/>
              <a:gd name="connsiteX19" fmla="*/ 5653228 w 5729713"/>
              <a:gd name="connsiteY19" fmla="*/ 1892539 h 7483532"/>
              <a:gd name="connsiteX20" fmla="*/ 5644927 w 5729713"/>
              <a:gd name="connsiteY20" fmla="*/ 1920016 h 7483532"/>
              <a:gd name="connsiteX21" fmla="*/ 5632778 w 5729713"/>
              <a:gd name="connsiteY21" fmla="*/ 2156974 h 7483532"/>
              <a:gd name="connsiteX22" fmla="*/ 5633023 w 5729713"/>
              <a:gd name="connsiteY22" fmla="*/ 2158031 h 7483532"/>
              <a:gd name="connsiteX23" fmla="*/ 5634869 w 5729713"/>
              <a:gd name="connsiteY23" fmla="*/ 2186458 h 7483532"/>
              <a:gd name="connsiteX24" fmla="*/ 5628870 w 5729713"/>
              <a:gd name="connsiteY24" fmla="*/ 2302550 h 7483532"/>
              <a:gd name="connsiteX25" fmla="*/ 5628739 w 5729713"/>
              <a:gd name="connsiteY25" fmla="*/ 2371239 h 7483532"/>
              <a:gd name="connsiteX26" fmla="*/ 5639936 w 5729713"/>
              <a:gd name="connsiteY26" fmla="*/ 2396107 h 7483532"/>
              <a:gd name="connsiteX27" fmla="*/ 5515442 w 5729713"/>
              <a:gd name="connsiteY27" fmla="*/ 4429281 h 7483532"/>
              <a:gd name="connsiteX28" fmla="*/ 5508368 w 5729713"/>
              <a:gd name="connsiteY28" fmla="*/ 4544493 h 7483532"/>
              <a:gd name="connsiteX29" fmla="*/ 5485186 w 5729713"/>
              <a:gd name="connsiteY29" fmla="*/ 4983082 h 7483532"/>
              <a:gd name="connsiteX30" fmla="*/ 5351322 w 5729713"/>
              <a:gd name="connsiteY30" fmla="*/ 7444701 h 7483532"/>
              <a:gd name="connsiteX31" fmla="*/ 5307853 w 5729713"/>
              <a:gd name="connsiteY31" fmla="*/ 7483480 h 7483532"/>
              <a:gd name="connsiteX32" fmla="*/ 4475249 w 5729713"/>
              <a:gd name="connsiteY32" fmla="*/ 7439846 h 7483532"/>
              <a:gd name="connsiteX33" fmla="*/ 4475247 w 5729713"/>
              <a:gd name="connsiteY33" fmla="*/ 7439846 h 7483532"/>
              <a:gd name="connsiteX34" fmla="*/ 57561 w 5729713"/>
              <a:gd name="connsiteY34" fmla="*/ 7179080 h 7483532"/>
              <a:gd name="connsiteX35" fmla="*/ 5 w 5729713"/>
              <a:gd name="connsiteY35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685602 w 5729713"/>
              <a:gd name="connsiteY7" fmla="*/ 1118408 h 7483532"/>
              <a:gd name="connsiteX8" fmla="*/ 5683406 w 5729713"/>
              <a:gd name="connsiteY8" fmla="*/ 1162019 h 7483532"/>
              <a:gd name="connsiteX9" fmla="*/ 5684721 w 5729713"/>
              <a:gd name="connsiteY9" fmla="*/ 1167671 h 7483532"/>
              <a:gd name="connsiteX10" fmla="*/ 5686567 w 5729713"/>
              <a:gd name="connsiteY10" fmla="*/ 1196099 h 7483532"/>
              <a:gd name="connsiteX11" fmla="*/ 5680437 w 5729713"/>
              <a:gd name="connsiteY11" fmla="*/ 1380880 h 7483532"/>
              <a:gd name="connsiteX12" fmla="*/ 5685817 w 5729713"/>
              <a:gd name="connsiteY12" fmla="*/ 1405761 h 7483532"/>
              <a:gd name="connsiteX13" fmla="*/ 5687161 w 5729713"/>
              <a:gd name="connsiteY13" fmla="*/ 1571576 h 7483532"/>
              <a:gd name="connsiteX14" fmla="*/ 5680495 w 5729713"/>
              <a:gd name="connsiteY14" fmla="*/ 1627866 h 7483532"/>
              <a:gd name="connsiteX15" fmla="*/ 5664813 w 5729713"/>
              <a:gd name="connsiteY15" fmla="*/ 1743947 h 7483532"/>
              <a:gd name="connsiteX16" fmla="*/ 5665821 w 5729713"/>
              <a:gd name="connsiteY16" fmla="*/ 1832929 h 7483532"/>
              <a:gd name="connsiteX17" fmla="*/ 5659718 w 5729713"/>
              <a:gd name="connsiteY17" fmla="*/ 1845841 h 7483532"/>
              <a:gd name="connsiteX18" fmla="*/ 5653228 w 5729713"/>
              <a:gd name="connsiteY18" fmla="*/ 1892539 h 7483532"/>
              <a:gd name="connsiteX19" fmla="*/ 5644927 w 5729713"/>
              <a:gd name="connsiteY19" fmla="*/ 1920016 h 7483532"/>
              <a:gd name="connsiteX20" fmla="*/ 5632778 w 5729713"/>
              <a:gd name="connsiteY20" fmla="*/ 2156974 h 7483532"/>
              <a:gd name="connsiteX21" fmla="*/ 5633023 w 5729713"/>
              <a:gd name="connsiteY21" fmla="*/ 2158031 h 7483532"/>
              <a:gd name="connsiteX22" fmla="*/ 5634869 w 5729713"/>
              <a:gd name="connsiteY22" fmla="*/ 2186458 h 7483532"/>
              <a:gd name="connsiteX23" fmla="*/ 5628870 w 5729713"/>
              <a:gd name="connsiteY23" fmla="*/ 2302550 h 7483532"/>
              <a:gd name="connsiteX24" fmla="*/ 5628739 w 5729713"/>
              <a:gd name="connsiteY24" fmla="*/ 2371239 h 7483532"/>
              <a:gd name="connsiteX25" fmla="*/ 5639936 w 5729713"/>
              <a:gd name="connsiteY25" fmla="*/ 2396107 h 7483532"/>
              <a:gd name="connsiteX26" fmla="*/ 5515442 w 5729713"/>
              <a:gd name="connsiteY26" fmla="*/ 4429281 h 7483532"/>
              <a:gd name="connsiteX27" fmla="*/ 5508368 w 5729713"/>
              <a:gd name="connsiteY27" fmla="*/ 4544493 h 7483532"/>
              <a:gd name="connsiteX28" fmla="*/ 5485186 w 5729713"/>
              <a:gd name="connsiteY28" fmla="*/ 4983082 h 7483532"/>
              <a:gd name="connsiteX29" fmla="*/ 5351322 w 5729713"/>
              <a:gd name="connsiteY29" fmla="*/ 7444701 h 7483532"/>
              <a:gd name="connsiteX30" fmla="*/ 5307853 w 5729713"/>
              <a:gd name="connsiteY30" fmla="*/ 7483480 h 7483532"/>
              <a:gd name="connsiteX31" fmla="*/ 4475249 w 5729713"/>
              <a:gd name="connsiteY31" fmla="*/ 7439846 h 7483532"/>
              <a:gd name="connsiteX32" fmla="*/ 4475247 w 5729713"/>
              <a:gd name="connsiteY32" fmla="*/ 7439846 h 7483532"/>
              <a:gd name="connsiteX33" fmla="*/ 57561 w 5729713"/>
              <a:gd name="connsiteY33" fmla="*/ 7179080 h 7483532"/>
              <a:gd name="connsiteX34" fmla="*/ 5 w 5729713"/>
              <a:gd name="connsiteY34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685602 w 5729713"/>
              <a:gd name="connsiteY7" fmla="*/ 1118408 h 7483532"/>
              <a:gd name="connsiteX8" fmla="*/ 5683406 w 5729713"/>
              <a:gd name="connsiteY8" fmla="*/ 1162019 h 7483532"/>
              <a:gd name="connsiteX9" fmla="*/ 5684721 w 5729713"/>
              <a:gd name="connsiteY9" fmla="*/ 1167671 h 7483532"/>
              <a:gd name="connsiteX10" fmla="*/ 5686567 w 5729713"/>
              <a:gd name="connsiteY10" fmla="*/ 1196099 h 7483532"/>
              <a:gd name="connsiteX11" fmla="*/ 5680437 w 5729713"/>
              <a:gd name="connsiteY11" fmla="*/ 1380880 h 7483532"/>
              <a:gd name="connsiteX12" fmla="*/ 5687161 w 5729713"/>
              <a:gd name="connsiteY12" fmla="*/ 1571576 h 7483532"/>
              <a:gd name="connsiteX13" fmla="*/ 5680495 w 5729713"/>
              <a:gd name="connsiteY13" fmla="*/ 1627866 h 7483532"/>
              <a:gd name="connsiteX14" fmla="*/ 5664813 w 5729713"/>
              <a:gd name="connsiteY14" fmla="*/ 1743947 h 7483532"/>
              <a:gd name="connsiteX15" fmla="*/ 5665821 w 5729713"/>
              <a:gd name="connsiteY15" fmla="*/ 1832929 h 7483532"/>
              <a:gd name="connsiteX16" fmla="*/ 5659718 w 5729713"/>
              <a:gd name="connsiteY16" fmla="*/ 1845841 h 7483532"/>
              <a:gd name="connsiteX17" fmla="*/ 5653228 w 5729713"/>
              <a:gd name="connsiteY17" fmla="*/ 1892539 h 7483532"/>
              <a:gd name="connsiteX18" fmla="*/ 5644927 w 5729713"/>
              <a:gd name="connsiteY18" fmla="*/ 1920016 h 7483532"/>
              <a:gd name="connsiteX19" fmla="*/ 5632778 w 5729713"/>
              <a:gd name="connsiteY19" fmla="*/ 2156974 h 7483532"/>
              <a:gd name="connsiteX20" fmla="*/ 5633023 w 5729713"/>
              <a:gd name="connsiteY20" fmla="*/ 2158031 h 7483532"/>
              <a:gd name="connsiteX21" fmla="*/ 5634869 w 5729713"/>
              <a:gd name="connsiteY21" fmla="*/ 2186458 h 7483532"/>
              <a:gd name="connsiteX22" fmla="*/ 5628870 w 5729713"/>
              <a:gd name="connsiteY22" fmla="*/ 2302550 h 7483532"/>
              <a:gd name="connsiteX23" fmla="*/ 5628739 w 5729713"/>
              <a:gd name="connsiteY23" fmla="*/ 2371239 h 7483532"/>
              <a:gd name="connsiteX24" fmla="*/ 5639936 w 5729713"/>
              <a:gd name="connsiteY24" fmla="*/ 2396107 h 7483532"/>
              <a:gd name="connsiteX25" fmla="*/ 5515442 w 5729713"/>
              <a:gd name="connsiteY25" fmla="*/ 4429281 h 7483532"/>
              <a:gd name="connsiteX26" fmla="*/ 5508368 w 5729713"/>
              <a:gd name="connsiteY26" fmla="*/ 4544493 h 7483532"/>
              <a:gd name="connsiteX27" fmla="*/ 5485186 w 5729713"/>
              <a:gd name="connsiteY27" fmla="*/ 4983082 h 7483532"/>
              <a:gd name="connsiteX28" fmla="*/ 5351322 w 5729713"/>
              <a:gd name="connsiteY28" fmla="*/ 7444701 h 7483532"/>
              <a:gd name="connsiteX29" fmla="*/ 5307853 w 5729713"/>
              <a:gd name="connsiteY29" fmla="*/ 7483480 h 7483532"/>
              <a:gd name="connsiteX30" fmla="*/ 4475249 w 5729713"/>
              <a:gd name="connsiteY30" fmla="*/ 7439846 h 7483532"/>
              <a:gd name="connsiteX31" fmla="*/ 4475247 w 5729713"/>
              <a:gd name="connsiteY31" fmla="*/ 7439846 h 7483532"/>
              <a:gd name="connsiteX32" fmla="*/ 57561 w 5729713"/>
              <a:gd name="connsiteY32" fmla="*/ 7179080 h 7483532"/>
              <a:gd name="connsiteX33" fmla="*/ 5 w 5729713"/>
              <a:gd name="connsiteY33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685602 w 5729713"/>
              <a:gd name="connsiteY7" fmla="*/ 1118408 h 7483532"/>
              <a:gd name="connsiteX8" fmla="*/ 5683406 w 5729713"/>
              <a:gd name="connsiteY8" fmla="*/ 1162019 h 7483532"/>
              <a:gd name="connsiteX9" fmla="*/ 5686567 w 5729713"/>
              <a:gd name="connsiteY9" fmla="*/ 1196099 h 7483532"/>
              <a:gd name="connsiteX10" fmla="*/ 5680437 w 5729713"/>
              <a:gd name="connsiteY10" fmla="*/ 1380880 h 7483532"/>
              <a:gd name="connsiteX11" fmla="*/ 5687161 w 5729713"/>
              <a:gd name="connsiteY11" fmla="*/ 1571576 h 7483532"/>
              <a:gd name="connsiteX12" fmla="*/ 5680495 w 5729713"/>
              <a:gd name="connsiteY12" fmla="*/ 1627866 h 7483532"/>
              <a:gd name="connsiteX13" fmla="*/ 5664813 w 5729713"/>
              <a:gd name="connsiteY13" fmla="*/ 1743947 h 7483532"/>
              <a:gd name="connsiteX14" fmla="*/ 5665821 w 5729713"/>
              <a:gd name="connsiteY14" fmla="*/ 1832929 h 7483532"/>
              <a:gd name="connsiteX15" fmla="*/ 5659718 w 5729713"/>
              <a:gd name="connsiteY15" fmla="*/ 1845841 h 7483532"/>
              <a:gd name="connsiteX16" fmla="*/ 5653228 w 5729713"/>
              <a:gd name="connsiteY16" fmla="*/ 1892539 h 7483532"/>
              <a:gd name="connsiteX17" fmla="*/ 5644927 w 5729713"/>
              <a:gd name="connsiteY17" fmla="*/ 1920016 h 7483532"/>
              <a:gd name="connsiteX18" fmla="*/ 5632778 w 5729713"/>
              <a:gd name="connsiteY18" fmla="*/ 2156974 h 7483532"/>
              <a:gd name="connsiteX19" fmla="*/ 5633023 w 5729713"/>
              <a:gd name="connsiteY19" fmla="*/ 2158031 h 7483532"/>
              <a:gd name="connsiteX20" fmla="*/ 5634869 w 5729713"/>
              <a:gd name="connsiteY20" fmla="*/ 2186458 h 7483532"/>
              <a:gd name="connsiteX21" fmla="*/ 5628870 w 5729713"/>
              <a:gd name="connsiteY21" fmla="*/ 2302550 h 7483532"/>
              <a:gd name="connsiteX22" fmla="*/ 5628739 w 5729713"/>
              <a:gd name="connsiteY22" fmla="*/ 2371239 h 7483532"/>
              <a:gd name="connsiteX23" fmla="*/ 5639936 w 5729713"/>
              <a:gd name="connsiteY23" fmla="*/ 2396107 h 7483532"/>
              <a:gd name="connsiteX24" fmla="*/ 5515442 w 5729713"/>
              <a:gd name="connsiteY24" fmla="*/ 4429281 h 7483532"/>
              <a:gd name="connsiteX25" fmla="*/ 5508368 w 5729713"/>
              <a:gd name="connsiteY25" fmla="*/ 4544493 h 7483532"/>
              <a:gd name="connsiteX26" fmla="*/ 5485186 w 5729713"/>
              <a:gd name="connsiteY26" fmla="*/ 4983082 h 7483532"/>
              <a:gd name="connsiteX27" fmla="*/ 5351322 w 5729713"/>
              <a:gd name="connsiteY27" fmla="*/ 7444701 h 7483532"/>
              <a:gd name="connsiteX28" fmla="*/ 5307853 w 5729713"/>
              <a:gd name="connsiteY28" fmla="*/ 7483480 h 7483532"/>
              <a:gd name="connsiteX29" fmla="*/ 4475249 w 5729713"/>
              <a:gd name="connsiteY29" fmla="*/ 7439846 h 7483532"/>
              <a:gd name="connsiteX30" fmla="*/ 4475247 w 5729713"/>
              <a:gd name="connsiteY30" fmla="*/ 7439846 h 7483532"/>
              <a:gd name="connsiteX31" fmla="*/ 57561 w 5729713"/>
              <a:gd name="connsiteY31" fmla="*/ 7179080 h 7483532"/>
              <a:gd name="connsiteX32" fmla="*/ 5 w 5729713"/>
              <a:gd name="connsiteY32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685602 w 5729713"/>
              <a:gd name="connsiteY7" fmla="*/ 1118408 h 7483532"/>
              <a:gd name="connsiteX8" fmla="*/ 5686567 w 5729713"/>
              <a:gd name="connsiteY8" fmla="*/ 1196099 h 7483532"/>
              <a:gd name="connsiteX9" fmla="*/ 5680437 w 5729713"/>
              <a:gd name="connsiteY9" fmla="*/ 1380880 h 7483532"/>
              <a:gd name="connsiteX10" fmla="*/ 5687161 w 5729713"/>
              <a:gd name="connsiteY10" fmla="*/ 1571576 h 7483532"/>
              <a:gd name="connsiteX11" fmla="*/ 5680495 w 5729713"/>
              <a:gd name="connsiteY11" fmla="*/ 1627866 h 7483532"/>
              <a:gd name="connsiteX12" fmla="*/ 5664813 w 5729713"/>
              <a:gd name="connsiteY12" fmla="*/ 1743947 h 7483532"/>
              <a:gd name="connsiteX13" fmla="*/ 5665821 w 5729713"/>
              <a:gd name="connsiteY13" fmla="*/ 1832929 h 7483532"/>
              <a:gd name="connsiteX14" fmla="*/ 5659718 w 5729713"/>
              <a:gd name="connsiteY14" fmla="*/ 1845841 h 7483532"/>
              <a:gd name="connsiteX15" fmla="*/ 5653228 w 5729713"/>
              <a:gd name="connsiteY15" fmla="*/ 1892539 h 7483532"/>
              <a:gd name="connsiteX16" fmla="*/ 5644927 w 5729713"/>
              <a:gd name="connsiteY16" fmla="*/ 1920016 h 7483532"/>
              <a:gd name="connsiteX17" fmla="*/ 5632778 w 5729713"/>
              <a:gd name="connsiteY17" fmla="*/ 2156974 h 7483532"/>
              <a:gd name="connsiteX18" fmla="*/ 5633023 w 5729713"/>
              <a:gd name="connsiteY18" fmla="*/ 2158031 h 7483532"/>
              <a:gd name="connsiteX19" fmla="*/ 5634869 w 5729713"/>
              <a:gd name="connsiteY19" fmla="*/ 2186458 h 7483532"/>
              <a:gd name="connsiteX20" fmla="*/ 5628870 w 5729713"/>
              <a:gd name="connsiteY20" fmla="*/ 2302550 h 7483532"/>
              <a:gd name="connsiteX21" fmla="*/ 5628739 w 5729713"/>
              <a:gd name="connsiteY21" fmla="*/ 2371239 h 7483532"/>
              <a:gd name="connsiteX22" fmla="*/ 5639936 w 5729713"/>
              <a:gd name="connsiteY22" fmla="*/ 2396107 h 7483532"/>
              <a:gd name="connsiteX23" fmla="*/ 5515442 w 5729713"/>
              <a:gd name="connsiteY23" fmla="*/ 4429281 h 7483532"/>
              <a:gd name="connsiteX24" fmla="*/ 5508368 w 5729713"/>
              <a:gd name="connsiteY24" fmla="*/ 4544493 h 7483532"/>
              <a:gd name="connsiteX25" fmla="*/ 5485186 w 5729713"/>
              <a:gd name="connsiteY25" fmla="*/ 4983082 h 7483532"/>
              <a:gd name="connsiteX26" fmla="*/ 5351322 w 5729713"/>
              <a:gd name="connsiteY26" fmla="*/ 7444701 h 7483532"/>
              <a:gd name="connsiteX27" fmla="*/ 5307853 w 5729713"/>
              <a:gd name="connsiteY27" fmla="*/ 7483480 h 7483532"/>
              <a:gd name="connsiteX28" fmla="*/ 4475249 w 5729713"/>
              <a:gd name="connsiteY28" fmla="*/ 7439846 h 7483532"/>
              <a:gd name="connsiteX29" fmla="*/ 4475247 w 5729713"/>
              <a:gd name="connsiteY29" fmla="*/ 7439846 h 7483532"/>
              <a:gd name="connsiteX30" fmla="*/ 57561 w 5729713"/>
              <a:gd name="connsiteY30" fmla="*/ 7179080 h 7483532"/>
              <a:gd name="connsiteX31" fmla="*/ 5 w 5729713"/>
              <a:gd name="connsiteY31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685602 w 5729713"/>
              <a:gd name="connsiteY7" fmla="*/ 1118408 h 7483532"/>
              <a:gd name="connsiteX8" fmla="*/ 5686567 w 5729713"/>
              <a:gd name="connsiteY8" fmla="*/ 1196099 h 7483532"/>
              <a:gd name="connsiteX9" fmla="*/ 5680437 w 5729713"/>
              <a:gd name="connsiteY9" fmla="*/ 1380880 h 7483532"/>
              <a:gd name="connsiteX10" fmla="*/ 5687161 w 5729713"/>
              <a:gd name="connsiteY10" fmla="*/ 1571576 h 7483532"/>
              <a:gd name="connsiteX11" fmla="*/ 5680495 w 5729713"/>
              <a:gd name="connsiteY11" fmla="*/ 1627866 h 7483532"/>
              <a:gd name="connsiteX12" fmla="*/ 5664813 w 5729713"/>
              <a:gd name="connsiteY12" fmla="*/ 1743947 h 7483532"/>
              <a:gd name="connsiteX13" fmla="*/ 5665821 w 5729713"/>
              <a:gd name="connsiteY13" fmla="*/ 1832929 h 7483532"/>
              <a:gd name="connsiteX14" fmla="*/ 5659718 w 5729713"/>
              <a:gd name="connsiteY14" fmla="*/ 1845841 h 7483532"/>
              <a:gd name="connsiteX15" fmla="*/ 5653228 w 5729713"/>
              <a:gd name="connsiteY15" fmla="*/ 1892539 h 7483532"/>
              <a:gd name="connsiteX16" fmla="*/ 5644927 w 5729713"/>
              <a:gd name="connsiteY16" fmla="*/ 1920016 h 7483532"/>
              <a:gd name="connsiteX17" fmla="*/ 5632778 w 5729713"/>
              <a:gd name="connsiteY17" fmla="*/ 2156974 h 7483532"/>
              <a:gd name="connsiteX18" fmla="*/ 5634869 w 5729713"/>
              <a:gd name="connsiteY18" fmla="*/ 2186458 h 7483532"/>
              <a:gd name="connsiteX19" fmla="*/ 5628870 w 5729713"/>
              <a:gd name="connsiteY19" fmla="*/ 2302550 h 7483532"/>
              <a:gd name="connsiteX20" fmla="*/ 5628739 w 5729713"/>
              <a:gd name="connsiteY20" fmla="*/ 2371239 h 7483532"/>
              <a:gd name="connsiteX21" fmla="*/ 5639936 w 5729713"/>
              <a:gd name="connsiteY21" fmla="*/ 2396107 h 7483532"/>
              <a:gd name="connsiteX22" fmla="*/ 5515442 w 5729713"/>
              <a:gd name="connsiteY22" fmla="*/ 4429281 h 7483532"/>
              <a:gd name="connsiteX23" fmla="*/ 5508368 w 5729713"/>
              <a:gd name="connsiteY23" fmla="*/ 4544493 h 7483532"/>
              <a:gd name="connsiteX24" fmla="*/ 5485186 w 5729713"/>
              <a:gd name="connsiteY24" fmla="*/ 4983082 h 7483532"/>
              <a:gd name="connsiteX25" fmla="*/ 5351322 w 5729713"/>
              <a:gd name="connsiteY25" fmla="*/ 7444701 h 7483532"/>
              <a:gd name="connsiteX26" fmla="*/ 5307853 w 5729713"/>
              <a:gd name="connsiteY26" fmla="*/ 7483480 h 7483532"/>
              <a:gd name="connsiteX27" fmla="*/ 4475249 w 5729713"/>
              <a:gd name="connsiteY27" fmla="*/ 7439846 h 7483532"/>
              <a:gd name="connsiteX28" fmla="*/ 4475247 w 5729713"/>
              <a:gd name="connsiteY28" fmla="*/ 7439846 h 7483532"/>
              <a:gd name="connsiteX29" fmla="*/ 57561 w 5729713"/>
              <a:gd name="connsiteY29" fmla="*/ 7179080 h 7483532"/>
              <a:gd name="connsiteX30" fmla="*/ 5 w 5729713"/>
              <a:gd name="connsiteY30" fmla="*/ 7163519 h 7483532"/>
              <a:gd name="connsiteX0" fmla="*/ 5 w 5729713"/>
              <a:gd name="connsiteY0" fmla="*/ 7163519 h 7483532"/>
              <a:gd name="connsiteX1" fmla="*/ 354466 w 5729713"/>
              <a:gd name="connsiteY1" fmla="*/ 57078 h 7483532"/>
              <a:gd name="connsiteX2" fmla="*/ 410296 w 5729713"/>
              <a:gd name="connsiteY2" fmla="*/ 7134 h 7483532"/>
              <a:gd name="connsiteX3" fmla="*/ 1242894 w 5729713"/>
              <a:gd name="connsiteY3" fmla="*/ 50768 h 7483532"/>
              <a:gd name="connsiteX4" fmla="*/ 1242901 w 5729713"/>
              <a:gd name="connsiteY4" fmla="*/ 50765 h 7483532"/>
              <a:gd name="connsiteX5" fmla="*/ 5719942 w 5729713"/>
              <a:gd name="connsiteY5" fmla="*/ 314477 h 7483532"/>
              <a:gd name="connsiteX6" fmla="*/ 5729713 w 5729713"/>
              <a:gd name="connsiteY6" fmla="*/ 317414 h 7483532"/>
              <a:gd name="connsiteX7" fmla="*/ 5685602 w 5729713"/>
              <a:gd name="connsiteY7" fmla="*/ 1118408 h 7483532"/>
              <a:gd name="connsiteX8" fmla="*/ 5686567 w 5729713"/>
              <a:gd name="connsiteY8" fmla="*/ 1196099 h 7483532"/>
              <a:gd name="connsiteX9" fmla="*/ 5680437 w 5729713"/>
              <a:gd name="connsiteY9" fmla="*/ 1380880 h 7483532"/>
              <a:gd name="connsiteX10" fmla="*/ 5687161 w 5729713"/>
              <a:gd name="connsiteY10" fmla="*/ 1571576 h 7483532"/>
              <a:gd name="connsiteX11" fmla="*/ 5680495 w 5729713"/>
              <a:gd name="connsiteY11" fmla="*/ 1627866 h 7483532"/>
              <a:gd name="connsiteX12" fmla="*/ 5664813 w 5729713"/>
              <a:gd name="connsiteY12" fmla="*/ 1743947 h 7483532"/>
              <a:gd name="connsiteX13" fmla="*/ 5665821 w 5729713"/>
              <a:gd name="connsiteY13" fmla="*/ 1832929 h 7483532"/>
              <a:gd name="connsiteX14" fmla="*/ 5653228 w 5729713"/>
              <a:gd name="connsiteY14" fmla="*/ 1892539 h 7483532"/>
              <a:gd name="connsiteX15" fmla="*/ 5644927 w 5729713"/>
              <a:gd name="connsiteY15" fmla="*/ 1920016 h 7483532"/>
              <a:gd name="connsiteX16" fmla="*/ 5632778 w 5729713"/>
              <a:gd name="connsiteY16" fmla="*/ 2156974 h 7483532"/>
              <a:gd name="connsiteX17" fmla="*/ 5634869 w 5729713"/>
              <a:gd name="connsiteY17" fmla="*/ 2186458 h 7483532"/>
              <a:gd name="connsiteX18" fmla="*/ 5628870 w 5729713"/>
              <a:gd name="connsiteY18" fmla="*/ 2302550 h 7483532"/>
              <a:gd name="connsiteX19" fmla="*/ 5628739 w 5729713"/>
              <a:gd name="connsiteY19" fmla="*/ 2371239 h 7483532"/>
              <a:gd name="connsiteX20" fmla="*/ 5639936 w 5729713"/>
              <a:gd name="connsiteY20" fmla="*/ 2396107 h 7483532"/>
              <a:gd name="connsiteX21" fmla="*/ 5515442 w 5729713"/>
              <a:gd name="connsiteY21" fmla="*/ 4429281 h 7483532"/>
              <a:gd name="connsiteX22" fmla="*/ 5508368 w 5729713"/>
              <a:gd name="connsiteY22" fmla="*/ 4544493 h 7483532"/>
              <a:gd name="connsiteX23" fmla="*/ 5485186 w 5729713"/>
              <a:gd name="connsiteY23" fmla="*/ 4983082 h 7483532"/>
              <a:gd name="connsiteX24" fmla="*/ 5351322 w 5729713"/>
              <a:gd name="connsiteY24" fmla="*/ 7444701 h 7483532"/>
              <a:gd name="connsiteX25" fmla="*/ 5307853 w 5729713"/>
              <a:gd name="connsiteY25" fmla="*/ 7483480 h 7483532"/>
              <a:gd name="connsiteX26" fmla="*/ 4475249 w 5729713"/>
              <a:gd name="connsiteY26" fmla="*/ 7439846 h 7483532"/>
              <a:gd name="connsiteX27" fmla="*/ 4475247 w 5729713"/>
              <a:gd name="connsiteY27" fmla="*/ 7439846 h 7483532"/>
              <a:gd name="connsiteX28" fmla="*/ 57561 w 5729713"/>
              <a:gd name="connsiteY28" fmla="*/ 7179080 h 7483532"/>
              <a:gd name="connsiteX29" fmla="*/ 5 w 5729713"/>
              <a:gd name="connsiteY29" fmla="*/ 7163519 h 748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729713" h="7483532">
                <a:moveTo>
                  <a:pt x="5" y="7163519"/>
                </a:moveTo>
                <a:cubicBezTo>
                  <a:pt x="118159" y="4794705"/>
                  <a:pt x="310880" y="1250972"/>
                  <a:pt x="354466" y="57078"/>
                </a:cubicBezTo>
                <a:cubicBezTo>
                  <a:pt x="357512" y="-26357"/>
                  <a:pt x="387520" y="5940"/>
                  <a:pt x="410296" y="7134"/>
                </a:cubicBezTo>
                <a:lnTo>
                  <a:pt x="1242894" y="50768"/>
                </a:lnTo>
                <a:cubicBezTo>
                  <a:pt x="1242896" y="50767"/>
                  <a:pt x="1242899" y="50766"/>
                  <a:pt x="1242901" y="50765"/>
                </a:cubicBezTo>
                <a:lnTo>
                  <a:pt x="5719942" y="314477"/>
                </a:lnTo>
                <a:lnTo>
                  <a:pt x="5729713" y="317414"/>
                </a:lnTo>
                <a:cubicBezTo>
                  <a:pt x="5723990" y="451403"/>
                  <a:pt x="5693320" y="977641"/>
                  <a:pt x="5685602" y="1118408"/>
                </a:cubicBezTo>
                <a:cubicBezTo>
                  <a:pt x="5685924" y="1144305"/>
                  <a:pt x="5686245" y="1170202"/>
                  <a:pt x="5686567" y="1196099"/>
                </a:cubicBezTo>
                <a:cubicBezTo>
                  <a:pt x="5685853" y="1231634"/>
                  <a:pt x="5680562" y="1345936"/>
                  <a:pt x="5680437" y="1380880"/>
                </a:cubicBezTo>
                <a:cubicBezTo>
                  <a:pt x="5680536" y="1443459"/>
                  <a:pt x="5687151" y="1530412"/>
                  <a:pt x="5687161" y="1571576"/>
                </a:cubicBezTo>
                <a:cubicBezTo>
                  <a:pt x="5686794" y="1584784"/>
                  <a:pt x="5680862" y="1614657"/>
                  <a:pt x="5680495" y="1627866"/>
                </a:cubicBezTo>
                <a:cubicBezTo>
                  <a:pt x="5674569" y="1690263"/>
                  <a:pt x="5670918" y="1705451"/>
                  <a:pt x="5664813" y="1743947"/>
                </a:cubicBezTo>
                <a:lnTo>
                  <a:pt x="5665821" y="1832929"/>
                </a:lnTo>
                <a:lnTo>
                  <a:pt x="5653228" y="1892539"/>
                </a:lnTo>
                <a:lnTo>
                  <a:pt x="5644927" y="1920016"/>
                </a:lnTo>
                <a:lnTo>
                  <a:pt x="5632778" y="2156974"/>
                </a:lnTo>
                <a:cubicBezTo>
                  <a:pt x="5631102" y="2201381"/>
                  <a:pt x="5635520" y="2162195"/>
                  <a:pt x="5634869" y="2186458"/>
                </a:cubicBezTo>
                <a:cubicBezTo>
                  <a:pt x="5621319" y="2218626"/>
                  <a:pt x="5646894" y="2262634"/>
                  <a:pt x="5628870" y="2302550"/>
                </a:cubicBezTo>
                <a:cubicBezTo>
                  <a:pt x="5624211" y="2317231"/>
                  <a:pt x="5621846" y="2362657"/>
                  <a:pt x="5628739" y="2371239"/>
                </a:cubicBezTo>
                <a:cubicBezTo>
                  <a:pt x="5629758" y="2380709"/>
                  <a:pt x="5632254" y="2391749"/>
                  <a:pt x="5639936" y="2396107"/>
                </a:cubicBezTo>
                <a:cubicBezTo>
                  <a:pt x="5618133" y="2750044"/>
                  <a:pt x="5568708" y="3560972"/>
                  <a:pt x="5515442" y="4429281"/>
                </a:cubicBezTo>
                <a:lnTo>
                  <a:pt x="5508368" y="4544493"/>
                </a:lnTo>
                <a:lnTo>
                  <a:pt x="5485186" y="4983082"/>
                </a:lnTo>
                <a:cubicBezTo>
                  <a:pt x="5428494" y="6052470"/>
                  <a:pt x="5377353" y="6997409"/>
                  <a:pt x="5351322" y="7444701"/>
                </a:cubicBezTo>
                <a:cubicBezTo>
                  <a:pt x="5350007" y="7467302"/>
                  <a:pt x="5330607" y="7484614"/>
                  <a:pt x="5307853" y="7483480"/>
                </a:cubicBezTo>
                <a:lnTo>
                  <a:pt x="4475249" y="7439846"/>
                </a:lnTo>
                <a:lnTo>
                  <a:pt x="4475247" y="7439846"/>
                </a:lnTo>
                <a:lnTo>
                  <a:pt x="57561" y="7179080"/>
                </a:lnTo>
                <a:cubicBezTo>
                  <a:pt x="50476" y="7171262"/>
                  <a:pt x="-556" y="7174849"/>
                  <a:pt x="5" y="71635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54D2C0-B9E8-FEF2-153B-BFFC1D12B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160" y="1295400"/>
            <a:ext cx="4243330" cy="2931543"/>
          </a:xfrm>
        </p:spPr>
        <p:txBody>
          <a:bodyPr>
            <a:normAutofit/>
          </a:bodyPr>
          <a:lstStyle/>
          <a:p>
            <a:r>
              <a:rPr lang="nl-BE" sz="4000"/>
              <a:t>Drone Workshop</a:t>
            </a:r>
            <a:endParaRPr lang="en-BE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91CE5F-57F5-30A3-14F5-3C6D43C72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161" y="5254804"/>
            <a:ext cx="2945316" cy="1069795"/>
          </a:xfrm>
        </p:spPr>
        <p:txBody>
          <a:bodyPr>
            <a:normAutofit/>
          </a:bodyPr>
          <a:lstStyle/>
          <a:p>
            <a:endParaRPr lang="en-BE">
              <a:solidFill>
                <a:srgbClr val="FFFFFF"/>
              </a:solidFill>
            </a:endParaRPr>
          </a:p>
        </p:txBody>
      </p:sp>
      <p:pic>
        <p:nvPicPr>
          <p:cNvPr id="1028" name="Picture 4" descr="Amazon.com: iFlight 227mm 4S/6S 5 Inch SucceX-EF4 Freestyle FPV Racing Drone  BNF PNP SucceX-E F4 Flight Controller Caddx Ratel TBS Frsky 45A BLheli_S  ESC 2207 2450KV Motor (4S,BNF with R-XSR RX) :">
            <a:extLst>
              <a:ext uri="{FF2B5EF4-FFF2-40B4-BE49-F238E27FC236}">
                <a16:creationId xmlns:a16="http://schemas.microsoft.com/office/drawing/2014/main" id="{1E732FFC-E97D-3D83-D41D-5DD1885A5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703" y="695739"/>
            <a:ext cx="5293758" cy="529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686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041B-0D46-5704-20BD-192A1E32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Andere onderdelen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23191-0211-3D80-95AA-39D3C1167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Andere onderdelen kiezen kan willekeurig, maar steeds controleren of alles bij elkaar past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544557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944C-DC39-7B1F-3711-6C582BE4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Flight controller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0972-C090-913B-ED89-2159E29A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Het ‘brein’ van je drone</a:t>
            </a:r>
          </a:p>
          <a:p>
            <a:r>
              <a:rPr lang="nl-BE" dirty="0"/>
              <a:t>Kijk of jouw FC dezelfde </a:t>
            </a:r>
            <a:r>
              <a:rPr lang="nl-BE" dirty="0" err="1"/>
              <a:t>mount</a:t>
            </a:r>
            <a:r>
              <a:rPr lang="nl-BE" dirty="0"/>
              <a:t> </a:t>
            </a:r>
            <a:r>
              <a:rPr lang="nl-BE" dirty="0" err="1"/>
              <a:t>size</a:t>
            </a:r>
            <a:r>
              <a:rPr lang="nl-BE" dirty="0"/>
              <a:t> heeft als jouw frame</a:t>
            </a:r>
          </a:p>
          <a:p>
            <a:pPr lvl="1"/>
            <a:r>
              <a:rPr lang="nl-BE" dirty="0"/>
              <a:t>Eventueel kan je ook converters kopen of 3D printen</a:t>
            </a:r>
          </a:p>
          <a:p>
            <a:pPr lvl="1"/>
            <a:r>
              <a:rPr lang="nl-BE" dirty="0"/>
              <a:t>Meest voorkomende </a:t>
            </a:r>
            <a:r>
              <a:rPr lang="nl-BE" dirty="0" err="1"/>
              <a:t>mount</a:t>
            </a:r>
            <a:r>
              <a:rPr lang="nl-BE" dirty="0"/>
              <a:t> </a:t>
            </a:r>
            <a:r>
              <a:rPr lang="nl-BE" dirty="0" err="1"/>
              <a:t>size</a:t>
            </a:r>
            <a:r>
              <a:rPr lang="nl-BE" dirty="0"/>
              <a:t>:</a:t>
            </a:r>
          </a:p>
          <a:p>
            <a:pPr lvl="2"/>
            <a:r>
              <a:rPr lang="nl-BE" dirty="0"/>
              <a:t>30 x 30mm</a:t>
            </a:r>
          </a:p>
          <a:p>
            <a:pPr lvl="2"/>
            <a:r>
              <a:rPr lang="nl-BE" dirty="0"/>
              <a:t>25,5 x 25,5mm</a:t>
            </a:r>
          </a:p>
          <a:p>
            <a:pPr lvl="2"/>
            <a:r>
              <a:rPr lang="nl-BE" dirty="0"/>
              <a:t>20 x 20mm</a:t>
            </a:r>
          </a:p>
          <a:p>
            <a:pPr lvl="2"/>
            <a:r>
              <a:rPr lang="nl-BE" dirty="0"/>
              <a:t>16 x 16mm</a:t>
            </a:r>
          </a:p>
          <a:p>
            <a:r>
              <a:rPr lang="nl-BE" dirty="0"/>
              <a:t>Verschillende </a:t>
            </a:r>
            <a:r>
              <a:rPr lang="nl-BE" dirty="0" err="1"/>
              <a:t>FC’s</a:t>
            </a:r>
            <a:r>
              <a:rPr lang="nl-BE" dirty="0"/>
              <a:t>: </a:t>
            </a:r>
          </a:p>
          <a:p>
            <a:pPr lvl="1"/>
            <a:r>
              <a:rPr lang="nl-BE" dirty="0"/>
              <a:t>meest populaire momenteel: F4, F7, G4 &amp; H7</a:t>
            </a:r>
          </a:p>
          <a:p>
            <a:pPr lvl="1"/>
            <a:r>
              <a:rPr lang="nl-BE" dirty="0"/>
              <a:t>Komt overeen met de verschillende STM32 controllers die op de drone zitten</a:t>
            </a:r>
          </a:p>
          <a:p>
            <a:pPr lvl="1"/>
            <a:r>
              <a:rPr lang="nl-BE" dirty="0"/>
              <a:t>Verschillende processor-snelheid, Flash memory en SRAM</a:t>
            </a:r>
          </a:p>
          <a:p>
            <a:r>
              <a:rPr lang="nl-BE" dirty="0">
                <a:solidFill>
                  <a:srgbClr val="FFFF00"/>
                </a:solidFill>
              </a:rPr>
              <a:t>Kijk altijd na of de FC compatibel is met de batterijen die je wilt gaan gebruiken</a:t>
            </a:r>
          </a:p>
        </p:txBody>
      </p:sp>
    </p:spTree>
    <p:extLst>
      <p:ext uri="{BB962C8B-B14F-4D97-AF65-F5344CB8AC3E}">
        <p14:creationId xmlns:p14="http://schemas.microsoft.com/office/powerpoint/2010/main" val="1517183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7D4F-EF9F-7E1C-665C-DC3699B7B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ESC (Electronic Speed Controller)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6B80-CE04-5DD4-DBD5-CEFB2F1C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De ‘versnellingsbak’ voor de motoren van je drone</a:t>
            </a:r>
          </a:p>
          <a:p>
            <a:r>
              <a:rPr lang="nl-BE" dirty="0"/>
              <a:t>Combineert de spanning van je batterij met een signaal van de FC en controleert zo hoe snel een motor draait</a:t>
            </a:r>
          </a:p>
          <a:p>
            <a:r>
              <a:rPr lang="nl-BE" dirty="0"/>
              <a:t>2 mogelijkheden:</a:t>
            </a:r>
          </a:p>
          <a:p>
            <a:pPr lvl="1"/>
            <a:r>
              <a:rPr lang="nl-BE" dirty="0"/>
              <a:t>4-in-1 </a:t>
            </a:r>
            <a:r>
              <a:rPr lang="nl-BE" dirty="0" err="1"/>
              <a:t>esc</a:t>
            </a:r>
            <a:r>
              <a:rPr lang="nl-BE" dirty="0"/>
              <a:t>: </a:t>
            </a:r>
          </a:p>
          <a:p>
            <a:pPr lvl="2"/>
            <a:r>
              <a:rPr lang="nl-BE" dirty="0"/>
              <a:t>Voordeel: compact en kan vaak ik stack gekocht worden met een FC</a:t>
            </a:r>
          </a:p>
          <a:p>
            <a:pPr lvl="2"/>
            <a:r>
              <a:rPr lang="nl-BE" dirty="0"/>
              <a:t>Nadeel: 1 ESC kapot = heel bord vervangen</a:t>
            </a:r>
          </a:p>
          <a:p>
            <a:pPr lvl="1"/>
            <a:r>
              <a:rPr lang="nl-BE" dirty="0"/>
              <a:t>4 (dezelfde) single </a:t>
            </a:r>
            <a:r>
              <a:rPr lang="nl-BE" dirty="0" err="1"/>
              <a:t>ESC’s</a:t>
            </a:r>
            <a:endParaRPr lang="nl-BE" dirty="0"/>
          </a:p>
          <a:p>
            <a:pPr lvl="2"/>
            <a:r>
              <a:rPr lang="nl-BE" dirty="0"/>
              <a:t>Voordeel: 1 ESC kapot = 1 ESC vervangen</a:t>
            </a:r>
          </a:p>
          <a:p>
            <a:pPr lvl="2"/>
            <a:r>
              <a:rPr lang="nl-BE" dirty="0"/>
              <a:t>Nadeel: minder compact, moeten apart vastgemaakt worden (aan de armen van het frame)</a:t>
            </a: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639296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7D4F-EF9F-7E1C-665C-DC3699B7B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ESC (Electronic Speed Controller)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6B80-CE04-5DD4-DBD5-CEFB2F1C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Heel belangrijk bij het kiezen:</a:t>
            </a:r>
          </a:p>
          <a:p>
            <a:pPr lvl="1"/>
            <a:r>
              <a:rPr lang="nl-BE" b="1" dirty="0">
                <a:solidFill>
                  <a:srgbClr val="FFFF00"/>
                </a:solidFill>
              </a:rPr>
              <a:t>De </a:t>
            </a:r>
            <a:r>
              <a:rPr lang="nl-BE" b="1" dirty="0" err="1">
                <a:solidFill>
                  <a:srgbClr val="FFFF00"/>
                </a:solidFill>
              </a:rPr>
              <a:t>Amp</a:t>
            </a:r>
            <a:r>
              <a:rPr lang="nl-BE" b="1" dirty="0">
                <a:solidFill>
                  <a:srgbClr val="FFFF00"/>
                </a:solidFill>
              </a:rPr>
              <a:t>-rating (stroom) uitgedrukt in Ampère</a:t>
            </a:r>
          </a:p>
          <a:p>
            <a:pPr lvl="1"/>
            <a:r>
              <a:rPr lang="nl-BE" b="1" dirty="0">
                <a:solidFill>
                  <a:srgbClr val="FFFF00"/>
                </a:solidFill>
              </a:rPr>
              <a:t>De Voltage-rating (Spanning) uitgedrukt in het aantal cellen van de batterij (bv 6S)</a:t>
            </a:r>
          </a:p>
          <a:p>
            <a:r>
              <a:rPr lang="nl-BE" dirty="0"/>
              <a:t>‘Hoeveel stroom kan de ESC continu aan?’</a:t>
            </a:r>
          </a:p>
          <a:p>
            <a:pPr lvl="1"/>
            <a:r>
              <a:rPr lang="nl-BE" dirty="0"/>
              <a:t>We kiezen altijd een iets hogere stroomsterkte dan wat de motor-propeller combinatie zal nodig hebben als we de </a:t>
            </a:r>
            <a:r>
              <a:rPr lang="nl-BE" dirty="0" err="1"/>
              <a:t>throttle</a:t>
            </a:r>
            <a:r>
              <a:rPr lang="nl-BE" dirty="0"/>
              <a:t> volledig openzetten</a:t>
            </a:r>
          </a:p>
          <a:p>
            <a:pPr lvl="2"/>
            <a:r>
              <a:rPr lang="nl-BE" dirty="0" err="1"/>
              <a:t>ESC’s</a:t>
            </a:r>
            <a:r>
              <a:rPr lang="nl-BE" dirty="0"/>
              <a:t> die een (veel) hogere stroom aankunnen zijn ok</a:t>
            </a:r>
          </a:p>
          <a:p>
            <a:pPr lvl="2"/>
            <a:r>
              <a:rPr lang="nl-BE" dirty="0" err="1"/>
              <a:t>ESC’s</a:t>
            </a:r>
            <a:r>
              <a:rPr lang="nl-BE" dirty="0"/>
              <a:t> waarvan de rating te laag is zullen de stroom niet aankunnen en zullen opbranden</a:t>
            </a:r>
          </a:p>
          <a:p>
            <a:r>
              <a:rPr lang="nl-BE" dirty="0"/>
              <a:t>‘Welke spanning kan de ESC aan?’</a:t>
            </a:r>
          </a:p>
          <a:p>
            <a:pPr lvl="1"/>
            <a:r>
              <a:rPr lang="nl-BE" dirty="0"/>
              <a:t>De batterij en gebruikte </a:t>
            </a:r>
            <a:r>
              <a:rPr lang="nl-BE" dirty="0" err="1"/>
              <a:t>ESC’s</a:t>
            </a:r>
            <a:r>
              <a:rPr lang="nl-BE" dirty="0"/>
              <a:t> moeten op elkaar afgestemd zijn, anders ontstaan er problemen. De meeste </a:t>
            </a:r>
            <a:r>
              <a:rPr lang="nl-BE" dirty="0" err="1"/>
              <a:t>ESC’s</a:t>
            </a:r>
            <a:r>
              <a:rPr lang="nl-BE" dirty="0"/>
              <a:t> kunnen 2-6S aan, maar kijk dit altijd goed na!</a:t>
            </a: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8349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7D4F-EF9F-7E1C-665C-DC3699B7B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ESC (Electronic Speed Controller)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6B80-CE04-5DD4-DBD5-CEFB2F1C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Het typische stroomverbruik:</a:t>
            </a:r>
          </a:p>
          <a:p>
            <a:pPr lvl="1"/>
            <a:r>
              <a:rPr lang="nl-BE" dirty="0"/>
              <a:t>Hoe groter de drone, hoe groter het stroomverbruik</a:t>
            </a:r>
          </a:p>
          <a:p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E708F93-CCBB-A409-1B9B-268D8982A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13901"/>
              </p:ext>
            </p:extLst>
          </p:nvPr>
        </p:nvGraphicFramePr>
        <p:xfrm>
          <a:off x="1901824" y="3429000"/>
          <a:ext cx="8128000" cy="2225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27899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59351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Frame Size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Typical Amp Rating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7362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2.5in or smaller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&lt;20A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295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20A+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1930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30A+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1579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40A+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997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6in+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50A+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255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75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43081-2C4A-63A9-894E-E2687D39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Motoren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1D4B3-CFCF-E622-6DDA-290CB7485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Verschillende factoren die mee bepalen welke motoren we gaan kopen</a:t>
            </a:r>
          </a:p>
          <a:p>
            <a:r>
              <a:rPr lang="nl-BE" dirty="0"/>
              <a:t>Factoren zijn altijd gelinkt aan de specificaties van de motor</a:t>
            </a:r>
          </a:p>
          <a:p>
            <a:pPr lvl="1"/>
            <a:r>
              <a:rPr lang="nl-BE" dirty="0"/>
              <a:t>Stator </a:t>
            </a:r>
            <a:r>
              <a:rPr lang="nl-BE" dirty="0" err="1"/>
              <a:t>size</a:t>
            </a:r>
            <a:r>
              <a:rPr lang="nl-BE" dirty="0"/>
              <a:t> (bepaald door de grootte van je frame)</a:t>
            </a:r>
          </a:p>
          <a:p>
            <a:pPr lvl="1"/>
            <a:r>
              <a:rPr lang="nl-BE" dirty="0" err="1"/>
              <a:t>Kv</a:t>
            </a:r>
            <a:r>
              <a:rPr lang="nl-BE" dirty="0"/>
              <a:t> (batterijspanning en propeller-grootte)</a:t>
            </a:r>
          </a:p>
          <a:p>
            <a:pPr lvl="1"/>
            <a:endParaRPr lang="nl-BE" dirty="0"/>
          </a:p>
          <a:p>
            <a:r>
              <a:rPr lang="nl-BE" dirty="0"/>
              <a:t>Stator </a:t>
            </a:r>
            <a:r>
              <a:rPr lang="nl-BE" dirty="0" err="1"/>
              <a:t>size</a:t>
            </a:r>
            <a:r>
              <a:rPr lang="nl-BE" dirty="0"/>
              <a:t> = afmetingen van de stator van je motor uitgedrukt in millimeter</a:t>
            </a:r>
          </a:p>
          <a:p>
            <a:r>
              <a:rPr lang="nl-BE" dirty="0" err="1"/>
              <a:t>Kv</a:t>
            </a:r>
            <a:r>
              <a:rPr lang="nl-BE" dirty="0"/>
              <a:t> = het aantal toeren (RPM) dat je motor zal draaien aan een spanning van 1V</a:t>
            </a:r>
          </a:p>
          <a:p>
            <a:pPr lvl="1"/>
            <a:r>
              <a:rPr lang="nl-BE" dirty="0"/>
              <a:t>bv: </a:t>
            </a:r>
            <a:r>
              <a:rPr lang="en-US" dirty="0"/>
              <a:t>RC-IN-POWER 1207 GTS V2 TITIANIUM - 5000KV</a:t>
            </a:r>
          </a:p>
          <a:p>
            <a:pPr lvl="2"/>
            <a:r>
              <a:rPr lang="en-US" dirty="0"/>
              <a:t>Stator is 12mm in diameter </a:t>
            </a:r>
            <a:r>
              <a:rPr lang="en-US" dirty="0" err="1"/>
              <a:t>en</a:t>
            </a:r>
            <a:r>
              <a:rPr lang="en-US" dirty="0"/>
              <a:t> 7mm </a:t>
            </a:r>
            <a:r>
              <a:rPr lang="en-US" dirty="0" err="1"/>
              <a:t>hoog</a:t>
            </a:r>
            <a:endParaRPr lang="en-US" dirty="0"/>
          </a:p>
          <a:p>
            <a:pPr lvl="2"/>
            <a:r>
              <a:rPr lang="en-US" dirty="0"/>
              <a:t>5000kv = 5000RPM/V</a:t>
            </a:r>
            <a:endParaRPr lang="nl-BE" dirty="0"/>
          </a:p>
          <a:p>
            <a:r>
              <a:rPr lang="nl-BE" dirty="0">
                <a:solidFill>
                  <a:srgbClr val="FFFF00"/>
                </a:solidFill>
              </a:rPr>
              <a:t>Ook altijd checken of de spanning die de motor aankan klopt!</a:t>
            </a:r>
          </a:p>
          <a:p>
            <a:r>
              <a:rPr lang="nl-BE" dirty="0">
                <a:solidFill>
                  <a:srgbClr val="FFFF00"/>
                </a:solidFill>
              </a:rPr>
              <a:t>Checken of </a:t>
            </a:r>
            <a:r>
              <a:rPr lang="nl-BE" dirty="0" err="1">
                <a:solidFill>
                  <a:srgbClr val="FFFF00"/>
                </a:solidFill>
              </a:rPr>
              <a:t>mounting</a:t>
            </a:r>
            <a:r>
              <a:rPr lang="nl-BE" dirty="0">
                <a:solidFill>
                  <a:srgbClr val="FFFF00"/>
                </a:solidFill>
              </a:rPr>
              <a:t> holes overeenkomen met die op het frame</a:t>
            </a:r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207842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43081-2C4A-63A9-894E-E2687D39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Motoren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1D4B3-CFCF-E622-6DDA-290CB7485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Kv</a:t>
            </a:r>
            <a:r>
              <a:rPr lang="nl-BE" dirty="0"/>
              <a:t> is belangrijk</a:t>
            </a:r>
          </a:p>
          <a:p>
            <a:pPr lvl="1"/>
            <a:r>
              <a:rPr lang="nl-BE" dirty="0"/>
              <a:t>Efficiëntie:</a:t>
            </a:r>
          </a:p>
          <a:p>
            <a:pPr lvl="2"/>
            <a:r>
              <a:rPr lang="nl-BE" dirty="0"/>
              <a:t>Grotere propellers &amp; motor met lage KV = hoge efficiëntie</a:t>
            </a:r>
          </a:p>
          <a:p>
            <a:pPr lvl="2"/>
            <a:r>
              <a:rPr lang="nl-BE" dirty="0"/>
              <a:t>Kleine propellers &amp; motor met hoge KV = hoge efficiëntie</a:t>
            </a:r>
          </a:p>
          <a:p>
            <a:pPr lvl="1"/>
            <a:r>
              <a:rPr lang="nl-BE" dirty="0"/>
              <a:t>Batterijkeuze:</a:t>
            </a:r>
          </a:p>
          <a:p>
            <a:pPr lvl="2"/>
            <a:r>
              <a:rPr lang="nl-BE" dirty="0"/>
              <a:t>Motoren met lage </a:t>
            </a:r>
            <a:r>
              <a:rPr lang="nl-BE" dirty="0" err="1"/>
              <a:t>Kv</a:t>
            </a:r>
            <a:r>
              <a:rPr lang="nl-BE" dirty="0"/>
              <a:t> wordt eerder gekoppeld aan batterij met hoge(re) spanning</a:t>
            </a:r>
          </a:p>
          <a:p>
            <a:pPr lvl="2"/>
            <a:r>
              <a:rPr lang="nl-BE" dirty="0"/>
              <a:t>Motoren met hoge </a:t>
            </a:r>
            <a:r>
              <a:rPr lang="nl-BE" dirty="0" err="1"/>
              <a:t>Kv</a:t>
            </a:r>
            <a:r>
              <a:rPr lang="nl-BE" dirty="0"/>
              <a:t> wordt eerder gekoppeld aan batterij met lage(re) spanning</a:t>
            </a:r>
          </a:p>
          <a:p>
            <a:pPr marL="411480" lvl="2" indent="0">
              <a:buNone/>
            </a:pPr>
            <a:endParaRPr lang="nl-BE" dirty="0"/>
          </a:p>
          <a:p>
            <a:pPr marL="411480" lvl="2" indent="0">
              <a:buNone/>
            </a:pPr>
            <a:r>
              <a:rPr lang="nl-BE" dirty="0"/>
              <a:t>Altijd handig om de specificaties van een motor te gaan opzoeken:</a:t>
            </a:r>
          </a:p>
          <a:p>
            <a:pPr marL="411480" lvl="2" indent="0">
              <a:buNone/>
            </a:pPr>
            <a:r>
              <a:rPr lang="nl-BE" dirty="0"/>
              <a:t>	bv: </a:t>
            </a:r>
            <a:r>
              <a:rPr lang="en-US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RC-IN-POWER 1207 GTS V2 TITIANIUM - 5000KV</a:t>
            </a:r>
            <a:endParaRPr lang="nl-BE" dirty="0">
              <a:solidFill>
                <a:srgbClr val="FFFF00"/>
              </a:solidFill>
            </a:endParaRPr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428067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6AD51EB-971C-4722-9A98-42EB5ABCA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3894A7A4-3F4E-414B-97FB-E4C862AD1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663" y="0"/>
            <a:ext cx="8606754" cy="1542197"/>
          </a:xfrm>
          <a:custGeom>
            <a:avLst/>
            <a:gdLst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832307 w 9288370"/>
              <a:gd name="connsiteY3" fmla="*/ 1538702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456865 w 9288370"/>
              <a:gd name="connsiteY6" fmla="*/ 1510292 h 1858154"/>
              <a:gd name="connsiteX7" fmla="*/ 1463005 w 9288370"/>
              <a:gd name="connsiteY7" fmla="*/ 1511279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456865 w 9288370"/>
              <a:gd name="connsiteY6" fmla="*/ 1510292 h 1858154"/>
              <a:gd name="connsiteX7" fmla="*/ 1463005 w 9288370"/>
              <a:gd name="connsiteY7" fmla="*/ 1511279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456865 w 9288370"/>
              <a:gd name="connsiteY6" fmla="*/ 1510292 h 1858154"/>
              <a:gd name="connsiteX7" fmla="*/ 1463005 w 9288370"/>
              <a:gd name="connsiteY7" fmla="*/ 1511279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456865 w 9288370"/>
              <a:gd name="connsiteY6" fmla="*/ 1510292 h 1858154"/>
              <a:gd name="connsiteX7" fmla="*/ 1463005 w 9288370"/>
              <a:gd name="connsiteY7" fmla="*/ 1511279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456865 w 9288370"/>
              <a:gd name="connsiteY6" fmla="*/ 1510292 h 1858154"/>
              <a:gd name="connsiteX7" fmla="*/ 1463005 w 9288370"/>
              <a:gd name="connsiteY7" fmla="*/ 1511279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456865 w 9288370"/>
              <a:gd name="connsiteY6" fmla="*/ 1510292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46439 w 9288370"/>
              <a:gd name="connsiteY6" fmla="*/ 1440261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952094 w 9288370"/>
              <a:gd name="connsiteY51" fmla="*/ 409302 h 1858154"/>
              <a:gd name="connsiteX52" fmla="*/ 8231938 w 9288370"/>
              <a:gd name="connsiteY52" fmla="*/ 259259 h 1858154"/>
              <a:gd name="connsiteX53" fmla="*/ 8428864 w 9288370"/>
              <a:gd name="connsiteY53" fmla="*/ 208471 h 1858154"/>
              <a:gd name="connsiteX54" fmla="*/ 8616510 w 9288370"/>
              <a:gd name="connsiteY54" fmla="*/ 161973 h 1858154"/>
              <a:gd name="connsiteX55" fmla="*/ 8826766 w 9288370"/>
              <a:gd name="connsiteY55" fmla="*/ 152111 h 1858154"/>
              <a:gd name="connsiteX56" fmla="*/ 8917647 w 9288370"/>
              <a:gd name="connsiteY56" fmla="*/ 112232 h 1858154"/>
              <a:gd name="connsiteX57" fmla="*/ 9182272 w 9288370"/>
              <a:gd name="connsiteY57" fmla="*/ 37171 h 1858154"/>
              <a:gd name="connsiteX58" fmla="*/ 9232990 w 9288370"/>
              <a:gd name="connsiteY58" fmla="*/ 24074 h 1858154"/>
              <a:gd name="connsiteX59" fmla="*/ 9288370 w 9288370"/>
              <a:gd name="connsiteY59" fmla="*/ 0 h 1858154"/>
              <a:gd name="connsiteX60" fmla="*/ 0 w 9288370"/>
              <a:gd name="connsiteY60" fmla="*/ 0 h 1858154"/>
              <a:gd name="connsiteX61" fmla="*/ 0 w 9288370"/>
              <a:gd name="connsiteY61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0 w 9288370"/>
              <a:gd name="connsiteY0" fmla="*/ 1858154 h 1858154"/>
              <a:gd name="connsiteX1" fmla="*/ 1049 w 9288370"/>
              <a:gd name="connsiteY1" fmla="*/ 1857909 h 1858154"/>
              <a:gd name="connsiteX2" fmla="*/ 370426 w 9288370"/>
              <a:gd name="connsiteY2" fmla="*/ 1702965 h 1858154"/>
              <a:gd name="connsiteX3" fmla="*/ 766051 w 9288370"/>
              <a:gd name="connsiteY3" fmla="*/ 1569826 h 1858154"/>
              <a:gd name="connsiteX4" fmla="*/ 971617 w 9288370"/>
              <a:gd name="connsiteY4" fmla="*/ 1522494 h 1858154"/>
              <a:gd name="connsiteX5" fmla="*/ 1186668 w 9288370"/>
              <a:gd name="connsiteY5" fmla="*/ 1521861 h 1858154"/>
              <a:gd name="connsiteX6" fmla="*/ 1339078 w 9288370"/>
              <a:gd name="connsiteY6" fmla="*/ 1494730 h 1858154"/>
              <a:gd name="connsiteX7" fmla="*/ 1492452 w 9288370"/>
              <a:gd name="connsiteY7" fmla="*/ 1519061 h 1858154"/>
              <a:gd name="connsiteX8" fmla="*/ 1604999 w 9288370"/>
              <a:gd name="connsiteY8" fmla="*/ 1513599 h 1858154"/>
              <a:gd name="connsiteX9" fmla="*/ 1717911 w 9288370"/>
              <a:gd name="connsiteY9" fmla="*/ 1497764 h 1858154"/>
              <a:gd name="connsiteX10" fmla="*/ 1794234 w 9288370"/>
              <a:gd name="connsiteY10" fmla="*/ 1464331 h 1858154"/>
              <a:gd name="connsiteX11" fmla="*/ 2101780 w 9288370"/>
              <a:gd name="connsiteY11" fmla="*/ 1409907 h 1858154"/>
              <a:gd name="connsiteX12" fmla="*/ 2244830 w 9288370"/>
              <a:gd name="connsiteY12" fmla="*/ 1388540 h 1858154"/>
              <a:gd name="connsiteX13" fmla="*/ 2428648 w 9288370"/>
              <a:gd name="connsiteY13" fmla="*/ 1372736 h 1858154"/>
              <a:gd name="connsiteX14" fmla="*/ 2645882 w 9288370"/>
              <a:gd name="connsiteY14" fmla="*/ 1341971 h 1858154"/>
              <a:gd name="connsiteX15" fmla="*/ 2707413 w 9288370"/>
              <a:gd name="connsiteY15" fmla="*/ 1347156 h 1858154"/>
              <a:gd name="connsiteX16" fmla="*/ 2843134 w 9288370"/>
              <a:gd name="connsiteY16" fmla="*/ 1323561 h 1858154"/>
              <a:gd name="connsiteX17" fmla="*/ 2923804 w 9288370"/>
              <a:gd name="connsiteY17" fmla="*/ 1314224 h 1858154"/>
              <a:gd name="connsiteX18" fmla="*/ 2953618 w 9288370"/>
              <a:gd name="connsiteY18" fmla="*/ 1318186 h 1858154"/>
              <a:gd name="connsiteX19" fmla="*/ 2995816 w 9288370"/>
              <a:gd name="connsiteY19" fmla="*/ 1318670 h 1858154"/>
              <a:gd name="connsiteX20" fmla="*/ 3352700 w 9288370"/>
              <a:gd name="connsiteY20" fmla="*/ 1264183 h 1858154"/>
              <a:gd name="connsiteX21" fmla="*/ 3444611 w 9288370"/>
              <a:gd name="connsiteY21" fmla="*/ 1236739 h 1858154"/>
              <a:gd name="connsiteX22" fmla="*/ 3650072 w 9288370"/>
              <a:gd name="connsiteY22" fmla="*/ 1217421 h 1858154"/>
              <a:gd name="connsiteX23" fmla="*/ 3707853 w 9288370"/>
              <a:gd name="connsiteY23" fmla="*/ 1241722 h 1858154"/>
              <a:gd name="connsiteX24" fmla="*/ 3925616 w 9288370"/>
              <a:gd name="connsiteY24" fmla="*/ 1253751 h 1858154"/>
              <a:gd name="connsiteX25" fmla="*/ 3954387 w 9288370"/>
              <a:gd name="connsiteY25" fmla="*/ 1263789 h 1858154"/>
              <a:gd name="connsiteX26" fmla="*/ 3995849 w 9288370"/>
              <a:gd name="connsiteY26" fmla="*/ 1272939 h 1858154"/>
              <a:gd name="connsiteX27" fmla="*/ 4067546 w 9288370"/>
              <a:gd name="connsiteY27" fmla="*/ 1294697 h 1858154"/>
              <a:gd name="connsiteX28" fmla="*/ 4190310 w 9288370"/>
              <a:gd name="connsiteY28" fmla="*/ 1307786 h 1858154"/>
              <a:gd name="connsiteX29" fmla="*/ 4230008 w 9288370"/>
              <a:gd name="connsiteY29" fmla="*/ 1303546 h 1858154"/>
              <a:gd name="connsiteX30" fmla="*/ 4575478 w 9288370"/>
              <a:gd name="connsiteY30" fmla="*/ 1261726 h 1858154"/>
              <a:gd name="connsiteX31" fmla="*/ 4650026 w 9288370"/>
              <a:gd name="connsiteY31" fmla="*/ 1265798 h 1858154"/>
              <a:gd name="connsiteX32" fmla="*/ 4792008 w 9288370"/>
              <a:gd name="connsiteY32" fmla="*/ 1243899 h 1858154"/>
              <a:gd name="connsiteX33" fmla="*/ 4954126 w 9288370"/>
              <a:gd name="connsiteY33" fmla="*/ 1204617 h 1858154"/>
              <a:gd name="connsiteX34" fmla="*/ 5309678 w 9288370"/>
              <a:gd name="connsiteY34" fmla="*/ 1128278 h 1858154"/>
              <a:gd name="connsiteX35" fmla="*/ 5474724 w 9288370"/>
              <a:gd name="connsiteY35" fmla="*/ 1091167 h 1858154"/>
              <a:gd name="connsiteX36" fmla="*/ 5612132 w 9288370"/>
              <a:gd name="connsiteY36" fmla="*/ 1051509 h 1858154"/>
              <a:gd name="connsiteX37" fmla="*/ 5776618 w 9288370"/>
              <a:gd name="connsiteY37" fmla="*/ 1053037 h 1858154"/>
              <a:gd name="connsiteX38" fmla="*/ 5785786 w 9288370"/>
              <a:gd name="connsiteY38" fmla="*/ 1051213 h 1858154"/>
              <a:gd name="connsiteX39" fmla="*/ 5829381 w 9288370"/>
              <a:gd name="connsiteY39" fmla="*/ 1046878 h 1858154"/>
              <a:gd name="connsiteX40" fmla="*/ 5943596 w 9288370"/>
              <a:gd name="connsiteY40" fmla="*/ 1043237 h 1858154"/>
              <a:gd name="connsiteX41" fmla="*/ 5985730 w 9288370"/>
              <a:gd name="connsiteY41" fmla="*/ 1035396 h 1858154"/>
              <a:gd name="connsiteX42" fmla="*/ 6103109 w 9288370"/>
              <a:gd name="connsiteY42" fmla="*/ 1019019 h 1858154"/>
              <a:gd name="connsiteX43" fmla="*/ 6222406 w 9288370"/>
              <a:gd name="connsiteY43" fmla="*/ 985341 h 1858154"/>
              <a:gd name="connsiteX44" fmla="*/ 6598672 w 9288370"/>
              <a:gd name="connsiteY44" fmla="*/ 902062 h 1858154"/>
              <a:gd name="connsiteX45" fmla="*/ 6766149 w 9288370"/>
              <a:gd name="connsiteY45" fmla="*/ 846132 h 1858154"/>
              <a:gd name="connsiteX46" fmla="*/ 6886312 w 9288370"/>
              <a:gd name="connsiteY46" fmla="*/ 781877 h 1858154"/>
              <a:gd name="connsiteX47" fmla="*/ 7006457 w 9288370"/>
              <a:gd name="connsiteY47" fmla="*/ 699758 h 1858154"/>
              <a:gd name="connsiteX48" fmla="*/ 7231643 w 9288370"/>
              <a:gd name="connsiteY48" fmla="*/ 640778 h 1858154"/>
              <a:gd name="connsiteX49" fmla="*/ 7363123 w 9288370"/>
              <a:gd name="connsiteY49" fmla="*/ 593682 h 1858154"/>
              <a:gd name="connsiteX50" fmla="*/ 7588368 w 9288370"/>
              <a:gd name="connsiteY50" fmla="*/ 531129 h 1858154"/>
              <a:gd name="connsiteX51" fmla="*/ 7782741 w 9288370"/>
              <a:gd name="connsiteY51" fmla="*/ 455936 h 1858154"/>
              <a:gd name="connsiteX52" fmla="*/ 7952094 w 9288370"/>
              <a:gd name="connsiteY52" fmla="*/ 409302 h 1858154"/>
              <a:gd name="connsiteX53" fmla="*/ 8231938 w 9288370"/>
              <a:gd name="connsiteY53" fmla="*/ 259259 h 1858154"/>
              <a:gd name="connsiteX54" fmla="*/ 8428864 w 9288370"/>
              <a:gd name="connsiteY54" fmla="*/ 208471 h 1858154"/>
              <a:gd name="connsiteX55" fmla="*/ 8616510 w 9288370"/>
              <a:gd name="connsiteY55" fmla="*/ 161973 h 1858154"/>
              <a:gd name="connsiteX56" fmla="*/ 8826766 w 9288370"/>
              <a:gd name="connsiteY56" fmla="*/ 152111 h 1858154"/>
              <a:gd name="connsiteX57" fmla="*/ 8917647 w 9288370"/>
              <a:gd name="connsiteY57" fmla="*/ 112232 h 1858154"/>
              <a:gd name="connsiteX58" fmla="*/ 9182272 w 9288370"/>
              <a:gd name="connsiteY58" fmla="*/ 37171 h 1858154"/>
              <a:gd name="connsiteX59" fmla="*/ 9232990 w 9288370"/>
              <a:gd name="connsiteY59" fmla="*/ 24074 h 1858154"/>
              <a:gd name="connsiteX60" fmla="*/ 9288370 w 9288370"/>
              <a:gd name="connsiteY60" fmla="*/ 0 h 1858154"/>
              <a:gd name="connsiteX61" fmla="*/ 0 w 9288370"/>
              <a:gd name="connsiteY61" fmla="*/ 0 h 1858154"/>
              <a:gd name="connsiteX62" fmla="*/ 0 w 9288370"/>
              <a:gd name="connsiteY62" fmla="*/ 1858154 h 1858154"/>
              <a:gd name="connsiteX0" fmla="*/ 44869 w 9288370"/>
              <a:gd name="connsiteY0" fmla="*/ 1742117 h 1857909"/>
              <a:gd name="connsiteX1" fmla="*/ 1049 w 9288370"/>
              <a:gd name="connsiteY1" fmla="*/ 1857909 h 1857909"/>
              <a:gd name="connsiteX2" fmla="*/ 370426 w 9288370"/>
              <a:gd name="connsiteY2" fmla="*/ 1702965 h 1857909"/>
              <a:gd name="connsiteX3" fmla="*/ 766051 w 9288370"/>
              <a:gd name="connsiteY3" fmla="*/ 1569826 h 1857909"/>
              <a:gd name="connsiteX4" fmla="*/ 971617 w 9288370"/>
              <a:gd name="connsiteY4" fmla="*/ 1522494 h 1857909"/>
              <a:gd name="connsiteX5" fmla="*/ 1186668 w 9288370"/>
              <a:gd name="connsiteY5" fmla="*/ 1521861 h 1857909"/>
              <a:gd name="connsiteX6" fmla="*/ 1339078 w 9288370"/>
              <a:gd name="connsiteY6" fmla="*/ 1494730 h 1857909"/>
              <a:gd name="connsiteX7" fmla="*/ 1492452 w 9288370"/>
              <a:gd name="connsiteY7" fmla="*/ 1519061 h 1857909"/>
              <a:gd name="connsiteX8" fmla="*/ 1604999 w 9288370"/>
              <a:gd name="connsiteY8" fmla="*/ 1513599 h 1857909"/>
              <a:gd name="connsiteX9" fmla="*/ 1717911 w 9288370"/>
              <a:gd name="connsiteY9" fmla="*/ 1497764 h 1857909"/>
              <a:gd name="connsiteX10" fmla="*/ 1794234 w 9288370"/>
              <a:gd name="connsiteY10" fmla="*/ 1464331 h 1857909"/>
              <a:gd name="connsiteX11" fmla="*/ 2101780 w 9288370"/>
              <a:gd name="connsiteY11" fmla="*/ 1409907 h 1857909"/>
              <a:gd name="connsiteX12" fmla="*/ 2244830 w 9288370"/>
              <a:gd name="connsiteY12" fmla="*/ 1388540 h 1857909"/>
              <a:gd name="connsiteX13" fmla="*/ 2428648 w 9288370"/>
              <a:gd name="connsiteY13" fmla="*/ 1372736 h 1857909"/>
              <a:gd name="connsiteX14" fmla="*/ 2645882 w 9288370"/>
              <a:gd name="connsiteY14" fmla="*/ 1341971 h 1857909"/>
              <a:gd name="connsiteX15" fmla="*/ 2707413 w 9288370"/>
              <a:gd name="connsiteY15" fmla="*/ 1347156 h 1857909"/>
              <a:gd name="connsiteX16" fmla="*/ 2843134 w 9288370"/>
              <a:gd name="connsiteY16" fmla="*/ 1323561 h 1857909"/>
              <a:gd name="connsiteX17" fmla="*/ 2923804 w 9288370"/>
              <a:gd name="connsiteY17" fmla="*/ 1314224 h 1857909"/>
              <a:gd name="connsiteX18" fmla="*/ 2953618 w 9288370"/>
              <a:gd name="connsiteY18" fmla="*/ 1318186 h 1857909"/>
              <a:gd name="connsiteX19" fmla="*/ 2995816 w 9288370"/>
              <a:gd name="connsiteY19" fmla="*/ 1318670 h 1857909"/>
              <a:gd name="connsiteX20" fmla="*/ 3352700 w 9288370"/>
              <a:gd name="connsiteY20" fmla="*/ 1264183 h 1857909"/>
              <a:gd name="connsiteX21" fmla="*/ 3444611 w 9288370"/>
              <a:gd name="connsiteY21" fmla="*/ 1236739 h 1857909"/>
              <a:gd name="connsiteX22" fmla="*/ 3650072 w 9288370"/>
              <a:gd name="connsiteY22" fmla="*/ 1217421 h 1857909"/>
              <a:gd name="connsiteX23" fmla="*/ 3707853 w 9288370"/>
              <a:gd name="connsiteY23" fmla="*/ 1241722 h 1857909"/>
              <a:gd name="connsiteX24" fmla="*/ 3925616 w 9288370"/>
              <a:gd name="connsiteY24" fmla="*/ 1253751 h 1857909"/>
              <a:gd name="connsiteX25" fmla="*/ 3954387 w 9288370"/>
              <a:gd name="connsiteY25" fmla="*/ 1263789 h 1857909"/>
              <a:gd name="connsiteX26" fmla="*/ 3995849 w 9288370"/>
              <a:gd name="connsiteY26" fmla="*/ 1272939 h 1857909"/>
              <a:gd name="connsiteX27" fmla="*/ 4067546 w 9288370"/>
              <a:gd name="connsiteY27" fmla="*/ 1294697 h 1857909"/>
              <a:gd name="connsiteX28" fmla="*/ 4190310 w 9288370"/>
              <a:gd name="connsiteY28" fmla="*/ 1307786 h 1857909"/>
              <a:gd name="connsiteX29" fmla="*/ 4230008 w 9288370"/>
              <a:gd name="connsiteY29" fmla="*/ 1303546 h 1857909"/>
              <a:gd name="connsiteX30" fmla="*/ 4575478 w 9288370"/>
              <a:gd name="connsiteY30" fmla="*/ 1261726 h 1857909"/>
              <a:gd name="connsiteX31" fmla="*/ 4650026 w 9288370"/>
              <a:gd name="connsiteY31" fmla="*/ 1265798 h 1857909"/>
              <a:gd name="connsiteX32" fmla="*/ 4792008 w 9288370"/>
              <a:gd name="connsiteY32" fmla="*/ 1243899 h 1857909"/>
              <a:gd name="connsiteX33" fmla="*/ 4954126 w 9288370"/>
              <a:gd name="connsiteY33" fmla="*/ 1204617 h 1857909"/>
              <a:gd name="connsiteX34" fmla="*/ 5309678 w 9288370"/>
              <a:gd name="connsiteY34" fmla="*/ 1128278 h 1857909"/>
              <a:gd name="connsiteX35" fmla="*/ 5474724 w 9288370"/>
              <a:gd name="connsiteY35" fmla="*/ 1091167 h 1857909"/>
              <a:gd name="connsiteX36" fmla="*/ 5612132 w 9288370"/>
              <a:gd name="connsiteY36" fmla="*/ 1051509 h 1857909"/>
              <a:gd name="connsiteX37" fmla="*/ 5776618 w 9288370"/>
              <a:gd name="connsiteY37" fmla="*/ 1053037 h 1857909"/>
              <a:gd name="connsiteX38" fmla="*/ 5785786 w 9288370"/>
              <a:gd name="connsiteY38" fmla="*/ 1051213 h 1857909"/>
              <a:gd name="connsiteX39" fmla="*/ 5829381 w 9288370"/>
              <a:gd name="connsiteY39" fmla="*/ 1046878 h 1857909"/>
              <a:gd name="connsiteX40" fmla="*/ 5943596 w 9288370"/>
              <a:gd name="connsiteY40" fmla="*/ 1043237 h 1857909"/>
              <a:gd name="connsiteX41" fmla="*/ 5985730 w 9288370"/>
              <a:gd name="connsiteY41" fmla="*/ 1035396 h 1857909"/>
              <a:gd name="connsiteX42" fmla="*/ 6103109 w 9288370"/>
              <a:gd name="connsiteY42" fmla="*/ 1019019 h 1857909"/>
              <a:gd name="connsiteX43" fmla="*/ 6222406 w 9288370"/>
              <a:gd name="connsiteY43" fmla="*/ 985341 h 1857909"/>
              <a:gd name="connsiteX44" fmla="*/ 6598672 w 9288370"/>
              <a:gd name="connsiteY44" fmla="*/ 902062 h 1857909"/>
              <a:gd name="connsiteX45" fmla="*/ 6766149 w 9288370"/>
              <a:gd name="connsiteY45" fmla="*/ 846132 h 1857909"/>
              <a:gd name="connsiteX46" fmla="*/ 6886312 w 9288370"/>
              <a:gd name="connsiteY46" fmla="*/ 781877 h 1857909"/>
              <a:gd name="connsiteX47" fmla="*/ 7006457 w 9288370"/>
              <a:gd name="connsiteY47" fmla="*/ 699758 h 1857909"/>
              <a:gd name="connsiteX48" fmla="*/ 7231643 w 9288370"/>
              <a:gd name="connsiteY48" fmla="*/ 640778 h 1857909"/>
              <a:gd name="connsiteX49" fmla="*/ 7363123 w 9288370"/>
              <a:gd name="connsiteY49" fmla="*/ 593682 h 1857909"/>
              <a:gd name="connsiteX50" fmla="*/ 7588368 w 9288370"/>
              <a:gd name="connsiteY50" fmla="*/ 531129 h 1857909"/>
              <a:gd name="connsiteX51" fmla="*/ 7782741 w 9288370"/>
              <a:gd name="connsiteY51" fmla="*/ 455936 h 1857909"/>
              <a:gd name="connsiteX52" fmla="*/ 7952094 w 9288370"/>
              <a:gd name="connsiteY52" fmla="*/ 409302 h 1857909"/>
              <a:gd name="connsiteX53" fmla="*/ 8231938 w 9288370"/>
              <a:gd name="connsiteY53" fmla="*/ 259259 h 1857909"/>
              <a:gd name="connsiteX54" fmla="*/ 8428864 w 9288370"/>
              <a:gd name="connsiteY54" fmla="*/ 208471 h 1857909"/>
              <a:gd name="connsiteX55" fmla="*/ 8616510 w 9288370"/>
              <a:gd name="connsiteY55" fmla="*/ 161973 h 1857909"/>
              <a:gd name="connsiteX56" fmla="*/ 8826766 w 9288370"/>
              <a:gd name="connsiteY56" fmla="*/ 152111 h 1857909"/>
              <a:gd name="connsiteX57" fmla="*/ 8917647 w 9288370"/>
              <a:gd name="connsiteY57" fmla="*/ 112232 h 1857909"/>
              <a:gd name="connsiteX58" fmla="*/ 9182272 w 9288370"/>
              <a:gd name="connsiteY58" fmla="*/ 37171 h 1857909"/>
              <a:gd name="connsiteX59" fmla="*/ 9232990 w 9288370"/>
              <a:gd name="connsiteY59" fmla="*/ 24074 h 1857909"/>
              <a:gd name="connsiteX60" fmla="*/ 9288370 w 9288370"/>
              <a:gd name="connsiteY60" fmla="*/ 0 h 1857909"/>
              <a:gd name="connsiteX61" fmla="*/ 0 w 9288370"/>
              <a:gd name="connsiteY61" fmla="*/ 0 h 1857909"/>
              <a:gd name="connsiteX62" fmla="*/ 44869 w 9288370"/>
              <a:gd name="connsiteY62" fmla="*/ 1742117 h 1857909"/>
              <a:gd name="connsiteX0" fmla="*/ 8158 w 9288370"/>
              <a:gd name="connsiteY0" fmla="*/ 1671666 h 1857909"/>
              <a:gd name="connsiteX1" fmla="*/ 1049 w 9288370"/>
              <a:gd name="connsiteY1" fmla="*/ 1857909 h 1857909"/>
              <a:gd name="connsiteX2" fmla="*/ 370426 w 9288370"/>
              <a:gd name="connsiteY2" fmla="*/ 1702965 h 1857909"/>
              <a:gd name="connsiteX3" fmla="*/ 766051 w 9288370"/>
              <a:gd name="connsiteY3" fmla="*/ 1569826 h 1857909"/>
              <a:gd name="connsiteX4" fmla="*/ 971617 w 9288370"/>
              <a:gd name="connsiteY4" fmla="*/ 1522494 h 1857909"/>
              <a:gd name="connsiteX5" fmla="*/ 1186668 w 9288370"/>
              <a:gd name="connsiteY5" fmla="*/ 1521861 h 1857909"/>
              <a:gd name="connsiteX6" fmla="*/ 1339078 w 9288370"/>
              <a:gd name="connsiteY6" fmla="*/ 1494730 h 1857909"/>
              <a:gd name="connsiteX7" fmla="*/ 1492452 w 9288370"/>
              <a:gd name="connsiteY7" fmla="*/ 1519061 h 1857909"/>
              <a:gd name="connsiteX8" fmla="*/ 1604999 w 9288370"/>
              <a:gd name="connsiteY8" fmla="*/ 1513599 h 1857909"/>
              <a:gd name="connsiteX9" fmla="*/ 1717911 w 9288370"/>
              <a:gd name="connsiteY9" fmla="*/ 1497764 h 1857909"/>
              <a:gd name="connsiteX10" fmla="*/ 1794234 w 9288370"/>
              <a:gd name="connsiteY10" fmla="*/ 1464331 h 1857909"/>
              <a:gd name="connsiteX11" fmla="*/ 2101780 w 9288370"/>
              <a:gd name="connsiteY11" fmla="*/ 1409907 h 1857909"/>
              <a:gd name="connsiteX12" fmla="*/ 2244830 w 9288370"/>
              <a:gd name="connsiteY12" fmla="*/ 1388540 h 1857909"/>
              <a:gd name="connsiteX13" fmla="*/ 2428648 w 9288370"/>
              <a:gd name="connsiteY13" fmla="*/ 1372736 h 1857909"/>
              <a:gd name="connsiteX14" fmla="*/ 2645882 w 9288370"/>
              <a:gd name="connsiteY14" fmla="*/ 1341971 h 1857909"/>
              <a:gd name="connsiteX15" fmla="*/ 2707413 w 9288370"/>
              <a:gd name="connsiteY15" fmla="*/ 1347156 h 1857909"/>
              <a:gd name="connsiteX16" fmla="*/ 2843134 w 9288370"/>
              <a:gd name="connsiteY16" fmla="*/ 1323561 h 1857909"/>
              <a:gd name="connsiteX17" fmla="*/ 2923804 w 9288370"/>
              <a:gd name="connsiteY17" fmla="*/ 1314224 h 1857909"/>
              <a:gd name="connsiteX18" fmla="*/ 2953618 w 9288370"/>
              <a:gd name="connsiteY18" fmla="*/ 1318186 h 1857909"/>
              <a:gd name="connsiteX19" fmla="*/ 2995816 w 9288370"/>
              <a:gd name="connsiteY19" fmla="*/ 1318670 h 1857909"/>
              <a:gd name="connsiteX20" fmla="*/ 3352700 w 9288370"/>
              <a:gd name="connsiteY20" fmla="*/ 1264183 h 1857909"/>
              <a:gd name="connsiteX21" fmla="*/ 3444611 w 9288370"/>
              <a:gd name="connsiteY21" fmla="*/ 1236739 h 1857909"/>
              <a:gd name="connsiteX22" fmla="*/ 3650072 w 9288370"/>
              <a:gd name="connsiteY22" fmla="*/ 1217421 h 1857909"/>
              <a:gd name="connsiteX23" fmla="*/ 3707853 w 9288370"/>
              <a:gd name="connsiteY23" fmla="*/ 1241722 h 1857909"/>
              <a:gd name="connsiteX24" fmla="*/ 3925616 w 9288370"/>
              <a:gd name="connsiteY24" fmla="*/ 1253751 h 1857909"/>
              <a:gd name="connsiteX25" fmla="*/ 3954387 w 9288370"/>
              <a:gd name="connsiteY25" fmla="*/ 1263789 h 1857909"/>
              <a:gd name="connsiteX26" fmla="*/ 3995849 w 9288370"/>
              <a:gd name="connsiteY26" fmla="*/ 1272939 h 1857909"/>
              <a:gd name="connsiteX27" fmla="*/ 4067546 w 9288370"/>
              <a:gd name="connsiteY27" fmla="*/ 1294697 h 1857909"/>
              <a:gd name="connsiteX28" fmla="*/ 4190310 w 9288370"/>
              <a:gd name="connsiteY28" fmla="*/ 1307786 h 1857909"/>
              <a:gd name="connsiteX29" fmla="*/ 4230008 w 9288370"/>
              <a:gd name="connsiteY29" fmla="*/ 1303546 h 1857909"/>
              <a:gd name="connsiteX30" fmla="*/ 4575478 w 9288370"/>
              <a:gd name="connsiteY30" fmla="*/ 1261726 h 1857909"/>
              <a:gd name="connsiteX31" fmla="*/ 4650026 w 9288370"/>
              <a:gd name="connsiteY31" fmla="*/ 1265798 h 1857909"/>
              <a:gd name="connsiteX32" fmla="*/ 4792008 w 9288370"/>
              <a:gd name="connsiteY32" fmla="*/ 1243899 h 1857909"/>
              <a:gd name="connsiteX33" fmla="*/ 4954126 w 9288370"/>
              <a:gd name="connsiteY33" fmla="*/ 1204617 h 1857909"/>
              <a:gd name="connsiteX34" fmla="*/ 5309678 w 9288370"/>
              <a:gd name="connsiteY34" fmla="*/ 1128278 h 1857909"/>
              <a:gd name="connsiteX35" fmla="*/ 5474724 w 9288370"/>
              <a:gd name="connsiteY35" fmla="*/ 1091167 h 1857909"/>
              <a:gd name="connsiteX36" fmla="*/ 5612132 w 9288370"/>
              <a:gd name="connsiteY36" fmla="*/ 1051509 h 1857909"/>
              <a:gd name="connsiteX37" fmla="*/ 5776618 w 9288370"/>
              <a:gd name="connsiteY37" fmla="*/ 1053037 h 1857909"/>
              <a:gd name="connsiteX38" fmla="*/ 5785786 w 9288370"/>
              <a:gd name="connsiteY38" fmla="*/ 1051213 h 1857909"/>
              <a:gd name="connsiteX39" fmla="*/ 5829381 w 9288370"/>
              <a:gd name="connsiteY39" fmla="*/ 1046878 h 1857909"/>
              <a:gd name="connsiteX40" fmla="*/ 5943596 w 9288370"/>
              <a:gd name="connsiteY40" fmla="*/ 1043237 h 1857909"/>
              <a:gd name="connsiteX41" fmla="*/ 5985730 w 9288370"/>
              <a:gd name="connsiteY41" fmla="*/ 1035396 h 1857909"/>
              <a:gd name="connsiteX42" fmla="*/ 6103109 w 9288370"/>
              <a:gd name="connsiteY42" fmla="*/ 1019019 h 1857909"/>
              <a:gd name="connsiteX43" fmla="*/ 6222406 w 9288370"/>
              <a:gd name="connsiteY43" fmla="*/ 985341 h 1857909"/>
              <a:gd name="connsiteX44" fmla="*/ 6598672 w 9288370"/>
              <a:gd name="connsiteY44" fmla="*/ 902062 h 1857909"/>
              <a:gd name="connsiteX45" fmla="*/ 6766149 w 9288370"/>
              <a:gd name="connsiteY45" fmla="*/ 846132 h 1857909"/>
              <a:gd name="connsiteX46" fmla="*/ 6886312 w 9288370"/>
              <a:gd name="connsiteY46" fmla="*/ 781877 h 1857909"/>
              <a:gd name="connsiteX47" fmla="*/ 7006457 w 9288370"/>
              <a:gd name="connsiteY47" fmla="*/ 699758 h 1857909"/>
              <a:gd name="connsiteX48" fmla="*/ 7231643 w 9288370"/>
              <a:gd name="connsiteY48" fmla="*/ 640778 h 1857909"/>
              <a:gd name="connsiteX49" fmla="*/ 7363123 w 9288370"/>
              <a:gd name="connsiteY49" fmla="*/ 593682 h 1857909"/>
              <a:gd name="connsiteX50" fmla="*/ 7588368 w 9288370"/>
              <a:gd name="connsiteY50" fmla="*/ 531129 h 1857909"/>
              <a:gd name="connsiteX51" fmla="*/ 7782741 w 9288370"/>
              <a:gd name="connsiteY51" fmla="*/ 455936 h 1857909"/>
              <a:gd name="connsiteX52" fmla="*/ 7952094 w 9288370"/>
              <a:gd name="connsiteY52" fmla="*/ 409302 h 1857909"/>
              <a:gd name="connsiteX53" fmla="*/ 8231938 w 9288370"/>
              <a:gd name="connsiteY53" fmla="*/ 259259 h 1857909"/>
              <a:gd name="connsiteX54" fmla="*/ 8428864 w 9288370"/>
              <a:gd name="connsiteY54" fmla="*/ 208471 h 1857909"/>
              <a:gd name="connsiteX55" fmla="*/ 8616510 w 9288370"/>
              <a:gd name="connsiteY55" fmla="*/ 161973 h 1857909"/>
              <a:gd name="connsiteX56" fmla="*/ 8826766 w 9288370"/>
              <a:gd name="connsiteY56" fmla="*/ 152111 h 1857909"/>
              <a:gd name="connsiteX57" fmla="*/ 8917647 w 9288370"/>
              <a:gd name="connsiteY57" fmla="*/ 112232 h 1857909"/>
              <a:gd name="connsiteX58" fmla="*/ 9182272 w 9288370"/>
              <a:gd name="connsiteY58" fmla="*/ 37171 h 1857909"/>
              <a:gd name="connsiteX59" fmla="*/ 9232990 w 9288370"/>
              <a:gd name="connsiteY59" fmla="*/ 24074 h 1857909"/>
              <a:gd name="connsiteX60" fmla="*/ 9288370 w 9288370"/>
              <a:gd name="connsiteY60" fmla="*/ 0 h 1857909"/>
              <a:gd name="connsiteX61" fmla="*/ 0 w 9288370"/>
              <a:gd name="connsiteY61" fmla="*/ 0 h 1857909"/>
              <a:gd name="connsiteX62" fmla="*/ 8158 w 9288370"/>
              <a:gd name="connsiteY62" fmla="*/ 1671666 h 1857909"/>
              <a:gd name="connsiteX0" fmla="*/ 8158 w 9288370"/>
              <a:gd name="connsiteY0" fmla="*/ 1671666 h 1721151"/>
              <a:gd name="connsiteX1" fmla="*/ 66313 w 9288370"/>
              <a:gd name="connsiteY1" fmla="*/ 1721151 h 1721151"/>
              <a:gd name="connsiteX2" fmla="*/ 370426 w 9288370"/>
              <a:gd name="connsiteY2" fmla="*/ 1702965 h 1721151"/>
              <a:gd name="connsiteX3" fmla="*/ 766051 w 9288370"/>
              <a:gd name="connsiteY3" fmla="*/ 1569826 h 1721151"/>
              <a:gd name="connsiteX4" fmla="*/ 971617 w 9288370"/>
              <a:gd name="connsiteY4" fmla="*/ 1522494 h 1721151"/>
              <a:gd name="connsiteX5" fmla="*/ 1186668 w 9288370"/>
              <a:gd name="connsiteY5" fmla="*/ 1521861 h 1721151"/>
              <a:gd name="connsiteX6" fmla="*/ 1339078 w 9288370"/>
              <a:gd name="connsiteY6" fmla="*/ 1494730 h 1721151"/>
              <a:gd name="connsiteX7" fmla="*/ 1492452 w 9288370"/>
              <a:gd name="connsiteY7" fmla="*/ 1519061 h 1721151"/>
              <a:gd name="connsiteX8" fmla="*/ 1604999 w 9288370"/>
              <a:gd name="connsiteY8" fmla="*/ 1513599 h 1721151"/>
              <a:gd name="connsiteX9" fmla="*/ 1717911 w 9288370"/>
              <a:gd name="connsiteY9" fmla="*/ 1497764 h 1721151"/>
              <a:gd name="connsiteX10" fmla="*/ 1794234 w 9288370"/>
              <a:gd name="connsiteY10" fmla="*/ 1464331 h 1721151"/>
              <a:gd name="connsiteX11" fmla="*/ 2101780 w 9288370"/>
              <a:gd name="connsiteY11" fmla="*/ 1409907 h 1721151"/>
              <a:gd name="connsiteX12" fmla="*/ 2244830 w 9288370"/>
              <a:gd name="connsiteY12" fmla="*/ 1388540 h 1721151"/>
              <a:gd name="connsiteX13" fmla="*/ 2428648 w 9288370"/>
              <a:gd name="connsiteY13" fmla="*/ 1372736 h 1721151"/>
              <a:gd name="connsiteX14" fmla="*/ 2645882 w 9288370"/>
              <a:gd name="connsiteY14" fmla="*/ 1341971 h 1721151"/>
              <a:gd name="connsiteX15" fmla="*/ 2707413 w 9288370"/>
              <a:gd name="connsiteY15" fmla="*/ 1347156 h 1721151"/>
              <a:gd name="connsiteX16" fmla="*/ 2843134 w 9288370"/>
              <a:gd name="connsiteY16" fmla="*/ 1323561 h 1721151"/>
              <a:gd name="connsiteX17" fmla="*/ 2923804 w 9288370"/>
              <a:gd name="connsiteY17" fmla="*/ 1314224 h 1721151"/>
              <a:gd name="connsiteX18" fmla="*/ 2953618 w 9288370"/>
              <a:gd name="connsiteY18" fmla="*/ 1318186 h 1721151"/>
              <a:gd name="connsiteX19" fmla="*/ 2995816 w 9288370"/>
              <a:gd name="connsiteY19" fmla="*/ 1318670 h 1721151"/>
              <a:gd name="connsiteX20" fmla="*/ 3352700 w 9288370"/>
              <a:gd name="connsiteY20" fmla="*/ 1264183 h 1721151"/>
              <a:gd name="connsiteX21" fmla="*/ 3444611 w 9288370"/>
              <a:gd name="connsiteY21" fmla="*/ 1236739 h 1721151"/>
              <a:gd name="connsiteX22" fmla="*/ 3650072 w 9288370"/>
              <a:gd name="connsiteY22" fmla="*/ 1217421 h 1721151"/>
              <a:gd name="connsiteX23" fmla="*/ 3707853 w 9288370"/>
              <a:gd name="connsiteY23" fmla="*/ 1241722 h 1721151"/>
              <a:gd name="connsiteX24" fmla="*/ 3925616 w 9288370"/>
              <a:gd name="connsiteY24" fmla="*/ 1253751 h 1721151"/>
              <a:gd name="connsiteX25" fmla="*/ 3954387 w 9288370"/>
              <a:gd name="connsiteY25" fmla="*/ 1263789 h 1721151"/>
              <a:gd name="connsiteX26" fmla="*/ 3995849 w 9288370"/>
              <a:gd name="connsiteY26" fmla="*/ 1272939 h 1721151"/>
              <a:gd name="connsiteX27" fmla="*/ 4067546 w 9288370"/>
              <a:gd name="connsiteY27" fmla="*/ 1294697 h 1721151"/>
              <a:gd name="connsiteX28" fmla="*/ 4190310 w 9288370"/>
              <a:gd name="connsiteY28" fmla="*/ 1307786 h 1721151"/>
              <a:gd name="connsiteX29" fmla="*/ 4230008 w 9288370"/>
              <a:gd name="connsiteY29" fmla="*/ 1303546 h 1721151"/>
              <a:gd name="connsiteX30" fmla="*/ 4575478 w 9288370"/>
              <a:gd name="connsiteY30" fmla="*/ 1261726 h 1721151"/>
              <a:gd name="connsiteX31" fmla="*/ 4650026 w 9288370"/>
              <a:gd name="connsiteY31" fmla="*/ 1265798 h 1721151"/>
              <a:gd name="connsiteX32" fmla="*/ 4792008 w 9288370"/>
              <a:gd name="connsiteY32" fmla="*/ 1243899 h 1721151"/>
              <a:gd name="connsiteX33" fmla="*/ 4954126 w 9288370"/>
              <a:gd name="connsiteY33" fmla="*/ 1204617 h 1721151"/>
              <a:gd name="connsiteX34" fmla="*/ 5309678 w 9288370"/>
              <a:gd name="connsiteY34" fmla="*/ 1128278 h 1721151"/>
              <a:gd name="connsiteX35" fmla="*/ 5474724 w 9288370"/>
              <a:gd name="connsiteY35" fmla="*/ 1091167 h 1721151"/>
              <a:gd name="connsiteX36" fmla="*/ 5612132 w 9288370"/>
              <a:gd name="connsiteY36" fmla="*/ 1051509 h 1721151"/>
              <a:gd name="connsiteX37" fmla="*/ 5776618 w 9288370"/>
              <a:gd name="connsiteY37" fmla="*/ 1053037 h 1721151"/>
              <a:gd name="connsiteX38" fmla="*/ 5785786 w 9288370"/>
              <a:gd name="connsiteY38" fmla="*/ 1051213 h 1721151"/>
              <a:gd name="connsiteX39" fmla="*/ 5829381 w 9288370"/>
              <a:gd name="connsiteY39" fmla="*/ 1046878 h 1721151"/>
              <a:gd name="connsiteX40" fmla="*/ 5943596 w 9288370"/>
              <a:gd name="connsiteY40" fmla="*/ 1043237 h 1721151"/>
              <a:gd name="connsiteX41" fmla="*/ 5985730 w 9288370"/>
              <a:gd name="connsiteY41" fmla="*/ 1035396 h 1721151"/>
              <a:gd name="connsiteX42" fmla="*/ 6103109 w 9288370"/>
              <a:gd name="connsiteY42" fmla="*/ 1019019 h 1721151"/>
              <a:gd name="connsiteX43" fmla="*/ 6222406 w 9288370"/>
              <a:gd name="connsiteY43" fmla="*/ 985341 h 1721151"/>
              <a:gd name="connsiteX44" fmla="*/ 6598672 w 9288370"/>
              <a:gd name="connsiteY44" fmla="*/ 902062 h 1721151"/>
              <a:gd name="connsiteX45" fmla="*/ 6766149 w 9288370"/>
              <a:gd name="connsiteY45" fmla="*/ 846132 h 1721151"/>
              <a:gd name="connsiteX46" fmla="*/ 6886312 w 9288370"/>
              <a:gd name="connsiteY46" fmla="*/ 781877 h 1721151"/>
              <a:gd name="connsiteX47" fmla="*/ 7006457 w 9288370"/>
              <a:gd name="connsiteY47" fmla="*/ 699758 h 1721151"/>
              <a:gd name="connsiteX48" fmla="*/ 7231643 w 9288370"/>
              <a:gd name="connsiteY48" fmla="*/ 640778 h 1721151"/>
              <a:gd name="connsiteX49" fmla="*/ 7363123 w 9288370"/>
              <a:gd name="connsiteY49" fmla="*/ 593682 h 1721151"/>
              <a:gd name="connsiteX50" fmla="*/ 7588368 w 9288370"/>
              <a:gd name="connsiteY50" fmla="*/ 531129 h 1721151"/>
              <a:gd name="connsiteX51" fmla="*/ 7782741 w 9288370"/>
              <a:gd name="connsiteY51" fmla="*/ 455936 h 1721151"/>
              <a:gd name="connsiteX52" fmla="*/ 7952094 w 9288370"/>
              <a:gd name="connsiteY52" fmla="*/ 409302 h 1721151"/>
              <a:gd name="connsiteX53" fmla="*/ 8231938 w 9288370"/>
              <a:gd name="connsiteY53" fmla="*/ 259259 h 1721151"/>
              <a:gd name="connsiteX54" fmla="*/ 8428864 w 9288370"/>
              <a:gd name="connsiteY54" fmla="*/ 208471 h 1721151"/>
              <a:gd name="connsiteX55" fmla="*/ 8616510 w 9288370"/>
              <a:gd name="connsiteY55" fmla="*/ 161973 h 1721151"/>
              <a:gd name="connsiteX56" fmla="*/ 8826766 w 9288370"/>
              <a:gd name="connsiteY56" fmla="*/ 152111 h 1721151"/>
              <a:gd name="connsiteX57" fmla="*/ 8917647 w 9288370"/>
              <a:gd name="connsiteY57" fmla="*/ 112232 h 1721151"/>
              <a:gd name="connsiteX58" fmla="*/ 9182272 w 9288370"/>
              <a:gd name="connsiteY58" fmla="*/ 37171 h 1721151"/>
              <a:gd name="connsiteX59" fmla="*/ 9232990 w 9288370"/>
              <a:gd name="connsiteY59" fmla="*/ 24074 h 1721151"/>
              <a:gd name="connsiteX60" fmla="*/ 9288370 w 9288370"/>
              <a:gd name="connsiteY60" fmla="*/ 0 h 1721151"/>
              <a:gd name="connsiteX61" fmla="*/ 0 w 9288370"/>
              <a:gd name="connsiteY61" fmla="*/ 0 h 1721151"/>
              <a:gd name="connsiteX62" fmla="*/ 8158 w 9288370"/>
              <a:gd name="connsiteY62" fmla="*/ 1671666 h 1721151"/>
              <a:gd name="connsiteX0" fmla="*/ 8158 w 9288370"/>
              <a:gd name="connsiteY0" fmla="*/ 1671666 h 1721151"/>
              <a:gd name="connsiteX1" fmla="*/ 66313 w 9288370"/>
              <a:gd name="connsiteY1" fmla="*/ 1721151 h 1721151"/>
              <a:gd name="connsiteX2" fmla="*/ 313320 w 9288370"/>
              <a:gd name="connsiteY2" fmla="*/ 1690533 h 1721151"/>
              <a:gd name="connsiteX3" fmla="*/ 766051 w 9288370"/>
              <a:gd name="connsiteY3" fmla="*/ 1569826 h 1721151"/>
              <a:gd name="connsiteX4" fmla="*/ 971617 w 9288370"/>
              <a:gd name="connsiteY4" fmla="*/ 1522494 h 1721151"/>
              <a:gd name="connsiteX5" fmla="*/ 1186668 w 9288370"/>
              <a:gd name="connsiteY5" fmla="*/ 1521861 h 1721151"/>
              <a:gd name="connsiteX6" fmla="*/ 1339078 w 9288370"/>
              <a:gd name="connsiteY6" fmla="*/ 1494730 h 1721151"/>
              <a:gd name="connsiteX7" fmla="*/ 1492452 w 9288370"/>
              <a:gd name="connsiteY7" fmla="*/ 1519061 h 1721151"/>
              <a:gd name="connsiteX8" fmla="*/ 1604999 w 9288370"/>
              <a:gd name="connsiteY8" fmla="*/ 1513599 h 1721151"/>
              <a:gd name="connsiteX9" fmla="*/ 1717911 w 9288370"/>
              <a:gd name="connsiteY9" fmla="*/ 1497764 h 1721151"/>
              <a:gd name="connsiteX10" fmla="*/ 1794234 w 9288370"/>
              <a:gd name="connsiteY10" fmla="*/ 1464331 h 1721151"/>
              <a:gd name="connsiteX11" fmla="*/ 2101780 w 9288370"/>
              <a:gd name="connsiteY11" fmla="*/ 1409907 h 1721151"/>
              <a:gd name="connsiteX12" fmla="*/ 2244830 w 9288370"/>
              <a:gd name="connsiteY12" fmla="*/ 1388540 h 1721151"/>
              <a:gd name="connsiteX13" fmla="*/ 2428648 w 9288370"/>
              <a:gd name="connsiteY13" fmla="*/ 1372736 h 1721151"/>
              <a:gd name="connsiteX14" fmla="*/ 2645882 w 9288370"/>
              <a:gd name="connsiteY14" fmla="*/ 1341971 h 1721151"/>
              <a:gd name="connsiteX15" fmla="*/ 2707413 w 9288370"/>
              <a:gd name="connsiteY15" fmla="*/ 1347156 h 1721151"/>
              <a:gd name="connsiteX16" fmla="*/ 2843134 w 9288370"/>
              <a:gd name="connsiteY16" fmla="*/ 1323561 h 1721151"/>
              <a:gd name="connsiteX17" fmla="*/ 2923804 w 9288370"/>
              <a:gd name="connsiteY17" fmla="*/ 1314224 h 1721151"/>
              <a:gd name="connsiteX18" fmla="*/ 2953618 w 9288370"/>
              <a:gd name="connsiteY18" fmla="*/ 1318186 h 1721151"/>
              <a:gd name="connsiteX19" fmla="*/ 2995816 w 9288370"/>
              <a:gd name="connsiteY19" fmla="*/ 1318670 h 1721151"/>
              <a:gd name="connsiteX20" fmla="*/ 3352700 w 9288370"/>
              <a:gd name="connsiteY20" fmla="*/ 1264183 h 1721151"/>
              <a:gd name="connsiteX21" fmla="*/ 3444611 w 9288370"/>
              <a:gd name="connsiteY21" fmla="*/ 1236739 h 1721151"/>
              <a:gd name="connsiteX22" fmla="*/ 3650072 w 9288370"/>
              <a:gd name="connsiteY22" fmla="*/ 1217421 h 1721151"/>
              <a:gd name="connsiteX23" fmla="*/ 3707853 w 9288370"/>
              <a:gd name="connsiteY23" fmla="*/ 1241722 h 1721151"/>
              <a:gd name="connsiteX24" fmla="*/ 3925616 w 9288370"/>
              <a:gd name="connsiteY24" fmla="*/ 1253751 h 1721151"/>
              <a:gd name="connsiteX25" fmla="*/ 3954387 w 9288370"/>
              <a:gd name="connsiteY25" fmla="*/ 1263789 h 1721151"/>
              <a:gd name="connsiteX26" fmla="*/ 3995849 w 9288370"/>
              <a:gd name="connsiteY26" fmla="*/ 1272939 h 1721151"/>
              <a:gd name="connsiteX27" fmla="*/ 4067546 w 9288370"/>
              <a:gd name="connsiteY27" fmla="*/ 1294697 h 1721151"/>
              <a:gd name="connsiteX28" fmla="*/ 4190310 w 9288370"/>
              <a:gd name="connsiteY28" fmla="*/ 1307786 h 1721151"/>
              <a:gd name="connsiteX29" fmla="*/ 4230008 w 9288370"/>
              <a:gd name="connsiteY29" fmla="*/ 1303546 h 1721151"/>
              <a:gd name="connsiteX30" fmla="*/ 4575478 w 9288370"/>
              <a:gd name="connsiteY30" fmla="*/ 1261726 h 1721151"/>
              <a:gd name="connsiteX31" fmla="*/ 4650026 w 9288370"/>
              <a:gd name="connsiteY31" fmla="*/ 1265798 h 1721151"/>
              <a:gd name="connsiteX32" fmla="*/ 4792008 w 9288370"/>
              <a:gd name="connsiteY32" fmla="*/ 1243899 h 1721151"/>
              <a:gd name="connsiteX33" fmla="*/ 4954126 w 9288370"/>
              <a:gd name="connsiteY33" fmla="*/ 1204617 h 1721151"/>
              <a:gd name="connsiteX34" fmla="*/ 5309678 w 9288370"/>
              <a:gd name="connsiteY34" fmla="*/ 1128278 h 1721151"/>
              <a:gd name="connsiteX35" fmla="*/ 5474724 w 9288370"/>
              <a:gd name="connsiteY35" fmla="*/ 1091167 h 1721151"/>
              <a:gd name="connsiteX36" fmla="*/ 5612132 w 9288370"/>
              <a:gd name="connsiteY36" fmla="*/ 1051509 h 1721151"/>
              <a:gd name="connsiteX37" fmla="*/ 5776618 w 9288370"/>
              <a:gd name="connsiteY37" fmla="*/ 1053037 h 1721151"/>
              <a:gd name="connsiteX38" fmla="*/ 5785786 w 9288370"/>
              <a:gd name="connsiteY38" fmla="*/ 1051213 h 1721151"/>
              <a:gd name="connsiteX39" fmla="*/ 5829381 w 9288370"/>
              <a:gd name="connsiteY39" fmla="*/ 1046878 h 1721151"/>
              <a:gd name="connsiteX40" fmla="*/ 5943596 w 9288370"/>
              <a:gd name="connsiteY40" fmla="*/ 1043237 h 1721151"/>
              <a:gd name="connsiteX41" fmla="*/ 5985730 w 9288370"/>
              <a:gd name="connsiteY41" fmla="*/ 1035396 h 1721151"/>
              <a:gd name="connsiteX42" fmla="*/ 6103109 w 9288370"/>
              <a:gd name="connsiteY42" fmla="*/ 1019019 h 1721151"/>
              <a:gd name="connsiteX43" fmla="*/ 6222406 w 9288370"/>
              <a:gd name="connsiteY43" fmla="*/ 985341 h 1721151"/>
              <a:gd name="connsiteX44" fmla="*/ 6598672 w 9288370"/>
              <a:gd name="connsiteY44" fmla="*/ 902062 h 1721151"/>
              <a:gd name="connsiteX45" fmla="*/ 6766149 w 9288370"/>
              <a:gd name="connsiteY45" fmla="*/ 846132 h 1721151"/>
              <a:gd name="connsiteX46" fmla="*/ 6886312 w 9288370"/>
              <a:gd name="connsiteY46" fmla="*/ 781877 h 1721151"/>
              <a:gd name="connsiteX47" fmla="*/ 7006457 w 9288370"/>
              <a:gd name="connsiteY47" fmla="*/ 699758 h 1721151"/>
              <a:gd name="connsiteX48" fmla="*/ 7231643 w 9288370"/>
              <a:gd name="connsiteY48" fmla="*/ 640778 h 1721151"/>
              <a:gd name="connsiteX49" fmla="*/ 7363123 w 9288370"/>
              <a:gd name="connsiteY49" fmla="*/ 593682 h 1721151"/>
              <a:gd name="connsiteX50" fmla="*/ 7588368 w 9288370"/>
              <a:gd name="connsiteY50" fmla="*/ 531129 h 1721151"/>
              <a:gd name="connsiteX51" fmla="*/ 7782741 w 9288370"/>
              <a:gd name="connsiteY51" fmla="*/ 455936 h 1721151"/>
              <a:gd name="connsiteX52" fmla="*/ 7952094 w 9288370"/>
              <a:gd name="connsiteY52" fmla="*/ 409302 h 1721151"/>
              <a:gd name="connsiteX53" fmla="*/ 8231938 w 9288370"/>
              <a:gd name="connsiteY53" fmla="*/ 259259 h 1721151"/>
              <a:gd name="connsiteX54" fmla="*/ 8428864 w 9288370"/>
              <a:gd name="connsiteY54" fmla="*/ 208471 h 1721151"/>
              <a:gd name="connsiteX55" fmla="*/ 8616510 w 9288370"/>
              <a:gd name="connsiteY55" fmla="*/ 161973 h 1721151"/>
              <a:gd name="connsiteX56" fmla="*/ 8826766 w 9288370"/>
              <a:gd name="connsiteY56" fmla="*/ 152111 h 1721151"/>
              <a:gd name="connsiteX57" fmla="*/ 8917647 w 9288370"/>
              <a:gd name="connsiteY57" fmla="*/ 112232 h 1721151"/>
              <a:gd name="connsiteX58" fmla="*/ 9182272 w 9288370"/>
              <a:gd name="connsiteY58" fmla="*/ 37171 h 1721151"/>
              <a:gd name="connsiteX59" fmla="*/ 9232990 w 9288370"/>
              <a:gd name="connsiteY59" fmla="*/ 24074 h 1721151"/>
              <a:gd name="connsiteX60" fmla="*/ 9288370 w 9288370"/>
              <a:gd name="connsiteY60" fmla="*/ 0 h 1721151"/>
              <a:gd name="connsiteX61" fmla="*/ 0 w 9288370"/>
              <a:gd name="connsiteY61" fmla="*/ 0 h 1721151"/>
              <a:gd name="connsiteX62" fmla="*/ 8158 w 9288370"/>
              <a:gd name="connsiteY62" fmla="*/ 1671666 h 1721151"/>
              <a:gd name="connsiteX0" fmla="*/ 8158 w 9288370"/>
              <a:gd name="connsiteY0" fmla="*/ 1671666 h 1721151"/>
              <a:gd name="connsiteX1" fmla="*/ 66313 w 9288370"/>
              <a:gd name="connsiteY1" fmla="*/ 1721151 h 1721151"/>
              <a:gd name="connsiteX2" fmla="*/ 313320 w 9288370"/>
              <a:gd name="connsiteY2" fmla="*/ 1690533 h 1721151"/>
              <a:gd name="connsiteX3" fmla="*/ 766051 w 9288370"/>
              <a:gd name="connsiteY3" fmla="*/ 1569826 h 1721151"/>
              <a:gd name="connsiteX4" fmla="*/ 971617 w 9288370"/>
              <a:gd name="connsiteY4" fmla="*/ 1522494 h 1721151"/>
              <a:gd name="connsiteX5" fmla="*/ 1186668 w 9288370"/>
              <a:gd name="connsiteY5" fmla="*/ 1521861 h 1721151"/>
              <a:gd name="connsiteX6" fmla="*/ 1339078 w 9288370"/>
              <a:gd name="connsiteY6" fmla="*/ 1494730 h 1721151"/>
              <a:gd name="connsiteX7" fmla="*/ 1492452 w 9288370"/>
              <a:gd name="connsiteY7" fmla="*/ 1519061 h 1721151"/>
              <a:gd name="connsiteX8" fmla="*/ 1604999 w 9288370"/>
              <a:gd name="connsiteY8" fmla="*/ 1513599 h 1721151"/>
              <a:gd name="connsiteX9" fmla="*/ 1717911 w 9288370"/>
              <a:gd name="connsiteY9" fmla="*/ 1497764 h 1721151"/>
              <a:gd name="connsiteX10" fmla="*/ 1794234 w 9288370"/>
              <a:gd name="connsiteY10" fmla="*/ 1464331 h 1721151"/>
              <a:gd name="connsiteX11" fmla="*/ 2101780 w 9288370"/>
              <a:gd name="connsiteY11" fmla="*/ 1409907 h 1721151"/>
              <a:gd name="connsiteX12" fmla="*/ 2244830 w 9288370"/>
              <a:gd name="connsiteY12" fmla="*/ 1388540 h 1721151"/>
              <a:gd name="connsiteX13" fmla="*/ 2428648 w 9288370"/>
              <a:gd name="connsiteY13" fmla="*/ 1372736 h 1721151"/>
              <a:gd name="connsiteX14" fmla="*/ 2645882 w 9288370"/>
              <a:gd name="connsiteY14" fmla="*/ 1341971 h 1721151"/>
              <a:gd name="connsiteX15" fmla="*/ 2707413 w 9288370"/>
              <a:gd name="connsiteY15" fmla="*/ 1347156 h 1721151"/>
              <a:gd name="connsiteX16" fmla="*/ 2843134 w 9288370"/>
              <a:gd name="connsiteY16" fmla="*/ 1323561 h 1721151"/>
              <a:gd name="connsiteX17" fmla="*/ 2923804 w 9288370"/>
              <a:gd name="connsiteY17" fmla="*/ 1314224 h 1721151"/>
              <a:gd name="connsiteX18" fmla="*/ 2953618 w 9288370"/>
              <a:gd name="connsiteY18" fmla="*/ 1318186 h 1721151"/>
              <a:gd name="connsiteX19" fmla="*/ 2995816 w 9288370"/>
              <a:gd name="connsiteY19" fmla="*/ 1318670 h 1721151"/>
              <a:gd name="connsiteX20" fmla="*/ 3352700 w 9288370"/>
              <a:gd name="connsiteY20" fmla="*/ 1264183 h 1721151"/>
              <a:gd name="connsiteX21" fmla="*/ 3444611 w 9288370"/>
              <a:gd name="connsiteY21" fmla="*/ 1236739 h 1721151"/>
              <a:gd name="connsiteX22" fmla="*/ 3650072 w 9288370"/>
              <a:gd name="connsiteY22" fmla="*/ 1217421 h 1721151"/>
              <a:gd name="connsiteX23" fmla="*/ 3707853 w 9288370"/>
              <a:gd name="connsiteY23" fmla="*/ 1241722 h 1721151"/>
              <a:gd name="connsiteX24" fmla="*/ 3925616 w 9288370"/>
              <a:gd name="connsiteY24" fmla="*/ 1253751 h 1721151"/>
              <a:gd name="connsiteX25" fmla="*/ 3954387 w 9288370"/>
              <a:gd name="connsiteY25" fmla="*/ 1263789 h 1721151"/>
              <a:gd name="connsiteX26" fmla="*/ 3995849 w 9288370"/>
              <a:gd name="connsiteY26" fmla="*/ 1272939 h 1721151"/>
              <a:gd name="connsiteX27" fmla="*/ 4067546 w 9288370"/>
              <a:gd name="connsiteY27" fmla="*/ 1294697 h 1721151"/>
              <a:gd name="connsiteX28" fmla="*/ 4190310 w 9288370"/>
              <a:gd name="connsiteY28" fmla="*/ 1307786 h 1721151"/>
              <a:gd name="connsiteX29" fmla="*/ 4230008 w 9288370"/>
              <a:gd name="connsiteY29" fmla="*/ 1303546 h 1721151"/>
              <a:gd name="connsiteX30" fmla="*/ 4575478 w 9288370"/>
              <a:gd name="connsiteY30" fmla="*/ 1261726 h 1721151"/>
              <a:gd name="connsiteX31" fmla="*/ 4650026 w 9288370"/>
              <a:gd name="connsiteY31" fmla="*/ 1265798 h 1721151"/>
              <a:gd name="connsiteX32" fmla="*/ 4792008 w 9288370"/>
              <a:gd name="connsiteY32" fmla="*/ 1243899 h 1721151"/>
              <a:gd name="connsiteX33" fmla="*/ 4954126 w 9288370"/>
              <a:gd name="connsiteY33" fmla="*/ 1204617 h 1721151"/>
              <a:gd name="connsiteX34" fmla="*/ 5309678 w 9288370"/>
              <a:gd name="connsiteY34" fmla="*/ 1128278 h 1721151"/>
              <a:gd name="connsiteX35" fmla="*/ 5474724 w 9288370"/>
              <a:gd name="connsiteY35" fmla="*/ 1091167 h 1721151"/>
              <a:gd name="connsiteX36" fmla="*/ 5612132 w 9288370"/>
              <a:gd name="connsiteY36" fmla="*/ 1051509 h 1721151"/>
              <a:gd name="connsiteX37" fmla="*/ 5776618 w 9288370"/>
              <a:gd name="connsiteY37" fmla="*/ 1053037 h 1721151"/>
              <a:gd name="connsiteX38" fmla="*/ 5785786 w 9288370"/>
              <a:gd name="connsiteY38" fmla="*/ 1051213 h 1721151"/>
              <a:gd name="connsiteX39" fmla="*/ 5829381 w 9288370"/>
              <a:gd name="connsiteY39" fmla="*/ 1046878 h 1721151"/>
              <a:gd name="connsiteX40" fmla="*/ 5943596 w 9288370"/>
              <a:gd name="connsiteY40" fmla="*/ 1043237 h 1721151"/>
              <a:gd name="connsiteX41" fmla="*/ 5985730 w 9288370"/>
              <a:gd name="connsiteY41" fmla="*/ 1035396 h 1721151"/>
              <a:gd name="connsiteX42" fmla="*/ 6103109 w 9288370"/>
              <a:gd name="connsiteY42" fmla="*/ 1019019 h 1721151"/>
              <a:gd name="connsiteX43" fmla="*/ 6222406 w 9288370"/>
              <a:gd name="connsiteY43" fmla="*/ 985341 h 1721151"/>
              <a:gd name="connsiteX44" fmla="*/ 6598672 w 9288370"/>
              <a:gd name="connsiteY44" fmla="*/ 902062 h 1721151"/>
              <a:gd name="connsiteX45" fmla="*/ 6766149 w 9288370"/>
              <a:gd name="connsiteY45" fmla="*/ 846132 h 1721151"/>
              <a:gd name="connsiteX46" fmla="*/ 6886312 w 9288370"/>
              <a:gd name="connsiteY46" fmla="*/ 781877 h 1721151"/>
              <a:gd name="connsiteX47" fmla="*/ 7006457 w 9288370"/>
              <a:gd name="connsiteY47" fmla="*/ 699758 h 1721151"/>
              <a:gd name="connsiteX48" fmla="*/ 7231643 w 9288370"/>
              <a:gd name="connsiteY48" fmla="*/ 640778 h 1721151"/>
              <a:gd name="connsiteX49" fmla="*/ 7363123 w 9288370"/>
              <a:gd name="connsiteY49" fmla="*/ 593682 h 1721151"/>
              <a:gd name="connsiteX50" fmla="*/ 7588368 w 9288370"/>
              <a:gd name="connsiteY50" fmla="*/ 531129 h 1721151"/>
              <a:gd name="connsiteX51" fmla="*/ 7782741 w 9288370"/>
              <a:gd name="connsiteY51" fmla="*/ 455936 h 1721151"/>
              <a:gd name="connsiteX52" fmla="*/ 7952094 w 9288370"/>
              <a:gd name="connsiteY52" fmla="*/ 409302 h 1721151"/>
              <a:gd name="connsiteX53" fmla="*/ 8231938 w 9288370"/>
              <a:gd name="connsiteY53" fmla="*/ 259259 h 1721151"/>
              <a:gd name="connsiteX54" fmla="*/ 8428864 w 9288370"/>
              <a:gd name="connsiteY54" fmla="*/ 208471 h 1721151"/>
              <a:gd name="connsiteX55" fmla="*/ 8616510 w 9288370"/>
              <a:gd name="connsiteY55" fmla="*/ 161973 h 1721151"/>
              <a:gd name="connsiteX56" fmla="*/ 8826766 w 9288370"/>
              <a:gd name="connsiteY56" fmla="*/ 152111 h 1721151"/>
              <a:gd name="connsiteX57" fmla="*/ 8917647 w 9288370"/>
              <a:gd name="connsiteY57" fmla="*/ 112232 h 1721151"/>
              <a:gd name="connsiteX58" fmla="*/ 9182272 w 9288370"/>
              <a:gd name="connsiteY58" fmla="*/ 37171 h 1721151"/>
              <a:gd name="connsiteX59" fmla="*/ 9232990 w 9288370"/>
              <a:gd name="connsiteY59" fmla="*/ 24074 h 1721151"/>
              <a:gd name="connsiteX60" fmla="*/ 9288370 w 9288370"/>
              <a:gd name="connsiteY60" fmla="*/ 0 h 1721151"/>
              <a:gd name="connsiteX61" fmla="*/ 0 w 9288370"/>
              <a:gd name="connsiteY61" fmla="*/ 0 h 1721151"/>
              <a:gd name="connsiteX62" fmla="*/ 8158 w 9288370"/>
              <a:gd name="connsiteY62" fmla="*/ 1671666 h 1721151"/>
              <a:gd name="connsiteX0" fmla="*/ 8158 w 9288370"/>
              <a:gd name="connsiteY0" fmla="*/ 1671666 h 1721151"/>
              <a:gd name="connsiteX1" fmla="*/ 66313 w 9288370"/>
              <a:gd name="connsiteY1" fmla="*/ 1721151 h 1721151"/>
              <a:gd name="connsiteX2" fmla="*/ 411216 w 9288370"/>
              <a:gd name="connsiteY2" fmla="*/ 1628370 h 1721151"/>
              <a:gd name="connsiteX3" fmla="*/ 766051 w 9288370"/>
              <a:gd name="connsiteY3" fmla="*/ 1569826 h 1721151"/>
              <a:gd name="connsiteX4" fmla="*/ 971617 w 9288370"/>
              <a:gd name="connsiteY4" fmla="*/ 1522494 h 1721151"/>
              <a:gd name="connsiteX5" fmla="*/ 1186668 w 9288370"/>
              <a:gd name="connsiteY5" fmla="*/ 1521861 h 1721151"/>
              <a:gd name="connsiteX6" fmla="*/ 1339078 w 9288370"/>
              <a:gd name="connsiteY6" fmla="*/ 1494730 h 1721151"/>
              <a:gd name="connsiteX7" fmla="*/ 1492452 w 9288370"/>
              <a:gd name="connsiteY7" fmla="*/ 1519061 h 1721151"/>
              <a:gd name="connsiteX8" fmla="*/ 1604999 w 9288370"/>
              <a:gd name="connsiteY8" fmla="*/ 1513599 h 1721151"/>
              <a:gd name="connsiteX9" fmla="*/ 1717911 w 9288370"/>
              <a:gd name="connsiteY9" fmla="*/ 1497764 h 1721151"/>
              <a:gd name="connsiteX10" fmla="*/ 1794234 w 9288370"/>
              <a:gd name="connsiteY10" fmla="*/ 1464331 h 1721151"/>
              <a:gd name="connsiteX11" fmla="*/ 2101780 w 9288370"/>
              <a:gd name="connsiteY11" fmla="*/ 1409907 h 1721151"/>
              <a:gd name="connsiteX12" fmla="*/ 2244830 w 9288370"/>
              <a:gd name="connsiteY12" fmla="*/ 1388540 h 1721151"/>
              <a:gd name="connsiteX13" fmla="*/ 2428648 w 9288370"/>
              <a:gd name="connsiteY13" fmla="*/ 1372736 h 1721151"/>
              <a:gd name="connsiteX14" fmla="*/ 2645882 w 9288370"/>
              <a:gd name="connsiteY14" fmla="*/ 1341971 h 1721151"/>
              <a:gd name="connsiteX15" fmla="*/ 2707413 w 9288370"/>
              <a:gd name="connsiteY15" fmla="*/ 1347156 h 1721151"/>
              <a:gd name="connsiteX16" fmla="*/ 2843134 w 9288370"/>
              <a:gd name="connsiteY16" fmla="*/ 1323561 h 1721151"/>
              <a:gd name="connsiteX17" fmla="*/ 2923804 w 9288370"/>
              <a:gd name="connsiteY17" fmla="*/ 1314224 h 1721151"/>
              <a:gd name="connsiteX18" fmla="*/ 2953618 w 9288370"/>
              <a:gd name="connsiteY18" fmla="*/ 1318186 h 1721151"/>
              <a:gd name="connsiteX19" fmla="*/ 2995816 w 9288370"/>
              <a:gd name="connsiteY19" fmla="*/ 1318670 h 1721151"/>
              <a:gd name="connsiteX20" fmla="*/ 3352700 w 9288370"/>
              <a:gd name="connsiteY20" fmla="*/ 1264183 h 1721151"/>
              <a:gd name="connsiteX21" fmla="*/ 3444611 w 9288370"/>
              <a:gd name="connsiteY21" fmla="*/ 1236739 h 1721151"/>
              <a:gd name="connsiteX22" fmla="*/ 3650072 w 9288370"/>
              <a:gd name="connsiteY22" fmla="*/ 1217421 h 1721151"/>
              <a:gd name="connsiteX23" fmla="*/ 3707853 w 9288370"/>
              <a:gd name="connsiteY23" fmla="*/ 1241722 h 1721151"/>
              <a:gd name="connsiteX24" fmla="*/ 3925616 w 9288370"/>
              <a:gd name="connsiteY24" fmla="*/ 1253751 h 1721151"/>
              <a:gd name="connsiteX25" fmla="*/ 3954387 w 9288370"/>
              <a:gd name="connsiteY25" fmla="*/ 1263789 h 1721151"/>
              <a:gd name="connsiteX26" fmla="*/ 3995849 w 9288370"/>
              <a:gd name="connsiteY26" fmla="*/ 1272939 h 1721151"/>
              <a:gd name="connsiteX27" fmla="*/ 4067546 w 9288370"/>
              <a:gd name="connsiteY27" fmla="*/ 1294697 h 1721151"/>
              <a:gd name="connsiteX28" fmla="*/ 4190310 w 9288370"/>
              <a:gd name="connsiteY28" fmla="*/ 1307786 h 1721151"/>
              <a:gd name="connsiteX29" fmla="*/ 4230008 w 9288370"/>
              <a:gd name="connsiteY29" fmla="*/ 1303546 h 1721151"/>
              <a:gd name="connsiteX30" fmla="*/ 4575478 w 9288370"/>
              <a:gd name="connsiteY30" fmla="*/ 1261726 h 1721151"/>
              <a:gd name="connsiteX31" fmla="*/ 4650026 w 9288370"/>
              <a:gd name="connsiteY31" fmla="*/ 1265798 h 1721151"/>
              <a:gd name="connsiteX32" fmla="*/ 4792008 w 9288370"/>
              <a:gd name="connsiteY32" fmla="*/ 1243899 h 1721151"/>
              <a:gd name="connsiteX33" fmla="*/ 4954126 w 9288370"/>
              <a:gd name="connsiteY33" fmla="*/ 1204617 h 1721151"/>
              <a:gd name="connsiteX34" fmla="*/ 5309678 w 9288370"/>
              <a:gd name="connsiteY34" fmla="*/ 1128278 h 1721151"/>
              <a:gd name="connsiteX35" fmla="*/ 5474724 w 9288370"/>
              <a:gd name="connsiteY35" fmla="*/ 1091167 h 1721151"/>
              <a:gd name="connsiteX36" fmla="*/ 5612132 w 9288370"/>
              <a:gd name="connsiteY36" fmla="*/ 1051509 h 1721151"/>
              <a:gd name="connsiteX37" fmla="*/ 5776618 w 9288370"/>
              <a:gd name="connsiteY37" fmla="*/ 1053037 h 1721151"/>
              <a:gd name="connsiteX38" fmla="*/ 5785786 w 9288370"/>
              <a:gd name="connsiteY38" fmla="*/ 1051213 h 1721151"/>
              <a:gd name="connsiteX39" fmla="*/ 5829381 w 9288370"/>
              <a:gd name="connsiteY39" fmla="*/ 1046878 h 1721151"/>
              <a:gd name="connsiteX40" fmla="*/ 5943596 w 9288370"/>
              <a:gd name="connsiteY40" fmla="*/ 1043237 h 1721151"/>
              <a:gd name="connsiteX41" fmla="*/ 5985730 w 9288370"/>
              <a:gd name="connsiteY41" fmla="*/ 1035396 h 1721151"/>
              <a:gd name="connsiteX42" fmla="*/ 6103109 w 9288370"/>
              <a:gd name="connsiteY42" fmla="*/ 1019019 h 1721151"/>
              <a:gd name="connsiteX43" fmla="*/ 6222406 w 9288370"/>
              <a:gd name="connsiteY43" fmla="*/ 985341 h 1721151"/>
              <a:gd name="connsiteX44" fmla="*/ 6598672 w 9288370"/>
              <a:gd name="connsiteY44" fmla="*/ 902062 h 1721151"/>
              <a:gd name="connsiteX45" fmla="*/ 6766149 w 9288370"/>
              <a:gd name="connsiteY45" fmla="*/ 846132 h 1721151"/>
              <a:gd name="connsiteX46" fmla="*/ 6886312 w 9288370"/>
              <a:gd name="connsiteY46" fmla="*/ 781877 h 1721151"/>
              <a:gd name="connsiteX47" fmla="*/ 7006457 w 9288370"/>
              <a:gd name="connsiteY47" fmla="*/ 699758 h 1721151"/>
              <a:gd name="connsiteX48" fmla="*/ 7231643 w 9288370"/>
              <a:gd name="connsiteY48" fmla="*/ 640778 h 1721151"/>
              <a:gd name="connsiteX49" fmla="*/ 7363123 w 9288370"/>
              <a:gd name="connsiteY49" fmla="*/ 593682 h 1721151"/>
              <a:gd name="connsiteX50" fmla="*/ 7588368 w 9288370"/>
              <a:gd name="connsiteY50" fmla="*/ 531129 h 1721151"/>
              <a:gd name="connsiteX51" fmla="*/ 7782741 w 9288370"/>
              <a:gd name="connsiteY51" fmla="*/ 455936 h 1721151"/>
              <a:gd name="connsiteX52" fmla="*/ 7952094 w 9288370"/>
              <a:gd name="connsiteY52" fmla="*/ 409302 h 1721151"/>
              <a:gd name="connsiteX53" fmla="*/ 8231938 w 9288370"/>
              <a:gd name="connsiteY53" fmla="*/ 259259 h 1721151"/>
              <a:gd name="connsiteX54" fmla="*/ 8428864 w 9288370"/>
              <a:gd name="connsiteY54" fmla="*/ 208471 h 1721151"/>
              <a:gd name="connsiteX55" fmla="*/ 8616510 w 9288370"/>
              <a:gd name="connsiteY55" fmla="*/ 161973 h 1721151"/>
              <a:gd name="connsiteX56" fmla="*/ 8826766 w 9288370"/>
              <a:gd name="connsiteY56" fmla="*/ 152111 h 1721151"/>
              <a:gd name="connsiteX57" fmla="*/ 8917647 w 9288370"/>
              <a:gd name="connsiteY57" fmla="*/ 112232 h 1721151"/>
              <a:gd name="connsiteX58" fmla="*/ 9182272 w 9288370"/>
              <a:gd name="connsiteY58" fmla="*/ 37171 h 1721151"/>
              <a:gd name="connsiteX59" fmla="*/ 9232990 w 9288370"/>
              <a:gd name="connsiteY59" fmla="*/ 24074 h 1721151"/>
              <a:gd name="connsiteX60" fmla="*/ 9288370 w 9288370"/>
              <a:gd name="connsiteY60" fmla="*/ 0 h 1721151"/>
              <a:gd name="connsiteX61" fmla="*/ 0 w 9288370"/>
              <a:gd name="connsiteY61" fmla="*/ 0 h 1721151"/>
              <a:gd name="connsiteX62" fmla="*/ 8158 w 9288370"/>
              <a:gd name="connsiteY62" fmla="*/ 1671666 h 1721151"/>
              <a:gd name="connsiteX0" fmla="*/ 8158 w 9288370"/>
              <a:gd name="connsiteY0" fmla="*/ 1671666 h 1704575"/>
              <a:gd name="connsiteX1" fmla="*/ 66313 w 9288370"/>
              <a:gd name="connsiteY1" fmla="*/ 1704575 h 1704575"/>
              <a:gd name="connsiteX2" fmla="*/ 411216 w 9288370"/>
              <a:gd name="connsiteY2" fmla="*/ 1628370 h 1704575"/>
              <a:gd name="connsiteX3" fmla="*/ 766051 w 9288370"/>
              <a:gd name="connsiteY3" fmla="*/ 1569826 h 1704575"/>
              <a:gd name="connsiteX4" fmla="*/ 971617 w 9288370"/>
              <a:gd name="connsiteY4" fmla="*/ 1522494 h 1704575"/>
              <a:gd name="connsiteX5" fmla="*/ 1186668 w 9288370"/>
              <a:gd name="connsiteY5" fmla="*/ 1521861 h 1704575"/>
              <a:gd name="connsiteX6" fmla="*/ 1339078 w 9288370"/>
              <a:gd name="connsiteY6" fmla="*/ 1494730 h 1704575"/>
              <a:gd name="connsiteX7" fmla="*/ 1492452 w 9288370"/>
              <a:gd name="connsiteY7" fmla="*/ 1519061 h 1704575"/>
              <a:gd name="connsiteX8" fmla="*/ 1604999 w 9288370"/>
              <a:gd name="connsiteY8" fmla="*/ 1513599 h 1704575"/>
              <a:gd name="connsiteX9" fmla="*/ 1717911 w 9288370"/>
              <a:gd name="connsiteY9" fmla="*/ 1497764 h 1704575"/>
              <a:gd name="connsiteX10" fmla="*/ 1794234 w 9288370"/>
              <a:gd name="connsiteY10" fmla="*/ 1464331 h 1704575"/>
              <a:gd name="connsiteX11" fmla="*/ 2101780 w 9288370"/>
              <a:gd name="connsiteY11" fmla="*/ 1409907 h 1704575"/>
              <a:gd name="connsiteX12" fmla="*/ 2244830 w 9288370"/>
              <a:gd name="connsiteY12" fmla="*/ 1388540 h 1704575"/>
              <a:gd name="connsiteX13" fmla="*/ 2428648 w 9288370"/>
              <a:gd name="connsiteY13" fmla="*/ 1372736 h 1704575"/>
              <a:gd name="connsiteX14" fmla="*/ 2645882 w 9288370"/>
              <a:gd name="connsiteY14" fmla="*/ 1341971 h 1704575"/>
              <a:gd name="connsiteX15" fmla="*/ 2707413 w 9288370"/>
              <a:gd name="connsiteY15" fmla="*/ 1347156 h 1704575"/>
              <a:gd name="connsiteX16" fmla="*/ 2843134 w 9288370"/>
              <a:gd name="connsiteY16" fmla="*/ 1323561 h 1704575"/>
              <a:gd name="connsiteX17" fmla="*/ 2923804 w 9288370"/>
              <a:gd name="connsiteY17" fmla="*/ 1314224 h 1704575"/>
              <a:gd name="connsiteX18" fmla="*/ 2953618 w 9288370"/>
              <a:gd name="connsiteY18" fmla="*/ 1318186 h 1704575"/>
              <a:gd name="connsiteX19" fmla="*/ 2995816 w 9288370"/>
              <a:gd name="connsiteY19" fmla="*/ 1318670 h 1704575"/>
              <a:gd name="connsiteX20" fmla="*/ 3352700 w 9288370"/>
              <a:gd name="connsiteY20" fmla="*/ 1264183 h 1704575"/>
              <a:gd name="connsiteX21" fmla="*/ 3444611 w 9288370"/>
              <a:gd name="connsiteY21" fmla="*/ 1236739 h 1704575"/>
              <a:gd name="connsiteX22" fmla="*/ 3650072 w 9288370"/>
              <a:gd name="connsiteY22" fmla="*/ 1217421 h 1704575"/>
              <a:gd name="connsiteX23" fmla="*/ 3707853 w 9288370"/>
              <a:gd name="connsiteY23" fmla="*/ 1241722 h 1704575"/>
              <a:gd name="connsiteX24" fmla="*/ 3925616 w 9288370"/>
              <a:gd name="connsiteY24" fmla="*/ 1253751 h 1704575"/>
              <a:gd name="connsiteX25" fmla="*/ 3954387 w 9288370"/>
              <a:gd name="connsiteY25" fmla="*/ 1263789 h 1704575"/>
              <a:gd name="connsiteX26" fmla="*/ 3995849 w 9288370"/>
              <a:gd name="connsiteY26" fmla="*/ 1272939 h 1704575"/>
              <a:gd name="connsiteX27" fmla="*/ 4067546 w 9288370"/>
              <a:gd name="connsiteY27" fmla="*/ 1294697 h 1704575"/>
              <a:gd name="connsiteX28" fmla="*/ 4190310 w 9288370"/>
              <a:gd name="connsiteY28" fmla="*/ 1307786 h 1704575"/>
              <a:gd name="connsiteX29" fmla="*/ 4230008 w 9288370"/>
              <a:gd name="connsiteY29" fmla="*/ 1303546 h 1704575"/>
              <a:gd name="connsiteX30" fmla="*/ 4575478 w 9288370"/>
              <a:gd name="connsiteY30" fmla="*/ 1261726 h 1704575"/>
              <a:gd name="connsiteX31" fmla="*/ 4650026 w 9288370"/>
              <a:gd name="connsiteY31" fmla="*/ 1265798 h 1704575"/>
              <a:gd name="connsiteX32" fmla="*/ 4792008 w 9288370"/>
              <a:gd name="connsiteY32" fmla="*/ 1243899 h 1704575"/>
              <a:gd name="connsiteX33" fmla="*/ 4954126 w 9288370"/>
              <a:gd name="connsiteY33" fmla="*/ 1204617 h 1704575"/>
              <a:gd name="connsiteX34" fmla="*/ 5309678 w 9288370"/>
              <a:gd name="connsiteY34" fmla="*/ 1128278 h 1704575"/>
              <a:gd name="connsiteX35" fmla="*/ 5474724 w 9288370"/>
              <a:gd name="connsiteY35" fmla="*/ 1091167 h 1704575"/>
              <a:gd name="connsiteX36" fmla="*/ 5612132 w 9288370"/>
              <a:gd name="connsiteY36" fmla="*/ 1051509 h 1704575"/>
              <a:gd name="connsiteX37" fmla="*/ 5776618 w 9288370"/>
              <a:gd name="connsiteY37" fmla="*/ 1053037 h 1704575"/>
              <a:gd name="connsiteX38" fmla="*/ 5785786 w 9288370"/>
              <a:gd name="connsiteY38" fmla="*/ 1051213 h 1704575"/>
              <a:gd name="connsiteX39" fmla="*/ 5829381 w 9288370"/>
              <a:gd name="connsiteY39" fmla="*/ 1046878 h 1704575"/>
              <a:gd name="connsiteX40" fmla="*/ 5943596 w 9288370"/>
              <a:gd name="connsiteY40" fmla="*/ 1043237 h 1704575"/>
              <a:gd name="connsiteX41" fmla="*/ 5985730 w 9288370"/>
              <a:gd name="connsiteY41" fmla="*/ 1035396 h 1704575"/>
              <a:gd name="connsiteX42" fmla="*/ 6103109 w 9288370"/>
              <a:gd name="connsiteY42" fmla="*/ 1019019 h 1704575"/>
              <a:gd name="connsiteX43" fmla="*/ 6222406 w 9288370"/>
              <a:gd name="connsiteY43" fmla="*/ 985341 h 1704575"/>
              <a:gd name="connsiteX44" fmla="*/ 6598672 w 9288370"/>
              <a:gd name="connsiteY44" fmla="*/ 902062 h 1704575"/>
              <a:gd name="connsiteX45" fmla="*/ 6766149 w 9288370"/>
              <a:gd name="connsiteY45" fmla="*/ 846132 h 1704575"/>
              <a:gd name="connsiteX46" fmla="*/ 6886312 w 9288370"/>
              <a:gd name="connsiteY46" fmla="*/ 781877 h 1704575"/>
              <a:gd name="connsiteX47" fmla="*/ 7006457 w 9288370"/>
              <a:gd name="connsiteY47" fmla="*/ 699758 h 1704575"/>
              <a:gd name="connsiteX48" fmla="*/ 7231643 w 9288370"/>
              <a:gd name="connsiteY48" fmla="*/ 640778 h 1704575"/>
              <a:gd name="connsiteX49" fmla="*/ 7363123 w 9288370"/>
              <a:gd name="connsiteY49" fmla="*/ 593682 h 1704575"/>
              <a:gd name="connsiteX50" fmla="*/ 7588368 w 9288370"/>
              <a:gd name="connsiteY50" fmla="*/ 531129 h 1704575"/>
              <a:gd name="connsiteX51" fmla="*/ 7782741 w 9288370"/>
              <a:gd name="connsiteY51" fmla="*/ 455936 h 1704575"/>
              <a:gd name="connsiteX52" fmla="*/ 7952094 w 9288370"/>
              <a:gd name="connsiteY52" fmla="*/ 409302 h 1704575"/>
              <a:gd name="connsiteX53" fmla="*/ 8231938 w 9288370"/>
              <a:gd name="connsiteY53" fmla="*/ 259259 h 1704575"/>
              <a:gd name="connsiteX54" fmla="*/ 8428864 w 9288370"/>
              <a:gd name="connsiteY54" fmla="*/ 208471 h 1704575"/>
              <a:gd name="connsiteX55" fmla="*/ 8616510 w 9288370"/>
              <a:gd name="connsiteY55" fmla="*/ 161973 h 1704575"/>
              <a:gd name="connsiteX56" fmla="*/ 8826766 w 9288370"/>
              <a:gd name="connsiteY56" fmla="*/ 152111 h 1704575"/>
              <a:gd name="connsiteX57" fmla="*/ 8917647 w 9288370"/>
              <a:gd name="connsiteY57" fmla="*/ 112232 h 1704575"/>
              <a:gd name="connsiteX58" fmla="*/ 9182272 w 9288370"/>
              <a:gd name="connsiteY58" fmla="*/ 37171 h 1704575"/>
              <a:gd name="connsiteX59" fmla="*/ 9232990 w 9288370"/>
              <a:gd name="connsiteY59" fmla="*/ 24074 h 1704575"/>
              <a:gd name="connsiteX60" fmla="*/ 9288370 w 9288370"/>
              <a:gd name="connsiteY60" fmla="*/ 0 h 1704575"/>
              <a:gd name="connsiteX61" fmla="*/ 0 w 9288370"/>
              <a:gd name="connsiteY61" fmla="*/ 0 h 1704575"/>
              <a:gd name="connsiteX62" fmla="*/ 8158 w 9288370"/>
              <a:gd name="connsiteY62" fmla="*/ 1671666 h 1704575"/>
              <a:gd name="connsiteX0" fmla="*/ 8158 w 9288370"/>
              <a:gd name="connsiteY0" fmla="*/ 1671666 h 1785306"/>
              <a:gd name="connsiteX1" fmla="*/ 411216 w 9288370"/>
              <a:gd name="connsiteY1" fmla="*/ 1628370 h 1785306"/>
              <a:gd name="connsiteX2" fmla="*/ 766051 w 9288370"/>
              <a:gd name="connsiteY2" fmla="*/ 1569826 h 1785306"/>
              <a:gd name="connsiteX3" fmla="*/ 971617 w 9288370"/>
              <a:gd name="connsiteY3" fmla="*/ 1522494 h 1785306"/>
              <a:gd name="connsiteX4" fmla="*/ 1186668 w 9288370"/>
              <a:gd name="connsiteY4" fmla="*/ 1521861 h 1785306"/>
              <a:gd name="connsiteX5" fmla="*/ 1339078 w 9288370"/>
              <a:gd name="connsiteY5" fmla="*/ 1494730 h 1785306"/>
              <a:gd name="connsiteX6" fmla="*/ 1492452 w 9288370"/>
              <a:gd name="connsiteY6" fmla="*/ 1519061 h 1785306"/>
              <a:gd name="connsiteX7" fmla="*/ 1604999 w 9288370"/>
              <a:gd name="connsiteY7" fmla="*/ 1513599 h 1785306"/>
              <a:gd name="connsiteX8" fmla="*/ 1717911 w 9288370"/>
              <a:gd name="connsiteY8" fmla="*/ 1497764 h 1785306"/>
              <a:gd name="connsiteX9" fmla="*/ 1794234 w 9288370"/>
              <a:gd name="connsiteY9" fmla="*/ 1464331 h 1785306"/>
              <a:gd name="connsiteX10" fmla="*/ 2101780 w 9288370"/>
              <a:gd name="connsiteY10" fmla="*/ 1409907 h 1785306"/>
              <a:gd name="connsiteX11" fmla="*/ 2244830 w 9288370"/>
              <a:gd name="connsiteY11" fmla="*/ 1388540 h 1785306"/>
              <a:gd name="connsiteX12" fmla="*/ 2428648 w 9288370"/>
              <a:gd name="connsiteY12" fmla="*/ 1372736 h 1785306"/>
              <a:gd name="connsiteX13" fmla="*/ 2645882 w 9288370"/>
              <a:gd name="connsiteY13" fmla="*/ 1341971 h 1785306"/>
              <a:gd name="connsiteX14" fmla="*/ 2707413 w 9288370"/>
              <a:gd name="connsiteY14" fmla="*/ 1347156 h 1785306"/>
              <a:gd name="connsiteX15" fmla="*/ 2843134 w 9288370"/>
              <a:gd name="connsiteY15" fmla="*/ 1323561 h 1785306"/>
              <a:gd name="connsiteX16" fmla="*/ 2923804 w 9288370"/>
              <a:gd name="connsiteY16" fmla="*/ 1314224 h 1785306"/>
              <a:gd name="connsiteX17" fmla="*/ 2953618 w 9288370"/>
              <a:gd name="connsiteY17" fmla="*/ 1318186 h 1785306"/>
              <a:gd name="connsiteX18" fmla="*/ 2995816 w 9288370"/>
              <a:gd name="connsiteY18" fmla="*/ 1318670 h 1785306"/>
              <a:gd name="connsiteX19" fmla="*/ 3352700 w 9288370"/>
              <a:gd name="connsiteY19" fmla="*/ 1264183 h 1785306"/>
              <a:gd name="connsiteX20" fmla="*/ 3444611 w 9288370"/>
              <a:gd name="connsiteY20" fmla="*/ 1236739 h 1785306"/>
              <a:gd name="connsiteX21" fmla="*/ 3650072 w 9288370"/>
              <a:gd name="connsiteY21" fmla="*/ 1217421 h 1785306"/>
              <a:gd name="connsiteX22" fmla="*/ 3707853 w 9288370"/>
              <a:gd name="connsiteY22" fmla="*/ 1241722 h 1785306"/>
              <a:gd name="connsiteX23" fmla="*/ 3925616 w 9288370"/>
              <a:gd name="connsiteY23" fmla="*/ 1253751 h 1785306"/>
              <a:gd name="connsiteX24" fmla="*/ 3954387 w 9288370"/>
              <a:gd name="connsiteY24" fmla="*/ 1263789 h 1785306"/>
              <a:gd name="connsiteX25" fmla="*/ 3995849 w 9288370"/>
              <a:gd name="connsiteY25" fmla="*/ 1272939 h 1785306"/>
              <a:gd name="connsiteX26" fmla="*/ 4067546 w 9288370"/>
              <a:gd name="connsiteY26" fmla="*/ 1294697 h 1785306"/>
              <a:gd name="connsiteX27" fmla="*/ 4190310 w 9288370"/>
              <a:gd name="connsiteY27" fmla="*/ 1307786 h 1785306"/>
              <a:gd name="connsiteX28" fmla="*/ 4230008 w 9288370"/>
              <a:gd name="connsiteY28" fmla="*/ 1303546 h 1785306"/>
              <a:gd name="connsiteX29" fmla="*/ 4575478 w 9288370"/>
              <a:gd name="connsiteY29" fmla="*/ 1261726 h 1785306"/>
              <a:gd name="connsiteX30" fmla="*/ 4650026 w 9288370"/>
              <a:gd name="connsiteY30" fmla="*/ 1265798 h 1785306"/>
              <a:gd name="connsiteX31" fmla="*/ 4792008 w 9288370"/>
              <a:gd name="connsiteY31" fmla="*/ 1243899 h 1785306"/>
              <a:gd name="connsiteX32" fmla="*/ 4954126 w 9288370"/>
              <a:gd name="connsiteY32" fmla="*/ 1204617 h 1785306"/>
              <a:gd name="connsiteX33" fmla="*/ 5309678 w 9288370"/>
              <a:gd name="connsiteY33" fmla="*/ 1128278 h 1785306"/>
              <a:gd name="connsiteX34" fmla="*/ 5474724 w 9288370"/>
              <a:gd name="connsiteY34" fmla="*/ 1091167 h 1785306"/>
              <a:gd name="connsiteX35" fmla="*/ 5612132 w 9288370"/>
              <a:gd name="connsiteY35" fmla="*/ 1051509 h 1785306"/>
              <a:gd name="connsiteX36" fmla="*/ 5776618 w 9288370"/>
              <a:gd name="connsiteY36" fmla="*/ 1053037 h 1785306"/>
              <a:gd name="connsiteX37" fmla="*/ 5785786 w 9288370"/>
              <a:gd name="connsiteY37" fmla="*/ 1051213 h 1785306"/>
              <a:gd name="connsiteX38" fmla="*/ 5829381 w 9288370"/>
              <a:gd name="connsiteY38" fmla="*/ 1046878 h 1785306"/>
              <a:gd name="connsiteX39" fmla="*/ 5943596 w 9288370"/>
              <a:gd name="connsiteY39" fmla="*/ 1043237 h 1785306"/>
              <a:gd name="connsiteX40" fmla="*/ 5985730 w 9288370"/>
              <a:gd name="connsiteY40" fmla="*/ 1035396 h 1785306"/>
              <a:gd name="connsiteX41" fmla="*/ 6103109 w 9288370"/>
              <a:gd name="connsiteY41" fmla="*/ 1019019 h 1785306"/>
              <a:gd name="connsiteX42" fmla="*/ 6222406 w 9288370"/>
              <a:gd name="connsiteY42" fmla="*/ 985341 h 1785306"/>
              <a:gd name="connsiteX43" fmla="*/ 6598672 w 9288370"/>
              <a:gd name="connsiteY43" fmla="*/ 902062 h 1785306"/>
              <a:gd name="connsiteX44" fmla="*/ 6766149 w 9288370"/>
              <a:gd name="connsiteY44" fmla="*/ 846132 h 1785306"/>
              <a:gd name="connsiteX45" fmla="*/ 6886312 w 9288370"/>
              <a:gd name="connsiteY45" fmla="*/ 781877 h 1785306"/>
              <a:gd name="connsiteX46" fmla="*/ 7006457 w 9288370"/>
              <a:gd name="connsiteY46" fmla="*/ 699758 h 1785306"/>
              <a:gd name="connsiteX47" fmla="*/ 7231643 w 9288370"/>
              <a:gd name="connsiteY47" fmla="*/ 640778 h 1785306"/>
              <a:gd name="connsiteX48" fmla="*/ 7363123 w 9288370"/>
              <a:gd name="connsiteY48" fmla="*/ 593682 h 1785306"/>
              <a:gd name="connsiteX49" fmla="*/ 7588368 w 9288370"/>
              <a:gd name="connsiteY49" fmla="*/ 531129 h 1785306"/>
              <a:gd name="connsiteX50" fmla="*/ 7782741 w 9288370"/>
              <a:gd name="connsiteY50" fmla="*/ 455936 h 1785306"/>
              <a:gd name="connsiteX51" fmla="*/ 7952094 w 9288370"/>
              <a:gd name="connsiteY51" fmla="*/ 409302 h 1785306"/>
              <a:gd name="connsiteX52" fmla="*/ 8231938 w 9288370"/>
              <a:gd name="connsiteY52" fmla="*/ 259259 h 1785306"/>
              <a:gd name="connsiteX53" fmla="*/ 8428864 w 9288370"/>
              <a:gd name="connsiteY53" fmla="*/ 208471 h 1785306"/>
              <a:gd name="connsiteX54" fmla="*/ 8616510 w 9288370"/>
              <a:gd name="connsiteY54" fmla="*/ 161973 h 1785306"/>
              <a:gd name="connsiteX55" fmla="*/ 8826766 w 9288370"/>
              <a:gd name="connsiteY55" fmla="*/ 152111 h 1785306"/>
              <a:gd name="connsiteX56" fmla="*/ 8917647 w 9288370"/>
              <a:gd name="connsiteY56" fmla="*/ 112232 h 1785306"/>
              <a:gd name="connsiteX57" fmla="*/ 9182272 w 9288370"/>
              <a:gd name="connsiteY57" fmla="*/ 37171 h 1785306"/>
              <a:gd name="connsiteX58" fmla="*/ 9232990 w 9288370"/>
              <a:gd name="connsiteY58" fmla="*/ 24074 h 1785306"/>
              <a:gd name="connsiteX59" fmla="*/ 9288370 w 9288370"/>
              <a:gd name="connsiteY59" fmla="*/ 0 h 1785306"/>
              <a:gd name="connsiteX60" fmla="*/ 0 w 9288370"/>
              <a:gd name="connsiteY60" fmla="*/ 0 h 1785306"/>
              <a:gd name="connsiteX61" fmla="*/ 8158 w 9288370"/>
              <a:gd name="connsiteY61" fmla="*/ 1671666 h 1785306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352700 w 9288370"/>
              <a:gd name="connsiteY19" fmla="*/ 1264183 h 1686480"/>
              <a:gd name="connsiteX20" fmla="*/ 3444611 w 9288370"/>
              <a:gd name="connsiteY20" fmla="*/ 1236739 h 1686480"/>
              <a:gd name="connsiteX21" fmla="*/ 3650072 w 9288370"/>
              <a:gd name="connsiteY21" fmla="*/ 1217421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190310 w 9288370"/>
              <a:gd name="connsiteY27" fmla="*/ 1307786 h 1686480"/>
              <a:gd name="connsiteX28" fmla="*/ 4230008 w 9288370"/>
              <a:gd name="connsiteY28" fmla="*/ 1303546 h 1686480"/>
              <a:gd name="connsiteX29" fmla="*/ 4575478 w 9288370"/>
              <a:gd name="connsiteY29" fmla="*/ 1261726 h 1686480"/>
              <a:gd name="connsiteX30" fmla="*/ 4650026 w 9288370"/>
              <a:gd name="connsiteY30" fmla="*/ 1265798 h 1686480"/>
              <a:gd name="connsiteX31" fmla="*/ 4792008 w 9288370"/>
              <a:gd name="connsiteY31" fmla="*/ 1243899 h 1686480"/>
              <a:gd name="connsiteX32" fmla="*/ 4954126 w 9288370"/>
              <a:gd name="connsiteY32" fmla="*/ 1204617 h 1686480"/>
              <a:gd name="connsiteX33" fmla="*/ 5309678 w 9288370"/>
              <a:gd name="connsiteY33" fmla="*/ 1128278 h 1686480"/>
              <a:gd name="connsiteX34" fmla="*/ 5474724 w 9288370"/>
              <a:gd name="connsiteY34" fmla="*/ 1091167 h 1686480"/>
              <a:gd name="connsiteX35" fmla="*/ 5612132 w 9288370"/>
              <a:gd name="connsiteY35" fmla="*/ 1051509 h 1686480"/>
              <a:gd name="connsiteX36" fmla="*/ 5776618 w 9288370"/>
              <a:gd name="connsiteY36" fmla="*/ 1053037 h 1686480"/>
              <a:gd name="connsiteX37" fmla="*/ 5785786 w 9288370"/>
              <a:gd name="connsiteY37" fmla="*/ 1051213 h 1686480"/>
              <a:gd name="connsiteX38" fmla="*/ 5829381 w 9288370"/>
              <a:gd name="connsiteY38" fmla="*/ 1046878 h 1686480"/>
              <a:gd name="connsiteX39" fmla="*/ 5943596 w 9288370"/>
              <a:gd name="connsiteY39" fmla="*/ 1043237 h 1686480"/>
              <a:gd name="connsiteX40" fmla="*/ 5985730 w 9288370"/>
              <a:gd name="connsiteY40" fmla="*/ 1035396 h 1686480"/>
              <a:gd name="connsiteX41" fmla="*/ 6103109 w 9288370"/>
              <a:gd name="connsiteY41" fmla="*/ 1019019 h 1686480"/>
              <a:gd name="connsiteX42" fmla="*/ 6222406 w 9288370"/>
              <a:gd name="connsiteY42" fmla="*/ 985341 h 1686480"/>
              <a:gd name="connsiteX43" fmla="*/ 6598672 w 9288370"/>
              <a:gd name="connsiteY43" fmla="*/ 902062 h 1686480"/>
              <a:gd name="connsiteX44" fmla="*/ 6766149 w 9288370"/>
              <a:gd name="connsiteY44" fmla="*/ 846132 h 1686480"/>
              <a:gd name="connsiteX45" fmla="*/ 6886312 w 9288370"/>
              <a:gd name="connsiteY45" fmla="*/ 781877 h 1686480"/>
              <a:gd name="connsiteX46" fmla="*/ 7006457 w 9288370"/>
              <a:gd name="connsiteY46" fmla="*/ 699758 h 1686480"/>
              <a:gd name="connsiteX47" fmla="*/ 7231643 w 9288370"/>
              <a:gd name="connsiteY47" fmla="*/ 640778 h 1686480"/>
              <a:gd name="connsiteX48" fmla="*/ 7363123 w 9288370"/>
              <a:gd name="connsiteY48" fmla="*/ 593682 h 1686480"/>
              <a:gd name="connsiteX49" fmla="*/ 7588368 w 9288370"/>
              <a:gd name="connsiteY49" fmla="*/ 531129 h 1686480"/>
              <a:gd name="connsiteX50" fmla="*/ 7782741 w 9288370"/>
              <a:gd name="connsiteY50" fmla="*/ 455936 h 1686480"/>
              <a:gd name="connsiteX51" fmla="*/ 7952094 w 9288370"/>
              <a:gd name="connsiteY51" fmla="*/ 409302 h 1686480"/>
              <a:gd name="connsiteX52" fmla="*/ 8231938 w 9288370"/>
              <a:gd name="connsiteY52" fmla="*/ 259259 h 1686480"/>
              <a:gd name="connsiteX53" fmla="*/ 8428864 w 9288370"/>
              <a:gd name="connsiteY53" fmla="*/ 208471 h 1686480"/>
              <a:gd name="connsiteX54" fmla="*/ 8616510 w 9288370"/>
              <a:gd name="connsiteY54" fmla="*/ 161973 h 1686480"/>
              <a:gd name="connsiteX55" fmla="*/ 8826766 w 9288370"/>
              <a:gd name="connsiteY55" fmla="*/ 152111 h 1686480"/>
              <a:gd name="connsiteX56" fmla="*/ 8917647 w 9288370"/>
              <a:gd name="connsiteY56" fmla="*/ 112232 h 1686480"/>
              <a:gd name="connsiteX57" fmla="*/ 9182272 w 9288370"/>
              <a:gd name="connsiteY57" fmla="*/ 37171 h 1686480"/>
              <a:gd name="connsiteX58" fmla="*/ 9232990 w 9288370"/>
              <a:gd name="connsiteY58" fmla="*/ 24074 h 1686480"/>
              <a:gd name="connsiteX59" fmla="*/ 9288370 w 9288370"/>
              <a:gd name="connsiteY59" fmla="*/ 0 h 1686480"/>
              <a:gd name="connsiteX60" fmla="*/ 0 w 9288370"/>
              <a:gd name="connsiteY60" fmla="*/ 0 h 1686480"/>
              <a:gd name="connsiteX61" fmla="*/ 8158 w 9288370"/>
              <a:gd name="connsiteY61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352700 w 9288370"/>
              <a:gd name="connsiteY19" fmla="*/ 1264183 h 1686480"/>
              <a:gd name="connsiteX20" fmla="*/ 3444611 w 9288370"/>
              <a:gd name="connsiteY20" fmla="*/ 1236739 h 1686480"/>
              <a:gd name="connsiteX21" fmla="*/ 3650072 w 9288370"/>
              <a:gd name="connsiteY21" fmla="*/ 1217421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352700 w 9288370"/>
              <a:gd name="connsiteY19" fmla="*/ 1264183 h 1686480"/>
              <a:gd name="connsiteX20" fmla="*/ 3444611 w 9288370"/>
              <a:gd name="connsiteY20" fmla="*/ 1236739 h 1686480"/>
              <a:gd name="connsiteX21" fmla="*/ 3650072 w 9288370"/>
              <a:gd name="connsiteY21" fmla="*/ 1217421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352700 w 9288370"/>
              <a:gd name="connsiteY19" fmla="*/ 1264183 h 1686480"/>
              <a:gd name="connsiteX20" fmla="*/ 3444611 w 9288370"/>
              <a:gd name="connsiteY20" fmla="*/ 1236739 h 1686480"/>
              <a:gd name="connsiteX21" fmla="*/ 3650072 w 9288370"/>
              <a:gd name="connsiteY21" fmla="*/ 1217421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352700 w 9288370"/>
              <a:gd name="connsiteY19" fmla="*/ 1264183 h 1686480"/>
              <a:gd name="connsiteX20" fmla="*/ 3444611 w 9288370"/>
              <a:gd name="connsiteY20" fmla="*/ 1236739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352700 w 9288370"/>
              <a:gd name="connsiteY19" fmla="*/ 1264183 h 1686480"/>
              <a:gd name="connsiteX20" fmla="*/ 3420071 w 9288370"/>
              <a:gd name="connsiteY20" fmla="*/ 1283042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20071 w 9288370"/>
              <a:gd name="connsiteY20" fmla="*/ 1283042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230008 w 9288370"/>
              <a:gd name="connsiteY27" fmla="*/ 1303546 h 1686480"/>
              <a:gd name="connsiteX28" fmla="*/ 4575478 w 9288370"/>
              <a:gd name="connsiteY28" fmla="*/ 1261726 h 1686480"/>
              <a:gd name="connsiteX29" fmla="*/ 4650026 w 9288370"/>
              <a:gd name="connsiteY29" fmla="*/ 1265798 h 1686480"/>
              <a:gd name="connsiteX30" fmla="*/ 4792008 w 9288370"/>
              <a:gd name="connsiteY30" fmla="*/ 1243899 h 1686480"/>
              <a:gd name="connsiteX31" fmla="*/ 4954126 w 9288370"/>
              <a:gd name="connsiteY31" fmla="*/ 1204617 h 1686480"/>
              <a:gd name="connsiteX32" fmla="*/ 5309678 w 9288370"/>
              <a:gd name="connsiteY32" fmla="*/ 1128278 h 1686480"/>
              <a:gd name="connsiteX33" fmla="*/ 5474724 w 9288370"/>
              <a:gd name="connsiteY33" fmla="*/ 1091167 h 1686480"/>
              <a:gd name="connsiteX34" fmla="*/ 5612132 w 9288370"/>
              <a:gd name="connsiteY34" fmla="*/ 1051509 h 1686480"/>
              <a:gd name="connsiteX35" fmla="*/ 5776618 w 9288370"/>
              <a:gd name="connsiteY35" fmla="*/ 1053037 h 1686480"/>
              <a:gd name="connsiteX36" fmla="*/ 5785786 w 9288370"/>
              <a:gd name="connsiteY36" fmla="*/ 1051213 h 1686480"/>
              <a:gd name="connsiteX37" fmla="*/ 5829381 w 9288370"/>
              <a:gd name="connsiteY37" fmla="*/ 1046878 h 1686480"/>
              <a:gd name="connsiteX38" fmla="*/ 5943596 w 9288370"/>
              <a:gd name="connsiteY38" fmla="*/ 1043237 h 1686480"/>
              <a:gd name="connsiteX39" fmla="*/ 5985730 w 9288370"/>
              <a:gd name="connsiteY39" fmla="*/ 1035396 h 1686480"/>
              <a:gd name="connsiteX40" fmla="*/ 6103109 w 9288370"/>
              <a:gd name="connsiteY40" fmla="*/ 1019019 h 1686480"/>
              <a:gd name="connsiteX41" fmla="*/ 6222406 w 9288370"/>
              <a:gd name="connsiteY41" fmla="*/ 985341 h 1686480"/>
              <a:gd name="connsiteX42" fmla="*/ 6598672 w 9288370"/>
              <a:gd name="connsiteY42" fmla="*/ 902062 h 1686480"/>
              <a:gd name="connsiteX43" fmla="*/ 6766149 w 9288370"/>
              <a:gd name="connsiteY43" fmla="*/ 846132 h 1686480"/>
              <a:gd name="connsiteX44" fmla="*/ 6886312 w 9288370"/>
              <a:gd name="connsiteY44" fmla="*/ 781877 h 1686480"/>
              <a:gd name="connsiteX45" fmla="*/ 7006457 w 9288370"/>
              <a:gd name="connsiteY45" fmla="*/ 699758 h 1686480"/>
              <a:gd name="connsiteX46" fmla="*/ 7231643 w 9288370"/>
              <a:gd name="connsiteY46" fmla="*/ 640778 h 1686480"/>
              <a:gd name="connsiteX47" fmla="*/ 7363123 w 9288370"/>
              <a:gd name="connsiteY47" fmla="*/ 593682 h 1686480"/>
              <a:gd name="connsiteX48" fmla="*/ 7588368 w 9288370"/>
              <a:gd name="connsiteY48" fmla="*/ 531129 h 1686480"/>
              <a:gd name="connsiteX49" fmla="*/ 7782741 w 9288370"/>
              <a:gd name="connsiteY49" fmla="*/ 455936 h 1686480"/>
              <a:gd name="connsiteX50" fmla="*/ 7952094 w 9288370"/>
              <a:gd name="connsiteY50" fmla="*/ 409302 h 1686480"/>
              <a:gd name="connsiteX51" fmla="*/ 8231938 w 9288370"/>
              <a:gd name="connsiteY51" fmla="*/ 259259 h 1686480"/>
              <a:gd name="connsiteX52" fmla="*/ 8428864 w 9288370"/>
              <a:gd name="connsiteY52" fmla="*/ 208471 h 1686480"/>
              <a:gd name="connsiteX53" fmla="*/ 8616510 w 9288370"/>
              <a:gd name="connsiteY53" fmla="*/ 161973 h 1686480"/>
              <a:gd name="connsiteX54" fmla="*/ 8826766 w 9288370"/>
              <a:gd name="connsiteY54" fmla="*/ 152111 h 1686480"/>
              <a:gd name="connsiteX55" fmla="*/ 8917647 w 9288370"/>
              <a:gd name="connsiteY55" fmla="*/ 112232 h 1686480"/>
              <a:gd name="connsiteX56" fmla="*/ 9182272 w 9288370"/>
              <a:gd name="connsiteY56" fmla="*/ 37171 h 1686480"/>
              <a:gd name="connsiteX57" fmla="*/ 9232990 w 9288370"/>
              <a:gd name="connsiteY57" fmla="*/ 24074 h 1686480"/>
              <a:gd name="connsiteX58" fmla="*/ 9288370 w 9288370"/>
              <a:gd name="connsiteY58" fmla="*/ 0 h 1686480"/>
              <a:gd name="connsiteX59" fmla="*/ 0 w 9288370"/>
              <a:gd name="connsiteY59" fmla="*/ 0 h 1686480"/>
              <a:gd name="connsiteX60" fmla="*/ 8158 w 9288370"/>
              <a:gd name="connsiteY60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7546 w 9288370"/>
              <a:gd name="connsiteY26" fmla="*/ 1294697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21861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14737 h 1686480"/>
              <a:gd name="connsiteX5" fmla="*/ 1339078 w 9288370"/>
              <a:gd name="connsiteY5" fmla="*/ 1494730 h 1686480"/>
              <a:gd name="connsiteX6" fmla="*/ 1492452 w 9288370"/>
              <a:gd name="connsiteY6" fmla="*/ 1519061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71666 h 1686480"/>
              <a:gd name="connsiteX1" fmla="*/ 411216 w 9288370"/>
              <a:gd name="connsiteY1" fmla="*/ 1628370 h 1686480"/>
              <a:gd name="connsiteX2" fmla="*/ 766051 w 9288370"/>
              <a:gd name="connsiteY2" fmla="*/ 1569826 h 1686480"/>
              <a:gd name="connsiteX3" fmla="*/ 971617 w 9288370"/>
              <a:gd name="connsiteY3" fmla="*/ 1522494 h 1686480"/>
              <a:gd name="connsiteX4" fmla="*/ 1186668 w 9288370"/>
              <a:gd name="connsiteY4" fmla="*/ 1514737 h 1686480"/>
              <a:gd name="connsiteX5" fmla="*/ 1339078 w 9288370"/>
              <a:gd name="connsiteY5" fmla="*/ 1494730 h 1686480"/>
              <a:gd name="connsiteX6" fmla="*/ 1488946 w 9288370"/>
              <a:gd name="connsiteY6" fmla="*/ 1508375 h 1686480"/>
              <a:gd name="connsiteX7" fmla="*/ 1604999 w 9288370"/>
              <a:gd name="connsiteY7" fmla="*/ 1513599 h 1686480"/>
              <a:gd name="connsiteX8" fmla="*/ 1717911 w 9288370"/>
              <a:gd name="connsiteY8" fmla="*/ 1497764 h 1686480"/>
              <a:gd name="connsiteX9" fmla="*/ 1794234 w 9288370"/>
              <a:gd name="connsiteY9" fmla="*/ 1464331 h 1686480"/>
              <a:gd name="connsiteX10" fmla="*/ 2101780 w 9288370"/>
              <a:gd name="connsiteY10" fmla="*/ 1409907 h 1686480"/>
              <a:gd name="connsiteX11" fmla="*/ 2244830 w 9288370"/>
              <a:gd name="connsiteY11" fmla="*/ 1388540 h 1686480"/>
              <a:gd name="connsiteX12" fmla="*/ 2428648 w 9288370"/>
              <a:gd name="connsiteY12" fmla="*/ 1372736 h 1686480"/>
              <a:gd name="connsiteX13" fmla="*/ 2645882 w 9288370"/>
              <a:gd name="connsiteY13" fmla="*/ 1341971 h 1686480"/>
              <a:gd name="connsiteX14" fmla="*/ 2707413 w 9288370"/>
              <a:gd name="connsiteY14" fmla="*/ 1347156 h 1686480"/>
              <a:gd name="connsiteX15" fmla="*/ 2843134 w 9288370"/>
              <a:gd name="connsiteY15" fmla="*/ 1323561 h 1686480"/>
              <a:gd name="connsiteX16" fmla="*/ 2923804 w 9288370"/>
              <a:gd name="connsiteY16" fmla="*/ 1314224 h 1686480"/>
              <a:gd name="connsiteX17" fmla="*/ 2953618 w 9288370"/>
              <a:gd name="connsiteY17" fmla="*/ 1318186 h 1686480"/>
              <a:gd name="connsiteX18" fmla="*/ 2995816 w 9288370"/>
              <a:gd name="connsiteY18" fmla="*/ 1318670 h 1686480"/>
              <a:gd name="connsiteX19" fmla="*/ 3261550 w 9288370"/>
              <a:gd name="connsiteY19" fmla="*/ 1289117 h 1686480"/>
              <a:gd name="connsiteX20" fmla="*/ 3409554 w 9288370"/>
              <a:gd name="connsiteY20" fmla="*/ 1258110 h 1686480"/>
              <a:gd name="connsiteX21" fmla="*/ 3534382 w 9288370"/>
              <a:gd name="connsiteY21" fmla="*/ 1245916 h 1686480"/>
              <a:gd name="connsiteX22" fmla="*/ 3707853 w 9288370"/>
              <a:gd name="connsiteY22" fmla="*/ 1241722 h 1686480"/>
              <a:gd name="connsiteX23" fmla="*/ 3925616 w 9288370"/>
              <a:gd name="connsiteY23" fmla="*/ 1253751 h 1686480"/>
              <a:gd name="connsiteX24" fmla="*/ 3954387 w 9288370"/>
              <a:gd name="connsiteY24" fmla="*/ 1263789 h 1686480"/>
              <a:gd name="connsiteX25" fmla="*/ 3995849 w 9288370"/>
              <a:gd name="connsiteY25" fmla="*/ 1272939 h 1686480"/>
              <a:gd name="connsiteX26" fmla="*/ 4060534 w 9288370"/>
              <a:gd name="connsiteY26" fmla="*/ 1273326 h 1686480"/>
              <a:gd name="connsiteX27" fmla="*/ 4575478 w 9288370"/>
              <a:gd name="connsiteY27" fmla="*/ 1261726 h 1686480"/>
              <a:gd name="connsiteX28" fmla="*/ 4650026 w 9288370"/>
              <a:gd name="connsiteY28" fmla="*/ 1265798 h 1686480"/>
              <a:gd name="connsiteX29" fmla="*/ 4792008 w 9288370"/>
              <a:gd name="connsiteY29" fmla="*/ 1243899 h 1686480"/>
              <a:gd name="connsiteX30" fmla="*/ 4954126 w 9288370"/>
              <a:gd name="connsiteY30" fmla="*/ 1204617 h 1686480"/>
              <a:gd name="connsiteX31" fmla="*/ 5309678 w 9288370"/>
              <a:gd name="connsiteY31" fmla="*/ 1128278 h 1686480"/>
              <a:gd name="connsiteX32" fmla="*/ 5474724 w 9288370"/>
              <a:gd name="connsiteY32" fmla="*/ 1091167 h 1686480"/>
              <a:gd name="connsiteX33" fmla="*/ 5612132 w 9288370"/>
              <a:gd name="connsiteY33" fmla="*/ 1051509 h 1686480"/>
              <a:gd name="connsiteX34" fmla="*/ 5776618 w 9288370"/>
              <a:gd name="connsiteY34" fmla="*/ 1053037 h 1686480"/>
              <a:gd name="connsiteX35" fmla="*/ 5785786 w 9288370"/>
              <a:gd name="connsiteY35" fmla="*/ 1051213 h 1686480"/>
              <a:gd name="connsiteX36" fmla="*/ 5829381 w 9288370"/>
              <a:gd name="connsiteY36" fmla="*/ 1046878 h 1686480"/>
              <a:gd name="connsiteX37" fmla="*/ 5943596 w 9288370"/>
              <a:gd name="connsiteY37" fmla="*/ 1043237 h 1686480"/>
              <a:gd name="connsiteX38" fmla="*/ 5985730 w 9288370"/>
              <a:gd name="connsiteY38" fmla="*/ 1035396 h 1686480"/>
              <a:gd name="connsiteX39" fmla="*/ 6103109 w 9288370"/>
              <a:gd name="connsiteY39" fmla="*/ 1019019 h 1686480"/>
              <a:gd name="connsiteX40" fmla="*/ 6222406 w 9288370"/>
              <a:gd name="connsiteY40" fmla="*/ 985341 h 1686480"/>
              <a:gd name="connsiteX41" fmla="*/ 6598672 w 9288370"/>
              <a:gd name="connsiteY41" fmla="*/ 902062 h 1686480"/>
              <a:gd name="connsiteX42" fmla="*/ 6766149 w 9288370"/>
              <a:gd name="connsiteY42" fmla="*/ 846132 h 1686480"/>
              <a:gd name="connsiteX43" fmla="*/ 6886312 w 9288370"/>
              <a:gd name="connsiteY43" fmla="*/ 781877 h 1686480"/>
              <a:gd name="connsiteX44" fmla="*/ 7006457 w 9288370"/>
              <a:gd name="connsiteY44" fmla="*/ 699758 h 1686480"/>
              <a:gd name="connsiteX45" fmla="*/ 7231643 w 9288370"/>
              <a:gd name="connsiteY45" fmla="*/ 640778 h 1686480"/>
              <a:gd name="connsiteX46" fmla="*/ 7363123 w 9288370"/>
              <a:gd name="connsiteY46" fmla="*/ 593682 h 1686480"/>
              <a:gd name="connsiteX47" fmla="*/ 7588368 w 9288370"/>
              <a:gd name="connsiteY47" fmla="*/ 531129 h 1686480"/>
              <a:gd name="connsiteX48" fmla="*/ 7782741 w 9288370"/>
              <a:gd name="connsiteY48" fmla="*/ 455936 h 1686480"/>
              <a:gd name="connsiteX49" fmla="*/ 7952094 w 9288370"/>
              <a:gd name="connsiteY49" fmla="*/ 409302 h 1686480"/>
              <a:gd name="connsiteX50" fmla="*/ 8231938 w 9288370"/>
              <a:gd name="connsiteY50" fmla="*/ 259259 h 1686480"/>
              <a:gd name="connsiteX51" fmla="*/ 8428864 w 9288370"/>
              <a:gd name="connsiteY51" fmla="*/ 208471 h 1686480"/>
              <a:gd name="connsiteX52" fmla="*/ 8616510 w 9288370"/>
              <a:gd name="connsiteY52" fmla="*/ 161973 h 1686480"/>
              <a:gd name="connsiteX53" fmla="*/ 8826766 w 9288370"/>
              <a:gd name="connsiteY53" fmla="*/ 152111 h 1686480"/>
              <a:gd name="connsiteX54" fmla="*/ 8917647 w 9288370"/>
              <a:gd name="connsiteY54" fmla="*/ 112232 h 1686480"/>
              <a:gd name="connsiteX55" fmla="*/ 9182272 w 9288370"/>
              <a:gd name="connsiteY55" fmla="*/ 37171 h 1686480"/>
              <a:gd name="connsiteX56" fmla="*/ 9232990 w 9288370"/>
              <a:gd name="connsiteY56" fmla="*/ 24074 h 1686480"/>
              <a:gd name="connsiteX57" fmla="*/ 9288370 w 9288370"/>
              <a:gd name="connsiteY57" fmla="*/ 0 h 1686480"/>
              <a:gd name="connsiteX58" fmla="*/ 0 w 9288370"/>
              <a:gd name="connsiteY58" fmla="*/ 0 h 1686480"/>
              <a:gd name="connsiteX59" fmla="*/ 8158 w 9288370"/>
              <a:gd name="connsiteY59" fmla="*/ 1671666 h 1686480"/>
              <a:gd name="connsiteX0" fmla="*/ 8158 w 9288370"/>
              <a:gd name="connsiteY0" fmla="*/ 1657420 h 1674498"/>
              <a:gd name="connsiteX1" fmla="*/ 411216 w 9288370"/>
              <a:gd name="connsiteY1" fmla="*/ 1628370 h 1674498"/>
              <a:gd name="connsiteX2" fmla="*/ 766051 w 9288370"/>
              <a:gd name="connsiteY2" fmla="*/ 1569826 h 1674498"/>
              <a:gd name="connsiteX3" fmla="*/ 971617 w 9288370"/>
              <a:gd name="connsiteY3" fmla="*/ 1522494 h 1674498"/>
              <a:gd name="connsiteX4" fmla="*/ 1186668 w 9288370"/>
              <a:gd name="connsiteY4" fmla="*/ 1514737 h 1674498"/>
              <a:gd name="connsiteX5" fmla="*/ 1339078 w 9288370"/>
              <a:gd name="connsiteY5" fmla="*/ 1494730 h 1674498"/>
              <a:gd name="connsiteX6" fmla="*/ 1488946 w 9288370"/>
              <a:gd name="connsiteY6" fmla="*/ 1508375 h 1674498"/>
              <a:gd name="connsiteX7" fmla="*/ 1604999 w 9288370"/>
              <a:gd name="connsiteY7" fmla="*/ 1513599 h 1674498"/>
              <a:gd name="connsiteX8" fmla="*/ 1717911 w 9288370"/>
              <a:gd name="connsiteY8" fmla="*/ 1497764 h 1674498"/>
              <a:gd name="connsiteX9" fmla="*/ 1794234 w 9288370"/>
              <a:gd name="connsiteY9" fmla="*/ 1464331 h 1674498"/>
              <a:gd name="connsiteX10" fmla="*/ 2101780 w 9288370"/>
              <a:gd name="connsiteY10" fmla="*/ 1409907 h 1674498"/>
              <a:gd name="connsiteX11" fmla="*/ 2244830 w 9288370"/>
              <a:gd name="connsiteY11" fmla="*/ 1388540 h 1674498"/>
              <a:gd name="connsiteX12" fmla="*/ 2428648 w 9288370"/>
              <a:gd name="connsiteY12" fmla="*/ 1372736 h 1674498"/>
              <a:gd name="connsiteX13" fmla="*/ 2645882 w 9288370"/>
              <a:gd name="connsiteY13" fmla="*/ 1341971 h 1674498"/>
              <a:gd name="connsiteX14" fmla="*/ 2707413 w 9288370"/>
              <a:gd name="connsiteY14" fmla="*/ 1347156 h 1674498"/>
              <a:gd name="connsiteX15" fmla="*/ 2843134 w 9288370"/>
              <a:gd name="connsiteY15" fmla="*/ 1323561 h 1674498"/>
              <a:gd name="connsiteX16" fmla="*/ 2923804 w 9288370"/>
              <a:gd name="connsiteY16" fmla="*/ 1314224 h 1674498"/>
              <a:gd name="connsiteX17" fmla="*/ 2953618 w 9288370"/>
              <a:gd name="connsiteY17" fmla="*/ 1318186 h 1674498"/>
              <a:gd name="connsiteX18" fmla="*/ 2995816 w 9288370"/>
              <a:gd name="connsiteY18" fmla="*/ 1318670 h 1674498"/>
              <a:gd name="connsiteX19" fmla="*/ 3261550 w 9288370"/>
              <a:gd name="connsiteY19" fmla="*/ 1289117 h 1674498"/>
              <a:gd name="connsiteX20" fmla="*/ 3409554 w 9288370"/>
              <a:gd name="connsiteY20" fmla="*/ 1258110 h 1674498"/>
              <a:gd name="connsiteX21" fmla="*/ 3534382 w 9288370"/>
              <a:gd name="connsiteY21" fmla="*/ 1245916 h 1674498"/>
              <a:gd name="connsiteX22" fmla="*/ 3707853 w 9288370"/>
              <a:gd name="connsiteY22" fmla="*/ 1241722 h 1674498"/>
              <a:gd name="connsiteX23" fmla="*/ 3925616 w 9288370"/>
              <a:gd name="connsiteY23" fmla="*/ 1253751 h 1674498"/>
              <a:gd name="connsiteX24" fmla="*/ 3954387 w 9288370"/>
              <a:gd name="connsiteY24" fmla="*/ 1263789 h 1674498"/>
              <a:gd name="connsiteX25" fmla="*/ 3995849 w 9288370"/>
              <a:gd name="connsiteY25" fmla="*/ 1272939 h 1674498"/>
              <a:gd name="connsiteX26" fmla="*/ 4060534 w 9288370"/>
              <a:gd name="connsiteY26" fmla="*/ 1273326 h 1674498"/>
              <a:gd name="connsiteX27" fmla="*/ 4575478 w 9288370"/>
              <a:gd name="connsiteY27" fmla="*/ 1261726 h 1674498"/>
              <a:gd name="connsiteX28" fmla="*/ 4650026 w 9288370"/>
              <a:gd name="connsiteY28" fmla="*/ 1265798 h 1674498"/>
              <a:gd name="connsiteX29" fmla="*/ 4792008 w 9288370"/>
              <a:gd name="connsiteY29" fmla="*/ 1243899 h 1674498"/>
              <a:gd name="connsiteX30" fmla="*/ 4954126 w 9288370"/>
              <a:gd name="connsiteY30" fmla="*/ 1204617 h 1674498"/>
              <a:gd name="connsiteX31" fmla="*/ 5309678 w 9288370"/>
              <a:gd name="connsiteY31" fmla="*/ 1128278 h 1674498"/>
              <a:gd name="connsiteX32" fmla="*/ 5474724 w 9288370"/>
              <a:gd name="connsiteY32" fmla="*/ 1091167 h 1674498"/>
              <a:gd name="connsiteX33" fmla="*/ 5612132 w 9288370"/>
              <a:gd name="connsiteY33" fmla="*/ 1051509 h 1674498"/>
              <a:gd name="connsiteX34" fmla="*/ 5776618 w 9288370"/>
              <a:gd name="connsiteY34" fmla="*/ 1053037 h 1674498"/>
              <a:gd name="connsiteX35" fmla="*/ 5785786 w 9288370"/>
              <a:gd name="connsiteY35" fmla="*/ 1051213 h 1674498"/>
              <a:gd name="connsiteX36" fmla="*/ 5829381 w 9288370"/>
              <a:gd name="connsiteY36" fmla="*/ 1046878 h 1674498"/>
              <a:gd name="connsiteX37" fmla="*/ 5943596 w 9288370"/>
              <a:gd name="connsiteY37" fmla="*/ 1043237 h 1674498"/>
              <a:gd name="connsiteX38" fmla="*/ 5985730 w 9288370"/>
              <a:gd name="connsiteY38" fmla="*/ 1035396 h 1674498"/>
              <a:gd name="connsiteX39" fmla="*/ 6103109 w 9288370"/>
              <a:gd name="connsiteY39" fmla="*/ 1019019 h 1674498"/>
              <a:gd name="connsiteX40" fmla="*/ 6222406 w 9288370"/>
              <a:gd name="connsiteY40" fmla="*/ 985341 h 1674498"/>
              <a:gd name="connsiteX41" fmla="*/ 6598672 w 9288370"/>
              <a:gd name="connsiteY41" fmla="*/ 902062 h 1674498"/>
              <a:gd name="connsiteX42" fmla="*/ 6766149 w 9288370"/>
              <a:gd name="connsiteY42" fmla="*/ 846132 h 1674498"/>
              <a:gd name="connsiteX43" fmla="*/ 6886312 w 9288370"/>
              <a:gd name="connsiteY43" fmla="*/ 781877 h 1674498"/>
              <a:gd name="connsiteX44" fmla="*/ 7006457 w 9288370"/>
              <a:gd name="connsiteY44" fmla="*/ 699758 h 1674498"/>
              <a:gd name="connsiteX45" fmla="*/ 7231643 w 9288370"/>
              <a:gd name="connsiteY45" fmla="*/ 640778 h 1674498"/>
              <a:gd name="connsiteX46" fmla="*/ 7363123 w 9288370"/>
              <a:gd name="connsiteY46" fmla="*/ 593682 h 1674498"/>
              <a:gd name="connsiteX47" fmla="*/ 7588368 w 9288370"/>
              <a:gd name="connsiteY47" fmla="*/ 531129 h 1674498"/>
              <a:gd name="connsiteX48" fmla="*/ 7782741 w 9288370"/>
              <a:gd name="connsiteY48" fmla="*/ 455936 h 1674498"/>
              <a:gd name="connsiteX49" fmla="*/ 7952094 w 9288370"/>
              <a:gd name="connsiteY49" fmla="*/ 409302 h 1674498"/>
              <a:gd name="connsiteX50" fmla="*/ 8231938 w 9288370"/>
              <a:gd name="connsiteY50" fmla="*/ 259259 h 1674498"/>
              <a:gd name="connsiteX51" fmla="*/ 8428864 w 9288370"/>
              <a:gd name="connsiteY51" fmla="*/ 208471 h 1674498"/>
              <a:gd name="connsiteX52" fmla="*/ 8616510 w 9288370"/>
              <a:gd name="connsiteY52" fmla="*/ 161973 h 1674498"/>
              <a:gd name="connsiteX53" fmla="*/ 8826766 w 9288370"/>
              <a:gd name="connsiteY53" fmla="*/ 152111 h 1674498"/>
              <a:gd name="connsiteX54" fmla="*/ 8917647 w 9288370"/>
              <a:gd name="connsiteY54" fmla="*/ 112232 h 1674498"/>
              <a:gd name="connsiteX55" fmla="*/ 9182272 w 9288370"/>
              <a:gd name="connsiteY55" fmla="*/ 37171 h 1674498"/>
              <a:gd name="connsiteX56" fmla="*/ 9232990 w 9288370"/>
              <a:gd name="connsiteY56" fmla="*/ 24074 h 1674498"/>
              <a:gd name="connsiteX57" fmla="*/ 9288370 w 9288370"/>
              <a:gd name="connsiteY57" fmla="*/ 0 h 1674498"/>
              <a:gd name="connsiteX58" fmla="*/ 0 w 9288370"/>
              <a:gd name="connsiteY58" fmla="*/ 0 h 1674498"/>
              <a:gd name="connsiteX59" fmla="*/ 8158 w 9288370"/>
              <a:gd name="connsiteY59" fmla="*/ 1657420 h 1674498"/>
              <a:gd name="connsiteX0" fmla="*/ 8158 w 9288370"/>
              <a:gd name="connsiteY0" fmla="*/ 1657420 h 1657420"/>
              <a:gd name="connsiteX1" fmla="*/ 411216 w 9288370"/>
              <a:gd name="connsiteY1" fmla="*/ 1628370 h 1657420"/>
              <a:gd name="connsiteX2" fmla="*/ 766051 w 9288370"/>
              <a:gd name="connsiteY2" fmla="*/ 1569826 h 1657420"/>
              <a:gd name="connsiteX3" fmla="*/ 971617 w 9288370"/>
              <a:gd name="connsiteY3" fmla="*/ 1522494 h 1657420"/>
              <a:gd name="connsiteX4" fmla="*/ 1186668 w 9288370"/>
              <a:gd name="connsiteY4" fmla="*/ 1514737 h 1657420"/>
              <a:gd name="connsiteX5" fmla="*/ 1339078 w 9288370"/>
              <a:gd name="connsiteY5" fmla="*/ 1494730 h 1657420"/>
              <a:gd name="connsiteX6" fmla="*/ 1488946 w 9288370"/>
              <a:gd name="connsiteY6" fmla="*/ 1508375 h 1657420"/>
              <a:gd name="connsiteX7" fmla="*/ 1604999 w 9288370"/>
              <a:gd name="connsiteY7" fmla="*/ 1513599 h 1657420"/>
              <a:gd name="connsiteX8" fmla="*/ 1717911 w 9288370"/>
              <a:gd name="connsiteY8" fmla="*/ 1497764 h 1657420"/>
              <a:gd name="connsiteX9" fmla="*/ 1794234 w 9288370"/>
              <a:gd name="connsiteY9" fmla="*/ 1464331 h 1657420"/>
              <a:gd name="connsiteX10" fmla="*/ 2101780 w 9288370"/>
              <a:gd name="connsiteY10" fmla="*/ 1409907 h 1657420"/>
              <a:gd name="connsiteX11" fmla="*/ 2244830 w 9288370"/>
              <a:gd name="connsiteY11" fmla="*/ 1388540 h 1657420"/>
              <a:gd name="connsiteX12" fmla="*/ 2428648 w 9288370"/>
              <a:gd name="connsiteY12" fmla="*/ 1372736 h 1657420"/>
              <a:gd name="connsiteX13" fmla="*/ 2645882 w 9288370"/>
              <a:gd name="connsiteY13" fmla="*/ 1341971 h 1657420"/>
              <a:gd name="connsiteX14" fmla="*/ 2707413 w 9288370"/>
              <a:gd name="connsiteY14" fmla="*/ 1347156 h 1657420"/>
              <a:gd name="connsiteX15" fmla="*/ 2843134 w 9288370"/>
              <a:gd name="connsiteY15" fmla="*/ 1323561 h 1657420"/>
              <a:gd name="connsiteX16" fmla="*/ 2923804 w 9288370"/>
              <a:gd name="connsiteY16" fmla="*/ 1314224 h 1657420"/>
              <a:gd name="connsiteX17" fmla="*/ 2953618 w 9288370"/>
              <a:gd name="connsiteY17" fmla="*/ 1318186 h 1657420"/>
              <a:gd name="connsiteX18" fmla="*/ 2995816 w 9288370"/>
              <a:gd name="connsiteY18" fmla="*/ 1318670 h 1657420"/>
              <a:gd name="connsiteX19" fmla="*/ 3261550 w 9288370"/>
              <a:gd name="connsiteY19" fmla="*/ 1289117 h 1657420"/>
              <a:gd name="connsiteX20" fmla="*/ 3409554 w 9288370"/>
              <a:gd name="connsiteY20" fmla="*/ 1258110 h 1657420"/>
              <a:gd name="connsiteX21" fmla="*/ 3534382 w 9288370"/>
              <a:gd name="connsiteY21" fmla="*/ 1245916 h 1657420"/>
              <a:gd name="connsiteX22" fmla="*/ 3707853 w 9288370"/>
              <a:gd name="connsiteY22" fmla="*/ 1241722 h 1657420"/>
              <a:gd name="connsiteX23" fmla="*/ 3925616 w 9288370"/>
              <a:gd name="connsiteY23" fmla="*/ 1253751 h 1657420"/>
              <a:gd name="connsiteX24" fmla="*/ 3954387 w 9288370"/>
              <a:gd name="connsiteY24" fmla="*/ 1263789 h 1657420"/>
              <a:gd name="connsiteX25" fmla="*/ 3995849 w 9288370"/>
              <a:gd name="connsiteY25" fmla="*/ 1272939 h 1657420"/>
              <a:gd name="connsiteX26" fmla="*/ 4060534 w 9288370"/>
              <a:gd name="connsiteY26" fmla="*/ 1273326 h 1657420"/>
              <a:gd name="connsiteX27" fmla="*/ 4575478 w 9288370"/>
              <a:gd name="connsiteY27" fmla="*/ 1261726 h 1657420"/>
              <a:gd name="connsiteX28" fmla="*/ 4650026 w 9288370"/>
              <a:gd name="connsiteY28" fmla="*/ 1265798 h 1657420"/>
              <a:gd name="connsiteX29" fmla="*/ 4792008 w 9288370"/>
              <a:gd name="connsiteY29" fmla="*/ 1243899 h 1657420"/>
              <a:gd name="connsiteX30" fmla="*/ 4954126 w 9288370"/>
              <a:gd name="connsiteY30" fmla="*/ 1204617 h 1657420"/>
              <a:gd name="connsiteX31" fmla="*/ 5309678 w 9288370"/>
              <a:gd name="connsiteY31" fmla="*/ 1128278 h 1657420"/>
              <a:gd name="connsiteX32" fmla="*/ 5474724 w 9288370"/>
              <a:gd name="connsiteY32" fmla="*/ 1091167 h 1657420"/>
              <a:gd name="connsiteX33" fmla="*/ 5612132 w 9288370"/>
              <a:gd name="connsiteY33" fmla="*/ 1051509 h 1657420"/>
              <a:gd name="connsiteX34" fmla="*/ 5776618 w 9288370"/>
              <a:gd name="connsiteY34" fmla="*/ 1053037 h 1657420"/>
              <a:gd name="connsiteX35" fmla="*/ 5785786 w 9288370"/>
              <a:gd name="connsiteY35" fmla="*/ 1051213 h 1657420"/>
              <a:gd name="connsiteX36" fmla="*/ 5829381 w 9288370"/>
              <a:gd name="connsiteY36" fmla="*/ 1046878 h 1657420"/>
              <a:gd name="connsiteX37" fmla="*/ 5943596 w 9288370"/>
              <a:gd name="connsiteY37" fmla="*/ 1043237 h 1657420"/>
              <a:gd name="connsiteX38" fmla="*/ 5985730 w 9288370"/>
              <a:gd name="connsiteY38" fmla="*/ 1035396 h 1657420"/>
              <a:gd name="connsiteX39" fmla="*/ 6103109 w 9288370"/>
              <a:gd name="connsiteY39" fmla="*/ 1019019 h 1657420"/>
              <a:gd name="connsiteX40" fmla="*/ 6222406 w 9288370"/>
              <a:gd name="connsiteY40" fmla="*/ 985341 h 1657420"/>
              <a:gd name="connsiteX41" fmla="*/ 6598672 w 9288370"/>
              <a:gd name="connsiteY41" fmla="*/ 902062 h 1657420"/>
              <a:gd name="connsiteX42" fmla="*/ 6766149 w 9288370"/>
              <a:gd name="connsiteY42" fmla="*/ 846132 h 1657420"/>
              <a:gd name="connsiteX43" fmla="*/ 6886312 w 9288370"/>
              <a:gd name="connsiteY43" fmla="*/ 781877 h 1657420"/>
              <a:gd name="connsiteX44" fmla="*/ 7006457 w 9288370"/>
              <a:gd name="connsiteY44" fmla="*/ 699758 h 1657420"/>
              <a:gd name="connsiteX45" fmla="*/ 7231643 w 9288370"/>
              <a:gd name="connsiteY45" fmla="*/ 640778 h 1657420"/>
              <a:gd name="connsiteX46" fmla="*/ 7363123 w 9288370"/>
              <a:gd name="connsiteY46" fmla="*/ 593682 h 1657420"/>
              <a:gd name="connsiteX47" fmla="*/ 7588368 w 9288370"/>
              <a:gd name="connsiteY47" fmla="*/ 531129 h 1657420"/>
              <a:gd name="connsiteX48" fmla="*/ 7782741 w 9288370"/>
              <a:gd name="connsiteY48" fmla="*/ 455936 h 1657420"/>
              <a:gd name="connsiteX49" fmla="*/ 7952094 w 9288370"/>
              <a:gd name="connsiteY49" fmla="*/ 409302 h 1657420"/>
              <a:gd name="connsiteX50" fmla="*/ 8231938 w 9288370"/>
              <a:gd name="connsiteY50" fmla="*/ 259259 h 1657420"/>
              <a:gd name="connsiteX51" fmla="*/ 8428864 w 9288370"/>
              <a:gd name="connsiteY51" fmla="*/ 208471 h 1657420"/>
              <a:gd name="connsiteX52" fmla="*/ 8616510 w 9288370"/>
              <a:gd name="connsiteY52" fmla="*/ 161973 h 1657420"/>
              <a:gd name="connsiteX53" fmla="*/ 8826766 w 9288370"/>
              <a:gd name="connsiteY53" fmla="*/ 152111 h 1657420"/>
              <a:gd name="connsiteX54" fmla="*/ 8917647 w 9288370"/>
              <a:gd name="connsiteY54" fmla="*/ 112232 h 1657420"/>
              <a:gd name="connsiteX55" fmla="*/ 9182272 w 9288370"/>
              <a:gd name="connsiteY55" fmla="*/ 37171 h 1657420"/>
              <a:gd name="connsiteX56" fmla="*/ 9232990 w 9288370"/>
              <a:gd name="connsiteY56" fmla="*/ 24074 h 1657420"/>
              <a:gd name="connsiteX57" fmla="*/ 9288370 w 9288370"/>
              <a:gd name="connsiteY57" fmla="*/ 0 h 1657420"/>
              <a:gd name="connsiteX58" fmla="*/ 0 w 9288370"/>
              <a:gd name="connsiteY58" fmla="*/ 0 h 1657420"/>
              <a:gd name="connsiteX59" fmla="*/ 8158 w 9288370"/>
              <a:gd name="connsiteY59" fmla="*/ 1657420 h 165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288370" h="1657420">
                <a:moveTo>
                  <a:pt x="8158" y="1657420"/>
                </a:moveTo>
                <a:cubicBezTo>
                  <a:pt x="61478" y="1649348"/>
                  <a:pt x="284901" y="1645343"/>
                  <a:pt x="411216" y="1628370"/>
                </a:cubicBezTo>
                <a:cubicBezTo>
                  <a:pt x="480417" y="1633188"/>
                  <a:pt x="558470" y="1603899"/>
                  <a:pt x="766051" y="1569826"/>
                </a:cubicBezTo>
                <a:cubicBezTo>
                  <a:pt x="812488" y="1564422"/>
                  <a:pt x="953443" y="1560007"/>
                  <a:pt x="971617" y="1522494"/>
                </a:cubicBezTo>
                <a:cubicBezTo>
                  <a:pt x="1020161" y="1501878"/>
                  <a:pt x="1097347" y="1533665"/>
                  <a:pt x="1186668" y="1514737"/>
                </a:cubicBezTo>
                <a:lnTo>
                  <a:pt x="1339078" y="1494730"/>
                </a:lnTo>
                <a:lnTo>
                  <a:pt x="1488946" y="1508375"/>
                </a:lnTo>
                <a:lnTo>
                  <a:pt x="1604999" y="1513599"/>
                </a:lnTo>
                <a:lnTo>
                  <a:pt x="1717911" y="1497764"/>
                </a:lnTo>
                <a:cubicBezTo>
                  <a:pt x="1743422" y="1488490"/>
                  <a:pt x="1730257" y="1478974"/>
                  <a:pt x="1794234" y="1464331"/>
                </a:cubicBezTo>
                <a:cubicBezTo>
                  <a:pt x="1842539" y="1428781"/>
                  <a:pt x="1920661" y="1445458"/>
                  <a:pt x="2101780" y="1409907"/>
                </a:cubicBezTo>
                <a:cubicBezTo>
                  <a:pt x="2138594" y="1385934"/>
                  <a:pt x="2193900" y="1407074"/>
                  <a:pt x="2244830" y="1388540"/>
                </a:cubicBezTo>
                <a:cubicBezTo>
                  <a:pt x="2310706" y="1379336"/>
                  <a:pt x="2366733" y="1379060"/>
                  <a:pt x="2428648" y="1372736"/>
                </a:cubicBezTo>
                <a:cubicBezTo>
                  <a:pt x="2495490" y="1364975"/>
                  <a:pt x="2599421" y="1346234"/>
                  <a:pt x="2645882" y="1341971"/>
                </a:cubicBezTo>
                <a:cubicBezTo>
                  <a:pt x="2670920" y="1340537"/>
                  <a:pt x="2669117" y="1348484"/>
                  <a:pt x="2707413" y="1347156"/>
                </a:cubicBezTo>
                <a:cubicBezTo>
                  <a:pt x="2743721" y="1324535"/>
                  <a:pt x="2798213" y="1353269"/>
                  <a:pt x="2843134" y="1323561"/>
                </a:cubicBezTo>
                <a:cubicBezTo>
                  <a:pt x="2859865" y="1315298"/>
                  <a:pt x="2912970" y="1306041"/>
                  <a:pt x="2923804" y="1314224"/>
                </a:cubicBezTo>
                <a:cubicBezTo>
                  <a:pt x="2935040" y="1314339"/>
                  <a:pt x="2947659" y="1308371"/>
                  <a:pt x="2953618" y="1318186"/>
                </a:cubicBezTo>
                <a:cubicBezTo>
                  <a:pt x="2963089" y="1329568"/>
                  <a:pt x="3000111" y="1302355"/>
                  <a:pt x="2995816" y="1318670"/>
                </a:cubicBezTo>
                <a:cubicBezTo>
                  <a:pt x="3062330" y="1309669"/>
                  <a:pt x="3152963" y="1319665"/>
                  <a:pt x="3261550" y="1289117"/>
                </a:cubicBezTo>
                <a:lnTo>
                  <a:pt x="3409554" y="1258110"/>
                </a:lnTo>
                <a:cubicBezTo>
                  <a:pt x="3478041" y="1234777"/>
                  <a:pt x="3465895" y="1252355"/>
                  <a:pt x="3534382" y="1245916"/>
                </a:cubicBezTo>
                <a:cubicBezTo>
                  <a:pt x="3568027" y="1248143"/>
                  <a:pt x="3669967" y="1235157"/>
                  <a:pt x="3707853" y="1241722"/>
                </a:cubicBezTo>
                <a:cubicBezTo>
                  <a:pt x="3753776" y="1247777"/>
                  <a:pt x="3884527" y="1250073"/>
                  <a:pt x="3925616" y="1253751"/>
                </a:cubicBezTo>
                <a:cubicBezTo>
                  <a:pt x="3936659" y="1256176"/>
                  <a:pt x="3949946" y="1252887"/>
                  <a:pt x="3954387" y="1263789"/>
                </a:cubicBezTo>
                <a:cubicBezTo>
                  <a:pt x="3962052" y="1276954"/>
                  <a:pt x="4002445" y="1257743"/>
                  <a:pt x="3995849" y="1272939"/>
                </a:cubicBezTo>
                <a:cubicBezTo>
                  <a:pt x="4024501" y="1259800"/>
                  <a:pt x="4037687" y="1266099"/>
                  <a:pt x="4060534" y="1273326"/>
                </a:cubicBezTo>
                <a:cubicBezTo>
                  <a:pt x="4222834" y="1244527"/>
                  <a:pt x="4406167" y="1272716"/>
                  <a:pt x="4575478" y="1261726"/>
                </a:cubicBezTo>
                <a:lnTo>
                  <a:pt x="4650026" y="1265798"/>
                </a:lnTo>
                <a:lnTo>
                  <a:pt x="4792008" y="1243899"/>
                </a:lnTo>
                <a:cubicBezTo>
                  <a:pt x="4864797" y="1217989"/>
                  <a:pt x="4892960" y="1244893"/>
                  <a:pt x="4954126" y="1204617"/>
                </a:cubicBezTo>
                <a:cubicBezTo>
                  <a:pt x="5072643" y="1179171"/>
                  <a:pt x="5136253" y="1145277"/>
                  <a:pt x="5309678" y="1128278"/>
                </a:cubicBezTo>
                <a:cubicBezTo>
                  <a:pt x="5365406" y="1122815"/>
                  <a:pt x="5419708" y="1103537"/>
                  <a:pt x="5474724" y="1091167"/>
                </a:cubicBezTo>
                <a:lnTo>
                  <a:pt x="5612132" y="1051509"/>
                </a:lnTo>
                <a:cubicBezTo>
                  <a:pt x="5662448" y="1045154"/>
                  <a:pt x="5747676" y="1053086"/>
                  <a:pt x="5776618" y="1053037"/>
                </a:cubicBezTo>
                <a:lnTo>
                  <a:pt x="5785786" y="1051213"/>
                </a:lnTo>
                <a:lnTo>
                  <a:pt x="5829381" y="1046878"/>
                </a:lnTo>
                <a:cubicBezTo>
                  <a:pt x="5855683" y="1045549"/>
                  <a:pt x="5917537" y="1045151"/>
                  <a:pt x="5943596" y="1043237"/>
                </a:cubicBezTo>
                <a:cubicBezTo>
                  <a:pt x="5955032" y="1029831"/>
                  <a:pt x="5969545" y="1030469"/>
                  <a:pt x="5985730" y="1035396"/>
                </a:cubicBezTo>
                <a:cubicBezTo>
                  <a:pt x="6020901" y="1022497"/>
                  <a:pt x="6059962" y="1025742"/>
                  <a:pt x="6103109" y="1019019"/>
                </a:cubicBezTo>
                <a:cubicBezTo>
                  <a:pt x="6142495" y="996126"/>
                  <a:pt x="6176341" y="992625"/>
                  <a:pt x="6222406" y="985341"/>
                </a:cubicBezTo>
                <a:cubicBezTo>
                  <a:pt x="6305000" y="965848"/>
                  <a:pt x="6389790" y="916113"/>
                  <a:pt x="6598672" y="902062"/>
                </a:cubicBezTo>
                <a:cubicBezTo>
                  <a:pt x="6696217" y="878308"/>
                  <a:pt x="6705019" y="864412"/>
                  <a:pt x="6766149" y="846132"/>
                </a:cubicBezTo>
                <a:cubicBezTo>
                  <a:pt x="6751303" y="824906"/>
                  <a:pt x="6844288" y="800250"/>
                  <a:pt x="6886312" y="781877"/>
                </a:cubicBezTo>
                <a:cubicBezTo>
                  <a:pt x="6904346" y="796722"/>
                  <a:pt x="6974811" y="693660"/>
                  <a:pt x="7006457" y="699758"/>
                </a:cubicBezTo>
                <a:cubicBezTo>
                  <a:pt x="7015878" y="688760"/>
                  <a:pt x="7169942" y="678731"/>
                  <a:pt x="7231643" y="640778"/>
                </a:cubicBezTo>
                <a:cubicBezTo>
                  <a:pt x="7291087" y="623099"/>
                  <a:pt x="7308597" y="611957"/>
                  <a:pt x="7363123" y="593682"/>
                </a:cubicBezTo>
                <a:cubicBezTo>
                  <a:pt x="7401879" y="595559"/>
                  <a:pt x="7546060" y="516035"/>
                  <a:pt x="7588368" y="531129"/>
                </a:cubicBezTo>
                <a:cubicBezTo>
                  <a:pt x="7589802" y="511039"/>
                  <a:pt x="7775022" y="480542"/>
                  <a:pt x="7782741" y="455936"/>
                </a:cubicBezTo>
                <a:cubicBezTo>
                  <a:pt x="7843362" y="435631"/>
                  <a:pt x="7898455" y="431261"/>
                  <a:pt x="7952094" y="409302"/>
                </a:cubicBezTo>
                <a:cubicBezTo>
                  <a:pt x="8005733" y="387343"/>
                  <a:pt x="8146910" y="289023"/>
                  <a:pt x="8231938" y="259259"/>
                </a:cubicBezTo>
                <a:cubicBezTo>
                  <a:pt x="8305929" y="256630"/>
                  <a:pt x="8363222" y="225400"/>
                  <a:pt x="8428864" y="208471"/>
                </a:cubicBezTo>
                <a:cubicBezTo>
                  <a:pt x="8491413" y="192972"/>
                  <a:pt x="8456819" y="173248"/>
                  <a:pt x="8616510" y="161973"/>
                </a:cubicBezTo>
                <a:cubicBezTo>
                  <a:pt x="8658196" y="158015"/>
                  <a:pt x="8776576" y="160401"/>
                  <a:pt x="8826766" y="152111"/>
                </a:cubicBezTo>
                <a:lnTo>
                  <a:pt x="8917647" y="112232"/>
                </a:lnTo>
                <a:cubicBezTo>
                  <a:pt x="8976899" y="93075"/>
                  <a:pt x="9069756" y="89380"/>
                  <a:pt x="9182272" y="37171"/>
                </a:cubicBezTo>
                <a:cubicBezTo>
                  <a:pt x="9197307" y="35724"/>
                  <a:pt x="9214647" y="30863"/>
                  <a:pt x="9232990" y="24074"/>
                </a:cubicBezTo>
                <a:lnTo>
                  <a:pt x="9288370" y="0"/>
                </a:lnTo>
                <a:lnTo>
                  <a:pt x="0" y="0"/>
                </a:lnTo>
                <a:cubicBezTo>
                  <a:pt x="2719" y="557222"/>
                  <a:pt x="5439" y="1100198"/>
                  <a:pt x="8158" y="1657420"/>
                </a:cubicBezTo>
                <a:close/>
              </a:path>
            </a:pathLst>
          </a:custGeom>
          <a:blipFill>
            <a:blip r:embed="rId2"/>
            <a:tile tx="0" ty="0" sx="70000" sy="70000" flip="none" algn="tl"/>
          </a:blipFill>
          <a:ln w="12700" cap="flat" cmpd="sng" algn="ctr">
            <a:noFill/>
            <a:prstDash val="solid"/>
            <a:miter lim="800000"/>
          </a:ln>
          <a:effectLst>
            <a:innerShdw blurRad="63500" dist="12700" dir="5400000">
              <a:prstClr val="black">
                <a:alpha val="5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743081-2C4A-63A9-894E-E2687D39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85800"/>
            <a:ext cx="4559301" cy="1811740"/>
          </a:xfrm>
        </p:spPr>
        <p:txBody>
          <a:bodyPr anchor="ctr">
            <a:normAutofit/>
          </a:bodyPr>
          <a:lstStyle/>
          <a:p>
            <a:r>
              <a:rPr lang="nl-BE"/>
              <a:t>Motoren</a:t>
            </a:r>
            <a:endParaRPr lang="en-BE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251D4B3-CFCF-E622-6DDA-290CB7485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1"/>
            <a:ext cx="4559301" cy="3722670"/>
          </a:xfrm>
        </p:spPr>
        <p:txBody>
          <a:bodyPr anchor="ctr">
            <a:normAutofit fontScale="92500" lnSpcReduction="20000"/>
          </a:bodyPr>
          <a:lstStyle/>
          <a:p>
            <a:r>
              <a:rPr lang="nl-BE" dirty="0" err="1"/>
              <a:t>Spec</a:t>
            </a:r>
            <a:r>
              <a:rPr lang="nl-BE" dirty="0"/>
              <a:t> sheets geven heel wat extra info:</a:t>
            </a:r>
          </a:p>
          <a:p>
            <a:pPr lvl="1"/>
            <a:r>
              <a:rPr lang="nl-BE" dirty="0"/>
              <a:t>Naast KV, stator diameter &amp; hoogte</a:t>
            </a:r>
          </a:p>
          <a:p>
            <a:pPr lvl="1"/>
            <a:r>
              <a:rPr lang="nl-BE" dirty="0"/>
              <a:t>De maximale stroomsterkte </a:t>
            </a:r>
          </a:p>
          <a:p>
            <a:pPr lvl="2"/>
            <a:r>
              <a:rPr lang="nl-BE" dirty="0"/>
              <a:t>Hebben we nodig voor de ESC</a:t>
            </a:r>
          </a:p>
          <a:p>
            <a:pPr lvl="1"/>
            <a:r>
              <a:rPr lang="nl-BE" dirty="0"/>
              <a:t>Chart onderaan</a:t>
            </a:r>
          </a:p>
          <a:p>
            <a:pPr lvl="2"/>
            <a:r>
              <a:rPr lang="nl-BE" dirty="0"/>
              <a:t>Geeft ons info over Load, </a:t>
            </a:r>
            <a:r>
              <a:rPr lang="nl-BE" dirty="0" err="1"/>
              <a:t>thrust</a:t>
            </a:r>
            <a:r>
              <a:rPr lang="nl-BE" dirty="0"/>
              <a:t>, vermogen en efficiëntie voor verschillende propeller- en batterijcombinaties</a:t>
            </a:r>
          </a:p>
          <a:p>
            <a:pPr lvl="3"/>
            <a:endParaRPr lang="nl-BE" dirty="0"/>
          </a:p>
          <a:p>
            <a:r>
              <a:rPr lang="nl-BE" dirty="0">
                <a:solidFill>
                  <a:srgbClr val="FFFF00"/>
                </a:solidFill>
              </a:rPr>
              <a:t>Altijd zorgen dat de maximum </a:t>
            </a:r>
            <a:r>
              <a:rPr lang="nl-BE" dirty="0" err="1">
                <a:solidFill>
                  <a:srgbClr val="FFFF00"/>
                </a:solidFill>
              </a:rPr>
              <a:t>thrust</a:t>
            </a:r>
            <a:r>
              <a:rPr lang="nl-BE" dirty="0">
                <a:solidFill>
                  <a:srgbClr val="FFFF00"/>
                </a:solidFill>
              </a:rPr>
              <a:t> die de drone kan leveren met alle motoren </a:t>
            </a:r>
            <a:r>
              <a:rPr lang="nl-BE" u="sng" dirty="0">
                <a:solidFill>
                  <a:srgbClr val="FFFF00"/>
                </a:solidFill>
              </a:rPr>
              <a:t>minstens</a:t>
            </a:r>
            <a:r>
              <a:rPr lang="nl-BE" dirty="0">
                <a:solidFill>
                  <a:srgbClr val="FFFF00"/>
                </a:solidFill>
              </a:rPr>
              <a:t> dubbel zo groot is als het totale gewicht van de drone</a:t>
            </a:r>
            <a:endParaRPr lang="en-BE" dirty="0">
              <a:solidFill>
                <a:srgbClr val="FFFF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471CF6-4C5E-61A5-4DCD-EF9A55E91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1996" y="706271"/>
            <a:ext cx="4293108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51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FB1B6-ADE3-51F7-3B8D-FBEAD9ED2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Propellers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EC4B7-97CC-AB7B-A2F0-085DC3958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Handigste is om in de specificaties van een motor te gaan kijken welke propellers het best passen in combinatie met de motor</a:t>
            </a:r>
          </a:p>
          <a:p>
            <a:pPr lvl="1"/>
            <a:r>
              <a:rPr lang="nl-BE" dirty="0"/>
              <a:t>Eventuele afwijkingen zijn mogelijk</a:t>
            </a:r>
          </a:p>
          <a:p>
            <a:r>
              <a:rPr lang="nl-BE" dirty="0"/>
              <a:t>Belangrijkste factor is de lengte van de propeller </a:t>
            </a:r>
          </a:p>
          <a:p>
            <a:pPr lvl="1"/>
            <a:r>
              <a:rPr lang="nl-BE" dirty="0"/>
              <a:t>Moet natuurlijk passen in combinatie met ons frame</a:t>
            </a:r>
          </a:p>
          <a:p>
            <a:r>
              <a:rPr lang="nl-BE" dirty="0"/>
              <a:t>Naamgeving van propellers</a:t>
            </a:r>
          </a:p>
          <a:p>
            <a:pPr lvl="1"/>
            <a:r>
              <a:rPr lang="nl-BE" dirty="0"/>
              <a:t>2 veelvoorkomende manieren</a:t>
            </a:r>
          </a:p>
          <a:p>
            <a:pPr lvl="2"/>
            <a:r>
              <a:rPr lang="nl-BE" dirty="0" err="1"/>
              <a:t>Length</a:t>
            </a:r>
            <a:r>
              <a:rPr lang="nl-BE" dirty="0"/>
              <a:t> x Pitch x </a:t>
            </a:r>
            <a:r>
              <a:rPr lang="nl-BE" dirty="0" err="1"/>
              <a:t>Blades</a:t>
            </a:r>
            <a:r>
              <a:rPr lang="nl-BE" dirty="0"/>
              <a:t>: 3,5x2x3</a:t>
            </a:r>
          </a:p>
          <a:p>
            <a:pPr lvl="2"/>
            <a:r>
              <a:rPr lang="nl-BE" dirty="0" err="1"/>
              <a:t>LengthPitch</a:t>
            </a:r>
            <a:r>
              <a:rPr lang="nl-BE" dirty="0"/>
              <a:t> x </a:t>
            </a:r>
            <a:r>
              <a:rPr lang="nl-BE" dirty="0" err="1"/>
              <a:t>Blades</a:t>
            </a:r>
            <a:r>
              <a:rPr lang="nl-BE" dirty="0"/>
              <a:t>: 3520x3</a:t>
            </a:r>
          </a:p>
          <a:p>
            <a:pPr lvl="2"/>
            <a:r>
              <a:rPr lang="nl-BE" dirty="0"/>
              <a:t>Beiden zijn dus 3,5inch in lengte, 2 inch in pitch en hebben 3 </a:t>
            </a:r>
            <a:r>
              <a:rPr lang="nl-BE" dirty="0" err="1"/>
              <a:t>blades</a:t>
            </a:r>
            <a:endParaRPr lang="nl-BE" dirty="0"/>
          </a:p>
          <a:p>
            <a:r>
              <a:rPr lang="nl-BE" dirty="0"/>
              <a:t>Zorg er altijd voor dat je </a:t>
            </a:r>
            <a:r>
              <a:rPr lang="nl-BE" dirty="0" err="1"/>
              <a:t>clockwise</a:t>
            </a:r>
            <a:r>
              <a:rPr lang="nl-BE" dirty="0"/>
              <a:t> en counter-</a:t>
            </a:r>
            <a:r>
              <a:rPr lang="nl-BE" dirty="0" err="1"/>
              <a:t>clockwise</a:t>
            </a:r>
            <a:r>
              <a:rPr lang="nl-BE" dirty="0"/>
              <a:t> propellers koopt!</a:t>
            </a:r>
          </a:p>
        </p:txBody>
      </p:sp>
    </p:spTree>
    <p:extLst>
      <p:ext uri="{BB962C8B-B14F-4D97-AF65-F5344CB8AC3E}">
        <p14:creationId xmlns:p14="http://schemas.microsoft.com/office/powerpoint/2010/main" val="363590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FB1B6-ADE3-51F7-3B8D-FBEAD9ED2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Propellers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EC4B7-97CC-AB7B-A2F0-085DC3958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Length</a:t>
            </a:r>
            <a:r>
              <a:rPr lang="nl-BE" dirty="0"/>
              <a:t> x Pitch x </a:t>
            </a:r>
            <a:r>
              <a:rPr lang="nl-BE" dirty="0" err="1"/>
              <a:t>Blades</a:t>
            </a:r>
            <a:r>
              <a:rPr lang="nl-BE" dirty="0"/>
              <a:t>?</a:t>
            </a:r>
          </a:p>
          <a:p>
            <a:pPr lvl="1"/>
            <a:r>
              <a:rPr lang="nl-BE" dirty="0"/>
              <a:t>Lengte in inch, langere propellers = hogere snelheid</a:t>
            </a:r>
          </a:p>
          <a:p>
            <a:pPr lvl="1"/>
            <a:r>
              <a:rPr lang="nl-BE" dirty="0"/>
              <a:t>Pitch in inch (=bepaalt de hoek waaronder de </a:t>
            </a:r>
            <a:r>
              <a:rPr lang="nl-BE" dirty="0" err="1"/>
              <a:t>blade</a:t>
            </a:r>
            <a:r>
              <a:rPr lang="nl-BE" dirty="0"/>
              <a:t> van een propeller staat)</a:t>
            </a:r>
          </a:p>
          <a:p>
            <a:pPr lvl="2"/>
            <a:r>
              <a:rPr lang="nl-BE" dirty="0"/>
              <a:t>De pitch is de afstand die een propeller moet afleggen om een volledig 360° draai te maken</a:t>
            </a:r>
          </a:p>
          <a:p>
            <a:pPr lvl="2"/>
            <a:r>
              <a:rPr lang="nl-BE" dirty="0"/>
              <a:t>Hogere pitch = langere afstand = meer snelheid, meer motor-</a:t>
            </a:r>
            <a:r>
              <a:rPr lang="nl-BE" dirty="0" err="1"/>
              <a:t>torque</a:t>
            </a:r>
            <a:r>
              <a:rPr lang="nl-BE" dirty="0"/>
              <a:t> en hoger stroomverbruik</a:t>
            </a:r>
          </a:p>
          <a:p>
            <a:pPr lvl="2"/>
            <a:r>
              <a:rPr lang="nl-BE" dirty="0"/>
              <a:t>Lagere pitch = kortere afstand = lager stroomverbruik, responsiever en minder stress op de motoren</a:t>
            </a:r>
          </a:p>
          <a:p>
            <a:pPr lvl="1"/>
            <a:r>
              <a:rPr lang="nl-BE" dirty="0"/>
              <a:t># </a:t>
            </a:r>
            <a:r>
              <a:rPr lang="nl-BE" dirty="0" err="1"/>
              <a:t>Blades</a:t>
            </a:r>
            <a:endParaRPr lang="nl-BE" dirty="0"/>
          </a:p>
          <a:p>
            <a:pPr lvl="2"/>
            <a:r>
              <a:rPr lang="nl-BE" dirty="0"/>
              <a:t>Minder </a:t>
            </a:r>
            <a:r>
              <a:rPr lang="nl-BE" dirty="0" err="1"/>
              <a:t>blades</a:t>
            </a:r>
            <a:r>
              <a:rPr lang="nl-BE" dirty="0"/>
              <a:t> = efficiënter en minder stroomverbruik</a:t>
            </a:r>
          </a:p>
          <a:p>
            <a:pPr lvl="2"/>
            <a:r>
              <a:rPr lang="nl-BE" dirty="0"/>
              <a:t>Meer </a:t>
            </a:r>
            <a:r>
              <a:rPr lang="nl-BE" dirty="0" err="1"/>
              <a:t>blades</a:t>
            </a:r>
            <a:r>
              <a:rPr lang="nl-BE" dirty="0"/>
              <a:t> = meer </a:t>
            </a:r>
            <a:r>
              <a:rPr lang="nl-BE" dirty="0" err="1"/>
              <a:t>thrust</a:t>
            </a:r>
            <a:r>
              <a:rPr lang="nl-BE" dirty="0"/>
              <a:t> &amp; grip</a:t>
            </a:r>
          </a:p>
        </p:txBody>
      </p:sp>
    </p:spTree>
    <p:extLst>
      <p:ext uri="{BB962C8B-B14F-4D97-AF65-F5344CB8AC3E}">
        <p14:creationId xmlns:p14="http://schemas.microsoft.com/office/powerpoint/2010/main" val="411019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D1A26-8511-062F-1B49-53635379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is een drone?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A1585-5C37-A98A-43F0-C001C64F0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Drone of UAV</a:t>
            </a:r>
          </a:p>
          <a:p>
            <a:r>
              <a:rPr lang="nl-BE" dirty="0"/>
              <a:t>“</a:t>
            </a:r>
            <a:r>
              <a:rPr lang="nl-BE" dirty="0" err="1"/>
              <a:t>Unmanned</a:t>
            </a:r>
            <a:r>
              <a:rPr lang="nl-BE" dirty="0"/>
              <a:t> </a:t>
            </a:r>
            <a:r>
              <a:rPr lang="nl-BE" dirty="0" err="1"/>
              <a:t>Aerial</a:t>
            </a:r>
            <a:r>
              <a:rPr lang="nl-BE" dirty="0"/>
              <a:t> Vehicle”</a:t>
            </a:r>
          </a:p>
          <a:p>
            <a:r>
              <a:rPr lang="nl-BE" dirty="0"/>
              <a:t>Luchtvaartuig zonder piloot, crew of passagiers aan boord</a:t>
            </a:r>
          </a:p>
          <a:p>
            <a:r>
              <a:rPr lang="nl-BE" dirty="0"/>
              <a:t>Verschillende types</a:t>
            </a:r>
          </a:p>
          <a:p>
            <a:pPr lvl="1"/>
            <a:r>
              <a:rPr lang="nl-BE" dirty="0"/>
              <a:t>Multirotor (de drone die jullie maken)</a:t>
            </a:r>
          </a:p>
          <a:p>
            <a:pPr lvl="1"/>
            <a:r>
              <a:rPr lang="nl-BE" dirty="0" err="1"/>
              <a:t>Fixed</a:t>
            </a:r>
            <a:r>
              <a:rPr lang="nl-BE" dirty="0"/>
              <a:t> </a:t>
            </a:r>
            <a:r>
              <a:rPr lang="nl-BE" dirty="0" err="1"/>
              <a:t>wing</a:t>
            </a:r>
            <a:r>
              <a:rPr lang="nl-BE" dirty="0"/>
              <a:t> drones (vliegtuigjes)</a:t>
            </a:r>
          </a:p>
          <a:p>
            <a:pPr lvl="1"/>
            <a:r>
              <a:rPr lang="nl-BE" dirty="0"/>
              <a:t>Single rotor (</a:t>
            </a:r>
            <a:r>
              <a:rPr lang="nl-BE" dirty="0" err="1"/>
              <a:t>helicopters</a:t>
            </a:r>
            <a:r>
              <a:rPr lang="nl-BE" dirty="0"/>
              <a:t>)</a:t>
            </a:r>
          </a:p>
          <a:p>
            <a:pPr lvl="1"/>
            <a:r>
              <a:rPr lang="nl-BE" dirty="0" err="1"/>
              <a:t>Fixed</a:t>
            </a:r>
            <a:r>
              <a:rPr lang="nl-BE" dirty="0"/>
              <a:t> </a:t>
            </a:r>
            <a:r>
              <a:rPr lang="nl-BE" dirty="0" err="1"/>
              <a:t>wing</a:t>
            </a:r>
            <a:r>
              <a:rPr lang="nl-BE" dirty="0"/>
              <a:t> </a:t>
            </a:r>
            <a:r>
              <a:rPr lang="nl-BE" dirty="0" err="1"/>
              <a:t>Hybrid</a:t>
            </a:r>
            <a:r>
              <a:rPr lang="nl-BE" dirty="0"/>
              <a:t> (VTOL) (vliegtuigjes die verticaal kunnen opstijgen/landen)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073126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5820F-E594-EA4F-727C-7CCE20EE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Receiver/transmitter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3B1AB-6EA3-67C3-A53E-D68E4807A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Er is veel keuze van merken, protocollen en features:</a:t>
            </a:r>
          </a:p>
          <a:p>
            <a:pPr lvl="1"/>
            <a:r>
              <a:rPr lang="nl-BE" dirty="0"/>
              <a:t>We kiezen een receiver die goed in de hand ligt (persoonlijke keuze </a:t>
            </a:r>
            <a:r>
              <a:rPr lang="nl-BE" dirty="0" err="1"/>
              <a:t>ivm</a:t>
            </a:r>
            <a:r>
              <a:rPr lang="nl-BE" dirty="0"/>
              <a:t> ergonomie)</a:t>
            </a:r>
          </a:p>
          <a:p>
            <a:pPr lvl="1"/>
            <a:r>
              <a:rPr lang="nl-BE" dirty="0"/>
              <a:t>We kiezen een RX/TX die met elkaar kunnen communiceren, dus hetzelfde protocol gebruiken</a:t>
            </a:r>
          </a:p>
          <a:p>
            <a:pPr lvl="1"/>
            <a:r>
              <a:rPr lang="nl-BE" dirty="0"/>
              <a:t>We kiezen de juiste RX die kan communiceren met onze FC</a:t>
            </a:r>
          </a:p>
          <a:p>
            <a:pPr lvl="1"/>
            <a:r>
              <a:rPr lang="nl-BE" dirty="0"/>
              <a:t>Andere keuzes zijn afhankelijk van gebruik</a:t>
            </a:r>
          </a:p>
          <a:p>
            <a:pPr lvl="2"/>
            <a:r>
              <a:rPr lang="nl-BE" dirty="0"/>
              <a:t>Frequentie</a:t>
            </a:r>
          </a:p>
          <a:p>
            <a:pPr lvl="2"/>
            <a:r>
              <a:rPr lang="nl-BE" dirty="0"/>
              <a:t># kanalen</a:t>
            </a:r>
          </a:p>
          <a:p>
            <a:pPr lvl="2"/>
            <a:r>
              <a:rPr lang="nl-BE" dirty="0"/>
              <a:t>Wetgeving</a:t>
            </a:r>
          </a:p>
          <a:p>
            <a:pPr lvl="2"/>
            <a:r>
              <a:rPr lang="nl-BE" dirty="0"/>
              <a:t>…</a:t>
            </a:r>
          </a:p>
          <a:p>
            <a:pPr lvl="2"/>
            <a:endParaRPr lang="nl-BE" dirty="0"/>
          </a:p>
          <a:p>
            <a:pPr lvl="1"/>
            <a:endParaRPr lang="nl-BE" dirty="0"/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756065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C7F9F-D083-9C06-284F-85B7EAE9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Radio protocollen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91A69-3331-BD38-B06A-C4217468B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Er zijn verschillende protocollen voor de draadloze transmissie tussen transmitter (TX) en receiver (RX)</a:t>
            </a:r>
          </a:p>
          <a:p>
            <a:r>
              <a:rPr lang="nl-BE" dirty="0"/>
              <a:t>Protocollen zijn meestal merk gebonden</a:t>
            </a:r>
          </a:p>
          <a:p>
            <a:pPr lvl="1"/>
            <a:r>
              <a:rPr lang="nl-BE" dirty="0"/>
              <a:t>Protocollen kunnen onderling niet werken met elkaar</a:t>
            </a:r>
          </a:p>
          <a:p>
            <a:pPr lvl="1"/>
            <a:r>
              <a:rPr lang="nl-BE" dirty="0"/>
              <a:t>Elk protocol heeft zijn eigen voordelen</a:t>
            </a:r>
          </a:p>
          <a:p>
            <a:pPr lvl="1"/>
            <a:endParaRPr lang="nl-BE" dirty="0"/>
          </a:p>
          <a:p>
            <a:r>
              <a:rPr lang="nl-BE" dirty="0"/>
              <a:t>Er zijn verschillende protocollen voor de communicatie tussen receiver (RX) en Flight Controller (FC)</a:t>
            </a:r>
          </a:p>
          <a:p>
            <a:pPr lvl="1"/>
            <a:r>
              <a:rPr lang="nl-BE" dirty="0"/>
              <a:t>Sommige protocollen zijn universeel, andere zijn merk gebonden</a:t>
            </a:r>
          </a:p>
          <a:p>
            <a:pPr lvl="1"/>
            <a:r>
              <a:rPr lang="nl-BE" dirty="0"/>
              <a:t>PWM (universeel): 1 </a:t>
            </a:r>
            <a:r>
              <a:rPr lang="nl-BE" dirty="0" err="1"/>
              <a:t>servo</a:t>
            </a:r>
            <a:r>
              <a:rPr lang="nl-BE" dirty="0"/>
              <a:t>-kabel per kanaal, gebruikt lente van signaalpuls om data door te geven</a:t>
            </a:r>
          </a:p>
          <a:p>
            <a:pPr lvl="1"/>
            <a:r>
              <a:rPr lang="nl-BE" dirty="0"/>
              <a:t>PPM (universeel), SBUS (</a:t>
            </a:r>
            <a:r>
              <a:rPr lang="nl-BE" dirty="0" err="1"/>
              <a:t>Futaba</a:t>
            </a:r>
            <a:r>
              <a:rPr lang="nl-BE" dirty="0"/>
              <a:t>, </a:t>
            </a:r>
            <a:r>
              <a:rPr lang="nl-BE" dirty="0" err="1"/>
              <a:t>FrSky</a:t>
            </a:r>
            <a:r>
              <a:rPr lang="nl-BE" dirty="0"/>
              <a:t>): meerdere kanalen aansturen over 1 signaalkabel</a:t>
            </a:r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06605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676B-B2DA-D22F-5290-B5A297CC1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Andere keuzes bij kiezen van RX/TX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EF6B9-17AC-21F4-64C3-8E9668CD9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Frequentie</a:t>
            </a:r>
          </a:p>
          <a:p>
            <a:pPr lvl="1"/>
            <a:r>
              <a:rPr lang="nl-BE" dirty="0"/>
              <a:t>2.4GHz is het populairst</a:t>
            </a:r>
          </a:p>
          <a:p>
            <a:pPr lvl="1"/>
            <a:r>
              <a:rPr lang="nl-BE" dirty="0"/>
              <a:t>900MHz is mogelijkheid (vooral gebruikt bij long range)</a:t>
            </a:r>
          </a:p>
          <a:p>
            <a:r>
              <a:rPr lang="nl-BE" dirty="0"/>
              <a:t>Aantal kanalen</a:t>
            </a:r>
          </a:p>
          <a:p>
            <a:pPr lvl="1"/>
            <a:r>
              <a:rPr lang="nl-BE" dirty="0"/>
              <a:t>Zorgt ervoor dat we extra dingen kunnen gaan aansturen</a:t>
            </a:r>
          </a:p>
          <a:p>
            <a:pPr lvl="2"/>
            <a:r>
              <a:rPr lang="nl-BE" dirty="0"/>
              <a:t>Bv: arm switch, buzzer, flight mode, </a:t>
            </a:r>
            <a:r>
              <a:rPr lang="nl-BE" dirty="0" err="1"/>
              <a:t>servo’s</a:t>
            </a:r>
            <a:r>
              <a:rPr lang="nl-BE" dirty="0"/>
              <a:t>, licht, </a:t>
            </a:r>
            <a:r>
              <a:rPr lang="nl-BE" dirty="0" err="1"/>
              <a:t>gimbal</a:t>
            </a:r>
            <a:r>
              <a:rPr lang="nl-BE" dirty="0"/>
              <a:t>, camera,…</a:t>
            </a:r>
          </a:p>
          <a:p>
            <a:r>
              <a:rPr lang="nl-BE" dirty="0"/>
              <a:t>Mode van de radio-controller: standaard gebruiken we mode 2</a:t>
            </a:r>
          </a:p>
          <a:p>
            <a:r>
              <a:rPr lang="nl-BE" dirty="0"/>
              <a:t>Type van </a:t>
            </a:r>
            <a:r>
              <a:rPr lang="nl-BE" dirty="0" err="1"/>
              <a:t>gimbal</a:t>
            </a:r>
            <a:endParaRPr lang="nl-BE" dirty="0"/>
          </a:p>
          <a:p>
            <a:r>
              <a:rPr lang="nl-BE" dirty="0"/>
              <a:t>Kostprijs</a:t>
            </a:r>
          </a:p>
          <a:p>
            <a:r>
              <a:rPr lang="nl-BE" dirty="0" err="1"/>
              <a:t>Telemetry</a:t>
            </a:r>
            <a:r>
              <a:rPr lang="nl-BE" dirty="0"/>
              <a:t> (data die van de receiver naar de transmitter wordt gestuurd)</a:t>
            </a:r>
          </a:p>
          <a:p>
            <a:r>
              <a:rPr lang="nl-BE" dirty="0"/>
              <a:t>Wetgeving (rond power output)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52168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3F678-CBD0-A7C5-16C4-4267A691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Video Transmitter (VTX)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2D1C9-72B7-F3E6-D611-5915C1EC5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Ook weer veel keuze</a:t>
            </a:r>
          </a:p>
          <a:p>
            <a:pPr lvl="1"/>
            <a:r>
              <a:rPr lang="nl-BE" dirty="0"/>
              <a:t>Digitaal (duurder, beter beeld)</a:t>
            </a:r>
          </a:p>
          <a:p>
            <a:pPr lvl="1"/>
            <a:r>
              <a:rPr lang="nl-BE" dirty="0"/>
              <a:t>Analoog (goedkoper, low </a:t>
            </a:r>
            <a:r>
              <a:rPr lang="nl-BE" dirty="0" err="1"/>
              <a:t>latency</a:t>
            </a:r>
            <a:r>
              <a:rPr lang="nl-BE" dirty="0"/>
              <a:t> en compact)</a:t>
            </a:r>
          </a:p>
          <a:p>
            <a:pPr lvl="1"/>
            <a:r>
              <a:rPr lang="nl-BE" dirty="0"/>
              <a:t>Wetgeving (rond power output)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267962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E03D-97D3-3C6C-95F7-32923181C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FPV camera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2D07A-F3B8-ACA1-A5A4-F1643F5EB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Ook weer veel keuze</a:t>
            </a:r>
          </a:p>
          <a:p>
            <a:pPr lvl="1"/>
            <a:r>
              <a:rPr lang="nl-BE" dirty="0"/>
              <a:t>Digitaal (werkt enkel met digitale VTX)</a:t>
            </a:r>
          </a:p>
          <a:p>
            <a:pPr lvl="1"/>
            <a:r>
              <a:rPr lang="nl-BE" dirty="0"/>
              <a:t>Analoog (werkt enkel met analoge VTX)</a:t>
            </a:r>
          </a:p>
          <a:p>
            <a:pPr lvl="1"/>
            <a:r>
              <a:rPr lang="nl-BE" dirty="0"/>
              <a:t>Verschillende groottes</a:t>
            </a:r>
          </a:p>
          <a:p>
            <a:pPr lvl="1"/>
            <a:r>
              <a:rPr lang="nl-BE" dirty="0"/>
              <a:t>Verschillende sensoren</a:t>
            </a:r>
          </a:p>
          <a:p>
            <a:pPr lvl="1"/>
            <a:r>
              <a:rPr lang="nl-BE" dirty="0"/>
              <a:t>FOV (Field of View)</a:t>
            </a:r>
          </a:p>
          <a:p>
            <a:pPr lvl="1"/>
            <a:r>
              <a:rPr lang="nl-BE" dirty="0"/>
              <a:t>Mogelijkheid om beeld op te nemen</a:t>
            </a:r>
          </a:p>
        </p:txBody>
      </p:sp>
    </p:spTree>
    <p:extLst>
      <p:ext uri="{BB962C8B-B14F-4D97-AF65-F5344CB8AC3E}">
        <p14:creationId xmlns:p14="http://schemas.microsoft.com/office/powerpoint/2010/main" val="3092942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43DE-27A9-DBD4-8C50-F713EFE2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Batterijen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6668D-2AB5-5163-8989-979262E3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Meest</a:t>
            </a:r>
            <a:r>
              <a:rPr lang="en-US" dirty="0"/>
              <a:t> </a:t>
            </a:r>
            <a:r>
              <a:rPr lang="en-US" dirty="0" err="1"/>
              <a:t>gebruikte</a:t>
            </a:r>
            <a:r>
              <a:rPr lang="en-US" dirty="0"/>
              <a:t> </a:t>
            </a:r>
            <a:r>
              <a:rPr lang="en-US" dirty="0" err="1"/>
              <a:t>technologie</a:t>
            </a:r>
            <a:r>
              <a:rPr lang="en-US" dirty="0"/>
              <a:t> is LiPo</a:t>
            </a:r>
          </a:p>
          <a:p>
            <a:pPr lvl="1"/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energydensiteit</a:t>
            </a:r>
            <a:r>
              <a:rPr lang="en-US" dirty="0"/>
              <a:t> (</a:t>
            </a:r>
            <a:r>
              <a:rPr lang="en-US" dirty="0" err="1"/>
              <a:t>Wh</a:t>
            </a:r>
            <a:r>
              <a:rPr lang="en-US" dirty="0"/>
              <a:t>/kg)</a:t>
            </a:r>
          </a:p>
          <a:p>
            <a:pPr lvl="1"/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stroom</a:t>
            </a:r>
            <a:r>
              <a:rPr lang="en-US" dirty="0"/>
              <a:t> </a:t>
            </a:r>
            <a:r>
              <a:rPr lang="en-US" dirty="0" err="1"/>
              <a:t>afleveren</a:t>
            </a:r>
            <a:r>
              <a:rPr lang="en-US" dirty="0"/>
              <a:t> C-rating</a:t>
            </a:r>
          </a:p>
          <a:p>
            <a:r>
              <a:rPr lang="en-US" dirty="0" err="1"/>
              <a:t>Gevaarlijk</a:t>
            </a:r>
            <a:r>
              <a:rPr lang="en-US" dirty="0"/>
              <a:t> </a:t>
            </a:r>
            <a:r>
              <a:rPr lang="en-US" dirty="0" err="1"/>
              <a:t>indien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correct </a:t>
            </a:r>
            <a:r>
              <a:rPr lang="en-US" dirty="0" err="1"/>
              <a:t>behandeld</a:t>
            </a:r>
            <a:endParaRPr lang="en-US" dirty="0"/>
          </a:p>
          <a:p>
            <a:r>
              <a:rPr lang="en-US" dirty="0" err="1"/>
              <a:t>Nominaal</a:t>
            </a:r>
            <a:r>
              <a:rPr lang="en-US" dirty="0"/>
              <a:t> voltage van 3.7V/cell</a:t>
            </a:r>
          </a:p>
          <a:p>
            <a:pPr lvl="1"/>
            <a:r>
              <a:rPr lang="en-US" dirty="0"/>
              <a:t>Max voltage van 4.2V</a:t>
            </a:r>
          </a:p>
          <a:p>
            <a:pPr lvl="1"/>
            <a:r>
              <a:rPr lang="en-US" dirty="0"/>
              <a:t>Min voltage van 3.5V (bare minimum is 3.0V maar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aangeraden</a:t>
            </a:r>
            <a:r>
              <a:rPr lang="en-US" dirty="0"/>
              <a:t>)</a:t>
            </a:r>
          </a:p>
          <a:p>
            <a:r>
              <a:rPr lang="en-US" dirty="0"/>
              <a:t>4S, 5S, 6S?</a:t>
            </a:r>
          </a:p>
          <a:p>
            <a:pPr lvl="1"/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cellen</a:t>
            </a:r>
            <a:r>
              <a:rPr lang="en-US" dirty="0"/>
              <a:t> in </a:t>
            </a:r>
            <a:r>
              <a:rPr lang="en-US" dirty="0" err="1"/>
              <a:t>serie</a:t>
            </a:r>
            <a:endParaRPr lang="en-US" dirty="0"/>
          </a:p>
          <a:p>
            <a:r>
              <a:rPr lang="en-US" dirty="0"/>
              <a:t>C-rating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12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43DE-27A9-DBD4-8C50-F713EFE2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Batterijen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6668D-2AB5-5163-8989-979262E3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Capaciteit</a:t>
            </a:r>
            <a:endParaRPr lang="en-US" dirty="0"/>
          </a:p>
          <a:p>
            <a:pPr lvl="1"/>
            <a:r>
              <a:rPr lang="en-US" dirty="0" err="1"/>
              <a:t>Uitgedrukt</a:t>
            </a:r>
            <a:r>
              <a:rPr lang="en-US" dirty="0"/>
              <a:t> in </a:t>
            </a:r>
            <a:r>
              <a:rPr lang="en-US" dirty="0" err="1"/>
              <a:t>mAh</a:t>
            </a:r>
            <a:endParaRPr lang="en-US" dirty="0"/>
          </a:p>
          <a:p>
            <a:pPr lvl="1"/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grootte</a:t>
            </a:r>
            <a:r>
              <a:rPr lang="en-US" dirty="0"/>
              <a:t> van je </a:t>
            </a:r>
            <a:r>
              <a:rPr lang="en-US" dirty="0" err="1"/>
              <a:t>benzinetank</a:t>
            </a:r>
            <a:r>
              <a:rPr lang="en-US" dirty="0"/>
              <a:t> in </a:t>
            </a:r>
            <a:r>
              <a:rPr lang="en-US" dirty="0" err="1"/>
              <a:t>jouw</a:t>
            </a:r>
            <a:r>
              <a:rPr lang="en-US" dirty="0"/>
              <a:t> auto</a:t>
            </a:r>
          </a:p>
          <a:p>
            <a:r>
              <a:rPr lang="en-US" dirty="0"/>
              <a:t>C-rating</a:t>
            </a:r>
          </a:p>
          <a:p>
            <a:pPr lvl="1"/>
            <a:r>
              <a:rPr lang="en-US" dirty="0"/>
              <a:t>Hoe </a:t>
            </a:r>
            <a:r>
              <a:rPr lang="en-US" dirty="0" err="1"/>
              <a:t>snel</a:t>
            </a:r>
            <a:r>
              <a:rPr lang="en-US" dirty="0"/>
              <a:t> je energy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batterij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halen</a:t>
            </a:r>
            <a:endParaRPr lang="en-US" dirty="0"/>
          </a:p>
          <a:p>
            <a:pPr lvl="1"/>
            <a:r>
              <a:rPr lang="en-US" dirty="0" err="1"/>
              <a:t>Capaciteit</a:t>
            </a:r>
            <a:r>
              <a:rPr lang="en-US" dirty="0"/>
              <a:t> (in Ampère) van de battery is 1C, </a:t>
            </a:r>
            <a:r>
              <a:rPr lang="en-US" dirty="0" err="1"/>
              <a:t>vermenigvuldigen</a:t>
            </a:r>
            <a:r>
              <a:rPr lang="en-US" dirty="0"/>
              <a:t> </a:t>
            </a:r>
            <a:r>
              <a:rPr lang="en-US" dirty="0" err="1"/>
              <a:t>maal</a:t>
            </a:r>
            <a:r>
              <a:rPr lang="en-US" dirty="0"/>
              <a:t> de C-rating van de </a:t>
            </a:r>
            <a:r>
              <a:rPr lang="en-US" dirty="0" err="1"/>
              <a:t>batterij</a:t>
            </a:r>
            <a:endParaRPr lang="en-US" dirty="0"/>
          </a:p>
          <a:p>
            <a:r>
              <a:rPr lang="en-US" dirty="0" err="1"/>
              <a:t>Batterij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opladen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1C!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tenzijn</a:t>
            </a:r>
            <a:r>
              <a:rPr lang="en-US" dirty="0"/>
              <a:t> </a:t>
            </a:r>
            <a:r>
              <a:rPr lang="en-US" dirty="0" err="1"/>
              <a:t>anders</a:t>
            </a:r>
            <a:r>
              <a:rPr lang="en-US" dirty="0"/>
              <a:t> </a:t>
            </a:r>
            <a:r>
              <a:rPr lang="en-US" dirty="0" err="1"/>
              <a:t>aangegeven</a:t>
            </a:r>
            <a:r>
              <a:rPr lang="en-US" dirty="0"/>
              <a:t>, maar hoe lager de charge rate hoe </a:t>
            </a:r>
            <a:r>
              <a:rPr lang="en-US" dirty="0" err="1"/>
              <a:t>beter</a:t>
            </a:r>
            <a:r>
              <a:rPr lang="en-US" dirty="0"/>
              <a:t>/</a:t>
            </a:r>
            <a:r>
              <a:rPr lang="en-US" dirty="0" err="1"/>
              <a:t>veiliger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Nooit </a:t>
            </a:r>
            <a:r>
              <a:rPr lang="en-US" dirty="0" err="1"/>
              <a:t>batterijen</a:t>
            </a:r>
            <a:r>
              <a:rPr lang="en-US" dirty="0"/>
              <a:t> </a:t>
            </a:r>
            <a:r>
              <a:rPr lang="en-US" dirty="0" err="1"/>
              <a:t>onbewaakt</a:t>
            </a:r>
            <a:r>
              <a:rPr lang="en-US" dirty="0"/>
              <a:t> </a:t>
            </a:r>
            <a:r>
              <a:rPr lang="en-US" dirty="0" err="1"/>
              <a:t>opladen</a:t>
            </a:r>
            <a:r>
              <a:rPr lang="en-US" dirty="0"/>
              <a:t>!</a:t>
            </a:r>
          </a:p>
          <a:p>
            <a:pPr lvl="1"/>
            <a:r>
              <a:rPr lang="en-US">
                <a:hlinkClick r:id="rId2"/>
              </a:rPr>
              <a:t>https://youtu.be/n3urBpFIBgY?t=710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7FF80-23E2-20D9-5D69-67AF0949C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En nu </a:t>
            </a:r>
            <a:r>
              <a:rPr lang="nl-BE" dirty="0" err="1"/>
              <a:t>Betaflight</a:t>
            </a:r>
            <a:r>
              <a:rPr lang="nl-BE" dirty="0"/>
              <a:t>!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ECEF6-E663-C55F-1221-9BF37D03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Instellingen in </a:t>
            </a:r>
            <a:r>
              <a:rPr lang="nl-BE" dirty="0" err="1"/>
              <a:t>Betaflight</a:t>
            </a:r>
            <a:r>
              <a:rPr lang="nl-BE" dirty="0"/>
              <a:t> zijn specifiek voor onderdelen dus bekijken we samen!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808582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CD445-3415-DC25-947E-92605375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Bronnen: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3B7FE-A02C-D192-02A4-3B3AF2167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https://news.quadpartpicker.com/the-beginners-guide-to-picking-fpv-parts/</a:t>
            </a:r>
            <a:endParaRPr lang="en-US" dirty="0"/>
          </a:p>
          <a:p>
            <a:r>
              <a:rPr lang="en-US" dirty="0">
                <a:hlinkClick r:id="rId3"/>
              </a:rPr>
              <a:t>https://oscarliang.com/rc-protocols</a:t>
            </a:r>
            <a:endParaRPr lang="en-US" dirty="0"/>
          </a:p>
          <a:p>
            <a:r>
              <a:rPr lang="en-US" dirty="0">
                <a:hlinkClick r:id="rId4"/>
              </a:rPr>
              <a:t>https://oscarliang.com/best-fpv-camera-quadcopter/</a:t>
            </a:r>
            <a:endParaRPr lang="en-US" dirty="0"/>
          </a:p>
          <a:p>
            <a:r>
              <a:rPr lang="en-US" dirty="0">
                <a:hlinkClick r:id="rId5"/>
              </a:rPr>
              <a:t>https://oscarliang.com/quadcopter-hardware-overview/</a:t>
            </a:r>
            <a:endParaRPr lang="en-US" dirty="0"/>
          </a:p>
          <a:p>
            <a:r>
              <a:rPr lang="en-US" dirty="0">
                <a:hlinkClick r:id="rId6"/>
              </a:rPr>
              <a:t>https://oscarliang.com/quadcopter-motor-propeller</a:t>
            </a:r>
            <a:endParaRPr lang="en-US" dirty="0"/>
          </a:p>
          <a:p>
            <a:r>
              <a:rPr lang="en-US" dirty="0">
                <a:hlinkClick r:id="rId7"/>
              </a:rPr>
              <a:t>https://oscarliang.com/f1-f3-f4-flight-controller/</a:t>
            </a:r>
            <a:endParaRPr lang="en-US" dirty="0"/>
          </a:p>
          <a:p>
            <a:r>
              <a:rPr lang="en-US" dirty="0">
                <a:hlinkClick r:id="rId8"/>
              </a:rPr>
              <a:t>https://oscarliang.com/choose-esc-racing-drones/</a:t>
            </a:r>
            <a:endParaRPr lang="en-US" dirty="0"/>
          </a:p>
          <a:p>
            <a:r>
              <a:rPr lang="en-US" dirty="0">
                <a:hlinkClick r:id="rId9"/>
              </a:rPr>
              <a:t>https://oscarliang.com/fpv-drone-frames/</a:t>
            </a:r>
            <a:endParaRPr lang="en-US" dirty="0"/>
          </a:p>
          <a:p>
            <a:r>
              <a:rPr lang="en-US" dirty="0">
                <a:hlinkClick r:id="rId10"/>
              </a:rPr>
              <a:t>https://oscarliang.com/radio-transmitter/</a:t>
            </a:r>
            <a:endParaRPr lang="en-US" dirty="0"/>
          </a:p>
          <a:p>
            <a:r>
              <a:rPr lang="en-US" dirty="0">
                <a:hlinkClick r:id="rId11"/>
              </a:rPr>
              <a:t>https://oscarliang.com/choose-video-transmitter-fpv-mini-quad/</a:t>
            </a:r>
            <a:endParaRPr lang="en-US" dirty="0"/>
          </a:p>
          <a:p>
            <a:endParaRPr lang="en-US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790835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88BAD-85BF-341D-7939-718B2C8F6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Hulp nodig? Check…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AF69E-6F6E-750D-9BFF-BB6540D43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Oscar Liang: </a:t>
            </a:r>
            <a:r>
              <a:rPr lang="nl-BE" dirty="0">
                <a:hlinkClick r:id="rId2"/>
              </a:rPr>
              <a:t>https://oscarliang.com/</a:t>
            </a:r>
            <a:endParaRPr lang="nl-BE" dirty="0"/>
          </a:p>
          <a:p>
            <a:r>
              <a:rPr lang="nl-BE" dirty="0"/>
              <a:t>Joshua Bardwell: </a:t>
            </a:r>
            <a:r>
              <a:rPr lang="nl-BE" dirty="0">
                <a:hlinkClick r:id="rId3"/>
              </a:rPr>
              <a:t>https://www.youtube.com/channel/UCX3eufnI7A2I7IkKHZn8KSQ</a:t>
            </a:r>
            <a:endParaRPr lang="nl-BE" dirty="0"/>
          </a:p>
          <a:p>
            <a:r>
              <a:rPr lang="nl-BE" dirty="0"/>
              <a:t>Rotor Riot: </a:t>
            </a:r>
            <a:r>
              <a:rPr lang="nl-BE" dirty="0">
                <a:hlinkClick r:id="rId4"/>
              </a:rPr>
              <a:t>https://www.youtube.com/channel/UCemG3VoNCmjP8ucHR2YY7hw</a:t>
            </a:r>
            <a:endParaRPr lang="nl-BE" dirty="0"/>
          </a:p>
          <a:p>
            <a:r>
              <a:rPr lang="nl-BE" dirty="0"/>
              <a:t>Google!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00074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CB53-9FC8-1436-4226-4679196CF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Multirotor onderdelen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41EA8-E3E4-4B71-3F6E-E17D0A7FB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Welke onderdelen kennen jullie/hebben jullie bij?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51378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CB53-9FC8-1436-4226-4679196CF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Multirotor onderdelen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41EA8-E3E4-4B71-3F6E-E17D0A7FB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Frame</a:t>
            </a:r>
          </a:p>
          <a:p>
            <a:r>
              <a:rPr lang="nl-BE" dirty="0"/>
              <a:t>Flight Controller</a:t>
            </a:r>
          </a:p>
          <a:p>
            <a:r>
              <a:rPr lang="nl-BE" dirty="0"/>
              <a:t>ESC (Electronic Speed Controller)</a:t>
            </a:r>
          </a:p>
          <a:p>
            <a:r>
              <a:rPr lang="nl-BE" dirty="0"/>
              <a:t>Motoren</a:t>
            </a:r>
          </a:p>
          <a:p>
            <a:r>
              <a:rPr lang="nl-BE" dirty="0"/>
              <a:t>Propellers</a:t>
            </a:r>
          </a:p>
          <a:p>
            <a:r>
              <a:rPr lang="nl-BE" dirty="0"/>
              <a:t>Receiver – Transmitter (RX/TX)</a:t>
            </a:r>
          </a:p>
          <a:p>
            <a:r>
              <a:rPr lang="nl-BE" dirty="0"/>
              <a:t>Optioneel VTX (Video Transmitter)</a:t>
            </a:r>
          </a:p>
          <a:p>
            <a:r>
              <a:rPr lang="nl-BE" dirty="0"/>
              <a:t>Optioneel FPV-camera</a:t>
            </a:r>
          </a:p>
          <a:p>
            <a:r>
              <a:rPr lang="nl-BE" dirty="0"/>
              <a:t>Optioneel led licht, buzzers, </a:t>
            </a:r>
            <a:r>
              <a:rPr lang="nl-BE" dirty="0" err="1"/>
              <a:t>servo’s</a:t>
            </a:r>
            <a:r>
              <a:rPr lang="nl-BE" dirty="0"/>
              <a:t>, </a:t>
            </a:r>
            <a:r>
              <a:rPr lang="nl-BE" dirty="0" err="1"/>
              <a:t>gimbals</a:t>
            </a:r>
            <a:r>
              <a:rPr lang="nl-BE" dirty="0"/>
              <a:t> en andere extra’s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87983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18D36-FD9C-2F45-83E7-CE865F1F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Onderdelen kiezen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6325-A359-D990-B51E-1A599A028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Waarvoor gaan we de drone gebruiken?</a:t>
            </a:r>
          </a:p>
          <a:p>
            <a:pPr lvl="1"/>
            <a:r>
              <a:rPr lang="nl-BE" dirty="0"/>
              <a:t>Racen? Filmen? Lange vluchten? </a:t>
            </a:r>
            <a:r>
              <a:rPr lang="nl-BE" dirty="0" err="1"/>
              <a:t>Payload</a:t>
            </a:r>
            <a:r>
              <a:rPr lang="nl-BE" dirty="0"/>
              <a:t> dragen? Indoor drone?...</a:t>
            </a:r>
          </a:p>
          <a:p>
            <a:pPr lvl="1"/>
            <a:r>
              <a:rPr lang="nl-BE" dirty="0"/>
              <a:t>Wat heb ik hiervoor nodig?</a:t>
            </a:r>
          </a:p>
          <a:p>
            <a:pPr lvl="2"/>
            <a:r>
              <a:rPr lang="nl-BE" dirty="0"/>
              <a:t>Racen? Lichte drone met motoren met hoge KV</a:t>
            </a:r>
          </a:p>
          <a:p>
            <a:pPr lvl="2"/>
            <a:r>
              <a:rPr lang="nl-BE" dirty="0"/>
              <a:t>Filmen? Stabiele drone met hogere </a:t>
            </a:r>
            <a:r>
              <a:rPr lang="nl-BE" dirty="0" err="1"/>
              <a:t>thrust</a:t>
            </a:r>
            <a:r>
              <a:rPr lang="nl-BE" dirty="0"/>
              <a:t> voor een zwaardere </a:t>
            </a:r>
            <a:r>
              <a:rPr lang="nl-BE" dirty="0" err="1"/>
              <a:t>payload</a:t>
            </a:r>
            <a:endParaRPr lang="nl-BE" dirty="0"/>
          </a:p>
          <a:p>
            <a:pPr lvl="2"/>
            <a:r>
              <a:rPr lang="nl-BE" dirty="0"/>
              <a:t>Lange vluchten? Efficiënte en lichte drone</a:t>
            </a:r>
          </a:p>
          <a:p>
            <a:pPr lvl="2"/>
            <a:r>
              <a:rPr lang="nl-BE" dirty="0" err="1"/>
              <a:t>Payload</a:t>
            </a:r>
            <a:r>
              <a:rPr lang="nl-BE" dirty="0"/>
              <a:t> dragen? Motoren met veel </a:t>
            </a:r>
            <a:r>
              <a:rPr lang="nl-BE" dirty="0" err="1"/>
              <a:t>thrust</a:t>
            </a:r>
            <a:endParaRPr lang="nl-BE" dirty="0"/>
          </a:p>
          <a:p>
            <a:pPr lvl="2"/>
            <a:r>
              <a:rPr lang="nl-BE" dirty="0"/>
              <a:t>Indoor drone? Kleine drone met propeller-</a:t>
            </a:r>
            <a:r>
              <a:rPr lang="nl-BE" dirty="0" err="1"/>
              <a:t>guards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88798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B8A1-60A6-B969-CDA7-FBD380EA8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Onderdelen kiezen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493A2-2B01-C449-72B5-BDF65E42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Drone bouwen is als een computer bouwen</a:t>
            </a:r>
          </a:p>
          <a:p>
            <a:pPr lvl="1"/>
            <a:r>
              <a:rPr lang="nl-BE" dirty="0"/>
              <a:t>Alle onderdelen moeten bij elkaar passen</a:t>
            </a:r>
          </a:p>
          <a:p>
            <a:pPr lvl="1"/>
            <a:r>
              <a:rPr lang="nl-BE" dirty="0"/>
              <a:t>Verschillende fabrikanten, firmware, protocollen,… die niet altijd bij elkaar passen</a:t>
            </a:r>
          </a:p>
          <a:p>
            <a:pPr lvl="1"/>
            <a:r>
              <a:rPr lang="nl-BE" dirty="0"/>
              <a:t>Niet iedereen heeft zelfde onderdelen/specificaties nodig</a:t>
            </a:r>
          </a:p>
          <a:p>
            <a:pPr lvl="2"/>
            <a:r>
              <a:rPr lang="nl-BE" dirty="0"/>
              <a:t>Iemand die veel gamede zal waarschijnlijk kiezen voor een PC met zware GPU</a:t>
            </a:r>
          </a:p>
          <a:p>
            <a:pPr lvl="2"/>
            <a:r>
              <a:rPr lang="nl-BE" dirty="0"/>
              <a:t>Iemand die veel reist gaat voor een PC met langere batterijduur en misschien een kleiner formaat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8942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EFA5-7B9F-0299-ED5B-EFE39CBC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Welk onderdeel gaan we eerst kiezen?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CB5A-F5D0-89A9-885F-AAA1275B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Eens we weten waarvoor we de drone gaan bouwen gaan we een </a:t>
            </a:r>
            <a:r>
              <a:rPr lang="nl-BE" u="sng" dirty="0"/>
              <a:t>frame</a:t>
            </a:r>
            <a:r>
              <a:rPr lang="nl-BE" dirty="0"/>
              <a:t> gaan kiezen</a:t>
            </a: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51462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EFA5-7B9F-0299-ED5B-EFE39CBC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Welk onderdeel gaan we eerst kiezen?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CB5A-F5D0-89A9-885F-AAA1275B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Eens we weten waarvoor we de drone gaan bouwen gaan we een frame gaan kiezen</a:t>
            </a:r>
          </a:p>
          <a:p>
            <a:pPr lvl="1"/>
            <a:r>
              <a:rPr lang="nl-BE" dirty="0"/>
              <a:t>Referentietabel voor </a:t>
            </a:r>
            <a:r>
              <a:rPr lang="nl-BE" dirty="0" err="1"/>
              <a:t>quadcopters</a:t>
            </a:r>
            <a:r>
              <a:rPr lang="nl-BE" dirty="0"/>
              <a:t>:</a:t>
            </a:r>
          </a:p>
          <a:p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480FFD-F305-11B4-209C-97E010212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10572"/>
              </p:ext>
            </p:extLst>
          </p:nvPr>
        </p:nvGraphicFramePr>
        <p:xfrm>
          <a:off x="1776318" y="3232971"/>
          <a:ext cx="8128000" cy="3037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082349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847798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396585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09670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Size (US)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Wheelbase mm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effectLst/>
                        </a:rPr>
                        <a:t>Quad Type</a:t>
                      </a:r>
                      <a:endParaRPr lang="en-US" sz="140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effectLst/>
                        </a:rPr>
                        <a:t>Flying Style</a:t>
                      </a:r>
                      <a:endParaRPr lang="en-US" sz="140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25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2in or smaller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&lt;100mm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Tiny quad/whoop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Indoor / practice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556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2.5 - 3in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110 - 120mm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Micro quad/whoop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Indoor / cinematic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2371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3in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120mm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Mini cinewhoop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Cinematic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85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4in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150 - 180mm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Long-range micro quad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Long-range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3202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5in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200 - 220mm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Freestyle and racing quad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Freestyle / racing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411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6 - 7in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230mm+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Long-range mini quad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Long-range / heavy payloads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4697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091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EFA5-7B9F-0299-ED5B-EFE39CBC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Hoe gaan we een frame kiezen?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CB5A-F5D0-89A9-885F-AAA1275B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Wat betekent de informatie uit de tabel?</a:t>
            </a:r>
          </a:p>
          <a:p>
            <a:pPr lvl="1"/>
            <a:r>
              <a:rPr lang="nl-BE" dirty="0" err="1"/>
              <a:t>Size</a:t>
            </a:r>
            <a:r>
              <a:rPr lang="nl-BE" dirty="0"/>
              <a:t> (US) is de maximale grootte van propellers waarvoor het frame gebruikt kan worden</a:t>
            </a:r>
          </a:p>
          <a:p>
            <a:pPr lvl="1"/>
            <a:r>
              <a:rPr lang="nl-BE" dirty="0"/>
              <a:t>Wheelbase is de diagonale afstand tussen 2 motoren uitgedrukt in millimeter en bepaalt dus welke propellers er op de drone kunnen</a:t>
            </a:r>
          </a:p>
          <a:p>
            <a:pPr lvl="1"/>
            <a:r>
              <a:rPr lang="nl-BE" b="1" dirty="0">
                <a:solidFill>
                  <a:srgbClr val="FFFF00"/>
                </a:solidFill>
              </a:rPr>
              <a:t>Meestal worden droneframes in </a:t>
            </a:r>
            <a:r>
              <a:rPr lang="nl-BE" b="1" dirty="0" err="1">
                <a:solidFill>
                  <a:srgbClr val="FFFF00"/>
                </a:solidFill>
              </a:rPr>
              <a:t>Size</a:t>
            </a:r>
            <a:r>
              <a:rPr lang="nl-BE" b="1" dirty="0">
                <a:solidFill>
                  <a:srgbClr val="FFFF00"/>
                </a:solidFill>
              </a:rPr>
              <a:t> (US) uitgedrukt omdat het meer informatie geeft dan de </a:t>
            </a:r>
            <a:r>
              <a:rPr lang="nl-BE" b="1" dirty="0" err="1">
                <a:solidFill>
                  <a:srgbClr val="FFFF00"/>
                </a:solidFill>
              </a:rPr>
              <a:t>wheelbase</a:t>
            </a:r>
            <a:r>
              <a:rPr lang="nl-BE" b="1" dirty="0">
                <a:solidFill>
                  <a:srgbClr val="FFFF00"/>
                </a:solidFill>
              </a:rPr>
              <a:t>: 5 inch frame = een droneframe waar we 5 inch propellers op plaatsen</a:t>
            </a:r>
          </a:p>
          <a:p>
            <a:pPr lvl="1"/>
            <a:r>
              <a:rPr lang="nl-BE" dirty="0"/>
              <a:t>We zullen altijd de grootst mogelijke propellers proberen te gebruiken die mogelijk is in combinatie met het frame voor een betere performance</a:t>
            </a:r>
          </a:p>
          <a:p>
            <a:pPr lvl="1"/>
            <a:r>
              <a:rPr lang="nl-BE" dirty="0"/>
              <a:t>Quad-type zijn de benamingen die drones hebben gekregen door de community</a:t>
            </a:r>
          </a:p>
          <a:p>
            <a:pPr lvl="1"/>
            <a:r>
              <a:rPr lang="nl-BE" dirty="0"/>
              <a:t>De </a:t>
            </a:r>
            <a:r>
              <a:rPr lang="nl-BE" dirty="0" err="1"/>
              <a:t>flying</a:t>
            </a:r>
            <a:r>
              <a:rPr lang="nl-BE" dirty="0"/>
              <a:t> </a:t>
            </a:r>
            <a:r>
              <a:rPr lang="nl-BE" dirty="0" err="1"/>
              <a:t>style</a:t>
            </a:r>
            <a:r>
              <a:rPr lang="nl-BE" dirty="0"/>
              <a:t> is het uiteindelijke doel van de drone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23247168"/>
      </p:ext>
    </p:extLst>
  </p:cSld>
  <p:clrMapOvr>
    <a:masterClrMapping/>
  </p:clrMapOvr>
</p:sld>
</file>

<file path=ppt/theme/theme1.xml><?xml version="1.0" encoding="utf-8"?>
<a:theme xmlns:a="http://schemas.openxmlformats.org/drawingml/2006/main" name="AfterhoursVTI">
  <a:themeElements>
    <a:clrScheme name="Afterhours">
      <a:dk1>
        <a:sysClr val="windowText" lastClr="000000"/>
      </a:dk1>
      <a:lt1>
        <a:srgbClr val="FFFFFF"/>
      </a:lt1>
      <a:dk2>
        <a:srgbClr val="2D3122"/>
      </a:dk2>
      <a:lt2>
        <a:srgbClr val="F3F2EE"/>
      </a:lt2>
      <a:accent1>
        <a:srgbClr val="31AEC4"/>
      </a:accent1>
      <a:accent2>
        <a:srgbClr val="3163BD"/>
      </a:accent2>
      <a:accent3>
        <a:srgbClr val="5E854F"/>
      </a:accent3>
      <a:accent4>
        <a:srgbClr val="34B66C"/>
      </a:accent4>
      <a:accent5>
        <a:srgbClr val="CD2929"/>
      </a:accent5>
      <a:accent6>
        <a:srgbClr val="6946C8"/>
      </a:accent6>
      <a:hlink>
        <a:srgbClr val="0678EA"/>
      </a:hlink>
      <a:folHlink>
        <a:srgbClr val="B65887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hoursVTI" id="{90A150B1-9C08-42C7-B4E0-C1D732064FA1}" vid="{A6104589-8A83-4A64-B7F1-AAF946A405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1922</Words>
  <Application>Microsoft Office PowerPoint</Application>
  <PresentationFormat>Breedbeeld</PresentationFormat>
  <Paragraphs>272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3" baseType="lpstr">
      <vt:lpstr>Arial</vt:lpstr>
      <vt:lpstr>Consolas</vt:lpstr>
      <vt:lpstr>Franklin Gothic Heavy</vt:lpstr>
      <vt:lpstr>AfterhoursVTI</vt:lpstr>
      <vt:lpstr>Drone Workshop</vt:lpstr>
      <vt:lpstr>Wat is een drone?</vt:lpstr>
      <vt:lpstr>Multirotor onderdelen</vt:lpstr>
      <vt:lpstr>Multirotor onderdelen</vt:lpstr>
      <vt:lpstr>Onderdelen kiezen</vt:lpstr>
      <vt:lpstr>Onderdelen kiezen</vt:lpstr>
      <vt:lpstr>Welk onderdeel gaan we eerst kiezen?</vt:lpstr>
      <vt:lpstr>Welk onderdeel gaan we eerst kiezen?</vt:lpstr>
      <vt:lpstr>Hoe gaan we een frame kiezen?</vt:lpstr>
      <vt:lpstr>Andere onderdelen</vt:lpstr>
      <vt:lpstr>Flight controller</vt:lpstr>
      <vt:lpstr>ESC (Electronic Speed Controller)</vt:lpstr>
      <vt:lpstr>ESC (Electronic Speed Controller)</vt:lpstr>
      <vt:lpstr>ESC (Electronic Speed Controller)</vt:lpstr>
      <vt:lpstr>Motoren</vt:lpstr>
      <vt:lpstr>Motoren</vt:lpstr>
      <vt:lpstr>Motoren</vt:lpstr>
      <vt:lpstr>Propellers</vt:lpstr>
      <vt:lpstr>Propellers</vt:lpstr>
      <vt:lpstr>Receiver/transmitter</vt:lpstr>
      <vt:lpstr>Radio protocollen</vt:lpstr>
      <vt:lpstr>Andere keuzes bij kiezen van RX/TX</vt:lpstr>
      <vt:lpstr>Video Transmitter (VTX)</vt:lpstr>
      <vt:lpstr>FPV camera</vt:lpstr>
      <vt:lpstr> Batterijen</vt:lpstr>
      <vt:lpstr> Batterijen</vt:lpstr>
      <vt:lpstr>En nu Betaflight!</vt:lpstr>
      <vt:lpstr>Bronnen:</vt:lpstr>
      <vt:lpstr>Hulp nodig? Check…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Drone Workshop</dc:title>
  <dc:creator>SPEECKAERT Bram</dc:creator>
  <cp:lastModifiedBy>Wim Van Broeck</cp:lastModifiedBy>
  <cp:revision>7</cp:revision>
  <dcterms:created xsi:type="dcterms:W3CDTF">2023-01-26T09:19:46Z</dcterms:created>
  <dcterms:modified xsi:type="dcterms:W3CDTF">2023-09-20T19:48:32Z</dcterms:modified>
</cp:coreProperties>
</file>