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490" r:id="rId3"/>
    <p:sldId id="318" r:id="rId4"/>
    <p:sldId id="319" r:id="rId5"/>
    <p:sldId id="524" r:id="rId6"/>
    <p:sldId id="525" r:id="rId7"/>
    <p:sldId id="526" r:id="rId8"/>
    <p:sldId id="527" r:id="rId9"/>
    <p:sldId id="528" r:id="rId10"/>
    <p:sldId id="529" r:id="rId11"/>
    <p:sldId id="522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3C"/>
    <a:srgbClr val="2F1309"/>
    <a:srgbClr val="FA6432"/>
    <a:srgbClr val="575757"/>
    <a:srgbClr val="0091A6"/>
    <a:srgbClr val="F04C2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17850-A9B1-413D-BFE6-749685FFA03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1F1C2EBF-8003-449C-809D-E71BA75BFE49}">
      <dgm:prSet phldrT="[Tekst]"/>
      <dgm:spPr>
        <a:solidFill>
          <a:schemeClr val="accent2"/>
        </a:solidFill>
      </dgm:spPr>
      <dgm:t>
        <a:bodyPr/>
        <a:lstStyle/>
        <a:p>
          <a:r>
            <a:rPr lang="nl-BE" dirty="0"/>
            <a:t>TM</a:t>
          </a:r>
        </a:p>
      </dgm:t>
    </dgm:pt>
    <dgm:pt modelId="{040EF4BB-77E5-41EC-AD16-A9F1F5D2F373}" type="parTrans" cxnId="{259C2E84-A212-496B-94EE-0FD8FEAC7F07}">
      <dgm:prSet/>
      <dgm:spPr/>
      <dgm:t>
        <a:bodyPr/>
        <a:lstStyle/>
        <a:p>
          <a:endParaRPr lang="nl-BE"/>
        </a:p>
      </dgm:t>
    </dgm:pt>
    <dgm:pt modelId="{1A508886-1B95-4EB3-9EFA-280E68371B1A}" type="sibTrans" cxnId="{259C2E84-A212-496B-94EE-0FD8FEAC7F07}">
      <dgm:prSet/>
      <dgm:spPr/>
      <dgm:t>
        <a:bodyPr/>
        <a:lstStyle/>
        <a:p>
          <a:endParaRPr lang="nl-BE"/>
        </a:p>
      </dgm:t>
    </dgm:pt>
    <dgm:pt modelId="{13C93AD2-9F63-420F-8A8D-4EA5A6A3B3DA}">
      <dgm:prSet phldrT="[Tekst]"/>
      <dgm:spPr/>
      <dgm:t>
        <a:bodyPr/>
        <a:lstStyle/>
        <a:p>
          <a:pPr algn="l"/>
          <a:r>
            <a:rPr lang="nl-BE" dirty="0"/>
            <a:t>CAD-modelleren van droneframe</a:t>
          </a:r>
        </a:p>
      </dgm:t>
    </dgm:pt>
    <dgm:pt modelId="{CDE9E6CF-825A-42BD-85C5-3E4657BFBACA}" type="parTrans" cxnId="{A71E2033-5C78-4CED-BC25-5CDF4888F00C}">
      <dgm:prSet/>
      <dgm:spPr/>
      <dgm:t>
        <a:bodyPr/>
        <a:lstStyle/>
        <a:p>
          <a:endParaRPr lang="nl-BE"/>
        </a:p>
      </dgm:t>
    </dgm:pt>
    <dgm:pt modelId="{8B9C41F7-8D01-4B62-AAAE-5EB1BDC82E86}" type="sibTrans" cxnId="{A71E2033-5C78-4CED-BC25-5CDF4888F00C}">
      <dgm:prSet/>
      <dgm:spPr/>
      <dgm:t>
        <a:bodyPr/>
        <a:lstStyle/>
        <a:p>
          <a:endParaRPr lang="nl-BE"/>
        </a:p>
      </dgm:t>
    </dgm:pt>
    <dgm:pt modelId="{D287B3E7-6E0F-452C-BFE0-F731D293964E}">
      <dgm:prSet phldrT="[Tekst]"/>
      <dgm:spPr/>
      <dgm:t>
        <a:bodyPr/>
        <a:lstStyle/>
        <a:p>
          <a:pPr algn="l"/>
          <a:r>
            <a:rPr lang="nl-BE" dirty="0"/>
            <a:t>Productie van het frame  </a:t>
          </a:r>
        </a:p>
      </dgm:t>
    </dgm:pt>
    <dgm:pt modelId="{3D9FE4E3-5EEA-4A59-A650-F933BFA0D507}" type="parTrans" cxnId="{1BBBAA65-6C12-4462-B052-B69989848B99}">
      <dgm:prSet/>
      <dgm:spPr/>
      <dgm:t>
        <a:bodyPr/>
        <a:lstStyle/>
        <a:p>
          <a:endParaRPr lang="nl-BE"/>
        </a:p>
      </dgm:t>
    </dgm:pt>
    <dgm:pt modelId="{A1ED368B-C90A-45F1-A133-C690DF1CA9EB}" type="sibTrans" cxnId="{1BBBAA65-6C12-4462-B052-B69989848B99}">
      <dgm:prSet/>
      <dgm:spPr/>
      <dgm:t>
        <a:bodyPr/>
        <a:lstStyle/>
        <a:p>
          <a:endParaRPr lang="nl-BE"/>
        </a:p>
      </dgm:t>
    </dgm:pt>
    <dgm:pt modelId="{BD6000AF-148D-4486-88FF-5A22C4590C9A}">
      <dgm:prSet phldrT="[Tekst]"/>
      <dgm:spPr>
        <a:solidFill>
          <a:srgbClr val="FF0000"/>
        </a:solidFill>
      </dgm:spPr>
      <dgm:t>
        <a:bodyPr/>
        <a:lstStyle/>
        <a:p>
          <a:r>
            <a:rPr lang="nl-BE" dirty="0"/>
            <a:t>EHB</a:t>
          </a:r>
        </a:p>
      </dgm:t>
    </dgm:pt>
    <dgm:pt modelId="{B48E9C3C-3D1F-4E1E-BCC9-380A491D217C}" type="parTrans" cxnId="{EDDD64A3-F9CD-4D28-84BE-30B817E7B1DF}">
      <dgm:prSet/>
      <dgm:spPr/>
      <dgm:t>
        <a:bodyPr/>
        <a:lstStyle/>
        <a:p>
          <a:endParaRPr lang="nl-BE"/>
        </a:p>
      </dgm:t>
    </dgm:pt>
    <dgm:pt modelId="{6E20FCB9-502A-4634-8682-B4E8AA8A1E91}" type="sibTrans" cxnId="{EDDD64A3-F9CD-4D28-84BE-30B817E7B1DF}">
      <dgm:prSet/>
      <dgm:spPr/>
      <dgm:t>
        <a:bodyPr/>
        <a:lstStyle/>
        <a:p>
          <a:endParaRPr lang="nl-BE"/>
        </a:p>
      </dgm:t>
    </dgm:pt>
    <dgm:pt modelId="{3E8CEF6C-710B-4906-AEEB-6795CFD3CA76}">
      <dgm:prSet phldrT="[Tekst]"/>
      <dgm:spPr/>
      <dgm:t>
        <a:bodyPr/>
        <a:lstStyle/>
        <a:p>
          <a:r>
            <a:rPr lang="nl-BE" dirty="0"/>
            <a:t>Assemblage van de drone</a:t>
          </a:r>
        </a:p>
      </dgm:t>
    </dgm:pt>
    <dgm:pt modelId="{5B6F1C97-D61D-4670-9F0C-C9BDA5403450}" type="parTrans" cxnId="{EC52C227-CBE9-450F-93FA-A7DF19B521CC}">
      <dgm:prSet/>
      <dgm:spPr/>
      <dgm:t>
        <a:bodyPr/>
        <a:lstStyle/>
        <a:p>
          <a:endParaRPr lang="nl-BE"/>
        </a:p>
      </dgm:t>
    </dgm:pt>
    <dgm:pt modelId="{808D88A0-48B2-4582-9719-15759206C4A3}" type="sibTrans" cxnId="{EC52C227-CBE9-450F-93FA-A7DF19B521CC}">
      <dgm:prSet/>
      <dgm:spPr/>
      <dgm:t>
        <a:bodyPr/>
        <a:lstStyle/>
        <a:p>
          <a:endParaRPr lang="nl-BE"/>
        </a:p>
      </dgm:t>
    </dgm:pt>
    <dgm:pt modelId="{F2FD0FAA-9315-4BF2-A5F6-E156E1FFEF1F}">
      <dgm:prSet phldrT="[Tekst]"/>
      <dgm:spPr/>
      <dgm:t>
        <a:bodyPr/>
        <a:lstStyle/>
        <a:p>
          <a:r>
            <a:rPr lang="nl-BE" dirty="0"/>
            <a:t>Programmeren</a:t>
          </a:r>
        </a:p>
      </dgm:t>
    </dgm:pt>
    <dgm:pt modelId="{2C765160-E329-4DD8-8B97-A8AC29CF4DD5}" type="parTrans" cxnId="{A0F49AEB-F0C1-4BE3-9CE3-E170C9F1B3BF}">
      <dgm:prSet/>
      <dgm:spPr/>
      <dgm:t>
        <a:bodyPr/>
        <a:lstStyle/>
        <a:p>
          <a:endParaRPr lang="nl-BE"/>
        </a:p>
      </dgm:t>
    </dgm:pt>
    <dgm:pt modelId="{6DE37586-6741-444A-88CF-B15ABF6C7510}" type="sibTrans" cxnId="{A0F49AEB-F0C1-4BE3-9CE3-E170C9F1B3BF}">
      <dgm:prSet/>
      <dgm:spPr/>
      <dgm:t>
        <a:bodyPr/>
        <a:lstStyle/>
        <a:p>
          <a:endParaRPr lang="nl-BE"/>
        </a:p>
      </dgm:t>
    </dgm:pt>
    <dgm:pt modelId="{570AB57E-FDF6-43E7-991F-1042F6DB368E}">
      <dgm:prSet phldrT="[Teks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nl-BE" dirty="0"/>
            <a:t>RACE</a:t>
          </a:r>
        </a:p>
      </dgm:t>
    </dgm:pt>
    <dgm:pt modelId="{FA6BE29E-7101-4B15-B437-D4E3E36566B2}" type="parTrans" cxnId="{6972AC1F-C3CA-4645-B0A9-D3AD7E80FE58}">
      <dgm:prSet/>
      <dgm:spPr/>
      <dgm:t>
        <a:bodyPr/>
        <a:lstStyle/>
        <a:p>
          <a:endParaRPr lang="nl-BE"/>
        </a:p>
      </dgm:t>
    </dgm:pt>
    <dgm:pt modelId="{A763B02E-5227-4FBA-9916-FA0C1F528761}" type="sibTrans" cxnId="{6972AC1F-C3CA-4645-B0A9-D3AD7E80FE58}">
      <dgm:prSet/>
      <dgm:spPr/>
      <dgm:t>
        <a:bodyPr/>
        <a:lstStyle/>
        <a:p>
          <a:endParaRPr lang="nl-BE"/>
        </a:p>
      </dgm:t>
    </dgm:pt>
    <dgm:pt modelId="{BDC83C17-AF58-4E7F-9875-8BEB7F17D971}">
      <dgm:prSet phldrT="[Tekst]"/>
      <dgm:spPr/>
      <dgm:t>
        <a:bodyPr/>
        <a:lstStyle/>
        <a:p>
          <a:r>
            <a:rPr lang="nl-BE" dirty="0"/>
            <a:t>Time </a:t>
          </a:r>
          <a:r>
            <a:rPr lang="nl-BE" dirty="0" err="1"/>
            <a:t>to</a:t>
          </a:r>
          <a:r>
            <a:rPr lang="nl-BE" dirty="0"/>
            <a:t> race</a:t>
          </a:r>
        </a:p>
      </dgm:t>
    </dgm:pt>
    <dgm:pt modelId="{1B53405A-7DAB-4D19-9277-588608AB9929}" type="parTrans" cxnId="{47F5ABA5-8654-454A-882C-271713C8E586}">
      <dgm:prSet/>
      <dgm:spPr/>
      <dgm:t>
        <a:bodyPr/>
        <a:lstStyle/>
        <a:p>
          <a:endParaRPr lang="nl-BE"/>
        </a:p>
      </dgm:t>
    </dgm:pt>
    <dgm:pt modelId="{180E3E95-3084-41A6-B057-7E271DD548D4}" type="sibTrans" cxnId="{47F5ABA5-8654-454A-882C-271713C8E586}">
      <dgm:prSet/>
      <dgm:spPr/>
      <dgm:t>
        <a:bodyPr/>
        <a:lstStyle/>
        <a:p>
          <a:endParaRPr lang="nl-BE"/>
        </a:p>
      </dgm:t>
    </dgm:pt>
    <dgm:pt modelId="{B63C6426-D4BA-4D12-8543-8C34C4539F53}" type="pres">
      <dgm:prSet presAssocID="{BD017850-A9B1-413D-BFE6-749685FFA036}" presName="linearFlow" presStyleCnt="0">
        <dgm:presLayoutVars>
          <dgm:dir/>
          <dgm:animLvl val="lvl"/>
          <dgm:resizeHandles val="exact"/>
        </dgm:presLayoutVars>
      </dgm:prSet>
      <dgm:spPr/>
    </dgm:pt>
    <dgm:pt modelId="{0EC61DBD-5FF5-4387-922F-F11178869429}" type="pres">
      <dgm:prSet presAssocID="{1F1C2EBF-8003-449C-809D-E71BA75BFE49}" presName="composite" presStyleCnt="0"/>
      <dgm:spPr/>
    </dgm:pt>
    <dgm:pt modelId="{E37E5D67-EF4A-4877-A150-677E33B89A4E}" type="pres">
      <dgm:prSet presAssocID="{1F1C2EBF-8003-449C-809D-E71BA75BFE4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68C1370-6CE0-4378-B2AA-88D0E4311A72}" type="pres">
      <dgm:prSet presAssocID="{1F1C2EBF-8003-449C-809D-E71BA75BFE49}" presName="descendantText" presStyleLbl="alignAcc1" presStyleIdx="0" presStyleCnt="3">
        <dgm:presLayoutVars>
          <dgm:bulletEnabled val="1"/>
        </dgm:presLayoutVars>
      </dgm:prSet>
      <dgm:spPr/>
    </dgm:pt>
    <dgm:pt modelId="{30E089FA-336F-4AF4-9039-D948A9538CBA}" type="pres">
      <dgm:prSet presAssocID="{1A508886-1B95-4EB3-9EFA-280E68371B1A}" presName="sp" presStyleCnt="0"/>
      <dgm:spPr/>
    </dgm:pt>
    <dgm:pt modelId="{3CB726C7-DD5E-46DD-941A-CBAA10DC94EF}" type="pres">
      <dgm:prSet presAssocID="{BD6000AF-148D-4486-88FF-5A22C4590C9A}" presName="composite" presStyleCnt="0"/>
      <dgm:spPr/>
    </dgm:pt>
    <dgm:pt modelId="{CF2E5AD4-906B-4161-9467-BFD1C30D0D30}" type="pres">
      <dgm:prSet presAssocID="{BD6000AF-148D-4486-88FF-5A22C4590C9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D754439-4BDF-4CFF-9E69-387401B86F73}" type="pres">
      <dgm:prSet presAssocID="{BD6000AF-148D-4486-88FF-5A22C4590C9A}" presName="descendantText" presStyleLbl="alignAcc1" presStyleIdx="1" presStyleCnt="3">
        <dgm:presLayoutVars>
          <dgm:bulletEnabled val="1"/>
        </dgm:presLayoutVars>
      </dgm:prSet>
      <dgm:spPr/>
    </dgm:pt>
    <dgm:pt modelId="{8E90F3CF-BA9A-48BA-A753-818B5DEEE0AA}" type="pres">
      <dgm:prSet presAssocID="{6E20FCB9-502A-4634-8682-B4E8AA8A1E91}" presName="sp" presStyleCnt="0"/>
      <dgm:spPr/>
    </dgm:pt>
    <dgm:pt modelId="{54B85E00-150F-45C7-B47E-5D9831A90CEF}" type="pres">
      <dgm:prSet presAssocID="{570AB57E-FDF6-43E7-991F-1042F6DB368E}" presName="composite" presStyleCnt="0"/>
      <dgm:spPr/>
    </dgm:pt>
    <dgm:pt modelId="{E4882220-3D8D-4DD6-9361-CF92687DB6FA}" type="pres">
      <dgm:prSet presAssocID="{570AB57E-FDF6-43E7-991F-1042F6DB368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EAA28C6-D829-4928-B32F-4C2AFC9C0A5D}" type="pres">
      <dgm:prSet presAssocID="{570AB57E-FDF6-43E7-991F-1042F6DB368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E17AE0E-7ACD-4531-8290-8CC3E1EA4999}" type="presOf" srcId="{F2FD0FAA-9315-4BF2-A5F6-E156E1FFEF1F}" destId="{1D754439-4BDF-4CFF-9E69-387401B86F73}" srcOrd="0" destOrd="1" presId="urn:microsoft.com/office/officeart/2005/8/layout/chevron2"/>
    <dgm:cxn modelId="{6972AC1F-C3CA-4645-B0A9-D3AD7E80FE58}" srcId="{BD017850-A9B1-413D-BFE6-749685FFA036}" destId="{570AB57E-FDF6-43E7-991F-1042F6DB368E}" srcOrd="2" destOrd="0" parTransId="{FA6BE29E-7101-4B15-B437-D4E3E36566B2}" sibTransId="{A763B02E-5227-4FBA-9916-FA0C1F528761}"/>
    <dgm:cxn modelId="{EC52C227-CBE9-450F-93FA-A7DF19B521CC}" srcId="{BD6000AF-148D-4486-88FF-5A22C4590C9A}" destId="{3E8CEF6C-710B-4906-AEEB-6795CFD3CA76}" srcOrd="0" destOrd="0" parTransId="{5B6F1C97-D61D-4670-9F0C-C9BDA5403450}" sibTransId="{808D88A0-48B2-4582-9719-15759206C4A3}"/>
    <dgm:cxn modelId="{A71E2033-5C78-4CED-BC25-5CDF4888F00C}" srcId="{1F1C2EBF-8003-449C-809D-E71BA75BFE49}" destId="{13C93AD2-9F63-420F-8A8D-4EA5A6A3B3DA}" srcOrd="0" destOrd="0" parTransId="{CDE9E6CF-825A-42BD-85C5-3E4657BFBACA}" sibTransId="{8B9C41F7-8D01-4B62-AAAE-5EB1BDC82E86}"/>
    <dgm:cxn modelId="{AD646F35-2DAA-4875-943C-73C0F66A994F}" type="presOf" srcId="{3E8CEF6C-710B-4906-AEEB-6795CFD3CA76}" destId="{1D754439-4BDF-4CFF-9E69-387401B86F73}" srcOrd="0" destOrd="0" presId="urn:microsoft.com/office/officeart/2005/8/layout/chevron2"/>
    <dgm:cxn modelId="{541EB33C-19C1-4335-B086-ECFB4D1B6B6D}" type="presOf" srcId="{D287B3E7-6E0F-452C-BFE0-F731D293964E}" destId="{F68C1370-6CE0-4378-B2AA-88D0E4311A72}" srcOrd="0" destOrd="1" presId="urn:microsoft.com/office/officeart/2005/8/layout/chevron2"/>
    <dgm:cxn modelId="{1BBBAA65-6C12-4462-B052-B69989848B99}" srcId="{1F1C2EBF-8003-449C-809D-E71BA75BFE49}" destId="{D287B3E7-6E0F-452C-BFE0-F731D293964E}" srcOrd="1" destOrd="0" parTransId="{3D9FE4E3-5EEA-4A59-A650-F933BFA0D507}" sibTransId="{A1ED368B-C90A-45F1-A133-C690DF1CA9EB}"/>
    <dgm:cxn modelId="{2630EE47-3D8F-4175-BCFE-16FF8DE1C168}" type="presOf" srcId="{BDC83C17-AF58-4E7F-9875-8BEB7F17D971}" destId="{BEAA28C6-D829-4928-B32F-4C2AFC9C0A5D}" srcOrd="0" destOrd="0" presId="urn:microsoft.com/office/officeart/2005/8/layout/chevron2"/>
    <dgm:cxn modelId="{896DB982-EDF3-4CB2-99C3-1FD488F7D675}" type="presOf" srcId="{BD6000AF-148D-4486-88FF-5A22C4590C9A}" destId="{CF2E5AD4-906B-4161-9467-BFD1C30D0D30}" srcOrd="0" destOrd="0" presId="urn:microsoft.com/office/officeart/2005/8/layout/chevron2"/>
    <dgm:cxn modelId="{259C2E84-A212-496B-94EE-0FD8FEAC7F07}" srcId="{BD017850-A9B1-413D-BFE6-749685FFA036}" destId="{1F1C2EBF-8003-449C-809D-E71BA75BFE49}" srcOrd="0" destOrd="0" parTransId="{040EF4BB-77E5-41EC-AD16-A9F1F5D2F373}" sibTransId="{1A508886-1B95-4EB3-9EFA-280E68371B1A}"/>
    <dgm:cxn modelId="{EDDD64A3-F9CD-4D28-84BE-30B817E7B1DF}" srcId="{BD017850-A9B1-413D-BFE6-749685FFA036}" destId="{BD6000AF-148D-4486-88FF-5A22C4590C9A}" srcOrd="1" destOrd="0" parTransId="{B48E9C3C-3D1F-4E1E-BCC9-380A491D217C}" sibTransId="{6E20FCB9-502A-4634-8682-B4E8AA8A1E91}"/>
    <dgm:cxn modelId="{712452A3-0A95-451A-8148-19D972E5D241}" type="presOf" srcId="{570AB57E-FDF6-43E7-991F-1042F6DB368E}" destId="{E4882220-3D8D-4DD6-9361-CF92687DB6FA}" srcOrd="0" destOrd="0" presId="urn:microsoft.com/office/officeart/2005/8/layout/chevron2"/>
    <dgm:cxn modelId="{47F5ABA5-8654-454A-882C-271713C8E586}" srcId="{570AB57E-FDF6-43E7-991F-1042F6DB368E}" destId="{BDC83C17-AF58-4E7F-9875-8BEB7F17D971}" srcOrd="0" destOrd="0" parTransId="{1B53405A-7DAB-4D19-9277-588608AB9929}" sibTransId="{180E3E95-3084-41A6-B057-7E271DD548D4}"/>
    <dgm:cxn modelId="{1EE0DAD6-6392-4780-83EE-32E88B74120D}" type="presOf" srcId="{1F1C2EBF-8003-449C-809D-E71BA75BFE49}" destId="{E37E5D67-EF4A-4877-A150-677E33B89A4E}" srcOrd="0" destOrd="0" presId="urn:microsoft.com/office/officeart/2005/8/layout/chevron2"/>
    <dgm:cxn modelId="{36DBC9D7-D645-4D2F-894F-E7AD4B0589FA}" type="presOf" srcId="{13C93AD2-9F63-420F-8A8D-4EA5A6A3B3DA}" destId="{F68C1370-6CE0-4378-B2AA-88D0E4311A72}" srcOrd="0" destOrd="0" presId="urn:microsoft.com/office/officeart/2005/8/layout/chevron2"/>
    <dgm:cxn modelId="{A0F49AEB-F0C1-4BE3-9CE3-E170C9F1B3BF}" srcId="{BD6000AF-148D-4486-88FF-5A22C4590C9A}" destId="{F2FD0FAA-9315-4BF2-A5F6-E156E1FFEF1F}" srcOrd="1" destOrd="0" parTransId="{2C765160-E329-4DD8-8B97-A8AC29CF4DD5}" sibTransId="{6DE37586-6741-444A-88CF-B15ABF6C7510}"/>
    <dgm:cxn modelId="{F09A45F1-BF78-406B-8399-D406B2EC74CB}" type="presOf" srcId="{BD017850-A9B1-413D-BFE6-749685FFA036}" destId="{B63C6426-D4BA-4D12-8543-8C34C4539F53}" srcOrd="0" destOrd="0" presId="urn:microsoft.com/office/officeart/2005/8/layout/chevron2"/>
    <dgm:cxn modelId="{467AC3A2-7D78-418D-867B-DDAB98AFE05B}" type="presParOf" srcId="{B63C6426-D4BA-4D12-8543-8C34C4539F53}" destId="{0EC61DBD-5FF5-4387-922F-F11178869429}" srcOrd="0" destOrd="0" presId="urn:microsoft.com/office/officeart/2005/8/layout/chevron2"/>
    <dgm:cxn modelId="{5F566BC4-5CDF-4123-8713-8B168FE38043}" type="presParOf" srcId="{0EC61DBD-5FF5-4387-922F-F11178869429}" destId="{E37E5D67-EF4A-4877-A150-677E33B89A4E}" srcOrd="0" destOrd="0" presId="urn:microsoft.com/office/officeart/2005/8/layout/chevron2"/>
    <dgm:cxn modelId="{DF82C0E4-4548-4436-BA23-D03F6EA33A51}" type="presParOf" srcId="{0EC61DBD-5FF5-4387-922F-F11178869429}" destId="{F68C1370-6CE0-4378-B2AA-88D0E4311A72}" srcOrd="1" destOrd="0" presId="urn:microsoft.com/office/officeart/2005/8/layout/chevron2"/>
    <dgm:cxn modelId="{BE2F45D9-A9AF-4514-9C76-59491719F5DD}" type="presParOf" srcId="{B63C6426-D4BA-4D12-8543-8C34C4539F53}" destId="{30E089FA-336F-4AF4-9039-D948A9538CBA}" srcOrd="1" destOrd="0" presId="urn:microsoft.com/office/officeart/2005/8/layout/chevron2"/>
    <dgm:cxn modelId="{6B45E47E-6BAE-4F21-9B5F-FD1883C88C0C}" type="presParOf" srcId="{B63C6426-D4BA-4D12-8543-8C34C4539F53}" destId="{3CB726C7-DD5E-46DD-941A-CBAA10DC94EF}" srcOrd="2" destOrd="0" presId="urn:microsoft.com/office/officeart/2005/8/layout/chevron2"/>
    <dgm:cxn modelId="{27DB65F9-0AA2-4B8B-B804-792D8B644C5E}" type="presParOf" srcId="{3CB726C7-DD5E-46DD-941A-CBAA10DC94EF}" destId="{CF2E5AD4-906B-4161-9467-BFD1C30D0D30}" srcOrd="0" destOrd="0" presId="urn:microsoft.com/office/officeart/2005/8/layout/chevron2"/>
    <dgm:cxn modelId="{D988220A-BD09-4461-9822-C7297313FE80}" type="presParOf" srcId="{3CB726C7-DD5E-46DD-941A-CBAA10DC94EF}" destId="{1D754439-4BDF-4CFF-9E69-387401B86F73}" srcOrd="1" destOrd="0" presId="urn:microsoft.com/office/officeart/2005/8/layout/chevron2"/>
    <dgm:cxn modelId="{6E5AFE0A-C402-480E-964C-B994DA6EF432}" type="presParOf" srcId="{B63C6426-D4BA-4D12-8543-8C34C4539F53}" destId="{8E90F3CF-BA9A-48BA-A753-818B5DEEE0AA}" srcOrd="3" destOrd="0" presId="urn:microsoft.com/office/officeart/2005/8/layout/chevron2"/>
    <dgm:cxn modelId="{25B39FC9-69DE-4987-9281-39EB81A0D7C3}" type="presParOf" srcId="{B63C6426-D4BA-4D12-8543-8C34C4539F53}" destId="{54B85E00-150F-45C7-B47E-5D9831A90CEF}" srcOrd="4" destOrd="0" presId="urn:microsoft.com/office/officeart/2005/8/layout/chevron2"/>
    <dgm:cxn modelId="{D6D5DD8F-03E6-455C-8ED9-6436913E333A}" type="presParOf" srcId="{54B85E00-150F-45C7-B47E-5D9831A90CEF}" destId="{E4882220-3D8D-4DD6-9361-CF92687DB6FA}" srcOrd="0" destOrd="0" presId="urn:microsoft.com/office/officeart/2005/8/layout/chevron2"/>
    <dgm:cxn modelId="{22610E23-17C1-466B-A20C-4F9FC26412FE}" type="presParOf" srcId="{54B85E00-150F-45C7-B47E-5D9831A90CEF}" destId="{BEAA28C6-D829-4928-B32F-4C2AFC9C0A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E5D67-EF4A-4877-A150-677E33B89A4E}">
      <dsp:nvSpPr>
        <dsp:cNvPr id="0" name=""/>
        <dsp:cNvSpPr/>
      </dsp:nvSpPr>
      <dsp:spPr>
        <a:xfrm rot="5400000">
          <a:off x="-243539" y="245636"/>
          <a:ext cx="1623594" cy="1136516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TM</a:t>
          </a:r>
        </a:p>
      </dsp:txBody>
      <dsp:txXfrm rot="-5400000">
        <a:off x="0" y="570355"/>
        <a:ext cx="1136516" cy="487078"/>
      </dsp:txXfrm>
    </dsp:sp>
    <dsp:sp modelId="{F68C1370-6CE0-4378-B2AA-88D0E4311A72}">
      <dsp:nvSpPr>
        <dsp:cNvPr id="0" name=""/>
        <dsp:cNvSpPr/>
      </dsp:nvSpPr>
      <dsp:spPr>
        <a:xfrm rot="5400000">
          <a:off x="3583889" y="-2445275"/>
          <a:ext cx="1055336" cy="59500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000" kern="1200" dirty="0"/>
            <a:t>CAD-modelleren van droneframe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000" kern="1200" dirty="0"/>
            <a:t>Productie van het frame  </a:t>
          </a:r>
        </a:p>
      </dsp:txBody>
      <dsp:txXfrm rot="-5400000">
        <a:off x="1136516" y="53615"/>
        <a:ext cx="5898566" cy="952302"/>
      </dsp:txXfrm>
    </dsp:sp>
    <dsp:sp modelId="{CF2E5AD4-906B-4161-9467-BFD1C30D0D30}">
      <dsp:nvSpPr>
        <dsp:cNvPr id="0" name=""/>
        <dsp:cNvSpPr/>
      </dsp:nvSpPr>
      <dsp:spPr>
        <a:xfrm rot="5400000">
          <a:off x="-243539" y="1675413"/>
          <a:ext cx="1623594" cy="1136516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EHB</a:t>
          </a:r>
        </a:p>
      </dsp:txBody>
      <dsp:txXfrm rot="-5400000">
        <a:off x="0" y="2000132"/>
        <a:ext cx="1136516" cy="487078"/>
      </dsp:txXfrm>
    </dsp:sp>
    <dsp:sp modelId="{1D754439-4BDF-4CFF-9E69-387401B86F73}">
      <dsp:nvSpPr>
        <dsp:cNvPr id="0" name=""/>
        <dsp:cNvSpPr/>
      </dsp:nvSpPr>
      <dsp:spPr>
        <a:xfrm rot="5400000">
          <a:off x="3583889" y="-1015498"/>
          <a:ext cx="1055336" cy="59500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000" kern="1200" dirty="0"/>
            <a:t>Assemblage van de drone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000" kern="1200" dirty="0"/>
            <a:t>Programmeren</a:t>
          </a:r>
        </a:p>
      </dsp:txBody>
      <dsp:txXfrm rot="-5400000">
        <a:off x="1136516" y="1483392"/>
        <a:ext cx="5898566" cy="952302"/>
      </dsp:txXfrm>
    </dsp:sp>
    <dsp:sp modelId="{E4882220-3D8D-4DD6-9361-CF92687DB6FA}">
      <dsp:nvSpPr>
        <dsp:cNvPr id="0" name=""/>
        <dsp:cNvSpPr/>
      </dsp:nvSpPr>
      <dsp:spPr>
        <a:xfrm rot="5400000">
          <a:off x="-243539" y="3105190"/>
          <a:ext cx="1623594" cy="1136516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RACE</a:t>
          </a:r>
        </a:p>
      </dsp:txBody>
      <dsp:txXfrm rot="-5400000">
        <a:off x="0" y="3429909"/>
        <a:ext cx="1136516" cy="487078"/>
      </dsp:txXfrm>
    </dsp:sp>
    <dsp:sp modelId="{BEAA28C6-D829-4928-B32F-4C2AFC9C0A5D}">
      <dsp:nvSpPr>
        <dsp:cNvPr id="0" name=""/>
        <dsp:cNvSpPr/>
      </dsp:nvSpPr>
      <dsp:spPr>
        <a:xfrm rot="5400000">
          <a:off x="3583889" y="414277"/>
          <a:ext cx="1055336" cy="59500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000" kern="1200" dirty="0"/>
            <a:t>Time </a:t>
          </a:r>
          <a:r>
            <a:rPr lang="nl-BE" sz="3000" kern="1200" dirty="0" err="1"/>
            <a:t>to</a:t>
          </a:r>
          <a:r>
            <a:rPr lang="nl-BE" sz="3000" kern="1200" dirty="0"/>
            <a:t> race</a:t>
          </a:r>
        </a:p>
      </dsp:txBody>
      <dsp:txXfrm rot="-5400000">
        <a:off x="1136516" y="2913168"/>
        <a:ext cx="5898566" cy="952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2BD86-2BBF-44C7-B20D-2646BE210C65}" type="datetime1">
              <a:rPr lang="nl-BE" smtClean="0"/>
              <a:t>19/09/2023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2B982-20A4-406B-9FFC-CE4220DDFF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359674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5AC62-A37A-4BAB-A9EB-7C672DDCB14D}" type="datetime1">
              <a:rPr lang="nl-BE" smtClean="0"/>
              <a:t>19/09/2023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E295E-AD29-4629-A4C5-10D12BBDEC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11837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295E-AD29-4629-A4C5-10D12BBDEC74}" type="slidenum">
              <a:rPr lang="nl-BE" smtClean="0"/>
              <a:t>2</a:t>
            </a:fld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E5400B-39EF-4D3C-9304-D01939FE2B9B}" type="datetime1">
              <a:rPr lang="nl-BE" smtClean="0"/>
              <a:t>19/09/2023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67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295E-AD29-4629-A4C5-10D12BBDEC74}" type="slidenum">
              <a:rPr lang="nl-BE" smtClean="0"/>
              <a:t>3</a:t>
            </a:fld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E5400B-39EF-4D3C-9304-D01939FE2B9B}" type="datetime1">
              <a:rPr lang="nl-BE" smtClean="0"/>
              <a:t>19/09/2023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133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295E-AD29-4629-A4C5-10D12BBDEC74}" type="slidenum">
              <a:rPr lang="nl-BE" smtClean="0"/>
              <a:t>4</a:t>
            </a:fld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E5400B-39EF-4D3C-9304-D01939FE2B9B}" type="datetime1">
              <a:rPr lang="nl-BE" smtClean="0"/>
              <a:t>19/09/2023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946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295E-AD29-4629-A4C5-10D12BBDEC74}" type="slidenum">
              <a:rPr lang="nl-BE" smtClean="0"/>
              <a:t>5</a:t>
            </a:fld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E5400B-39EF-4D3C-9304-D01939FE2B9B}" type="datetime1">
              <a:rPr lang="nl-BE" smtClean="0"/>
              <a:t>19/09/2023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177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295E-AD29-4629-A4C5-10D12BBDEC74}" type="slidenum">
              <a:rPr lang="nl-BE" smtClean="0"/>
              <a:t>6</a:t>
            </a:fld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E5400B-39EF-4D3C-9304-D01939FE2B9B}" type="datetime1">
              <a:rPr lang="nl-BE" smtClean="0"/>
              <a:t>19/09/2023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104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295E-AD29-4629-A4C5-10D12BBDEC74}" type="slidenum">
              <a:rPr lang="nl-BE" smtClean="0"/>
              <a:t>7</a:t>
            </a:fld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E5400B-39EF-4D3C-9304-D01939FE2B9B}" type="datetime1">
              <a:rPr lang="nl-BE" smtClean="0"/>
              <a:t>19/09/2023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0592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295E-AD29-4629-A4C5-10D12BBDEC74}" type="slidenum">
              <a:rPr lang="nl-BE" smtClean="0"/>
              <a:t>8</a:t>
            </a:fld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E5400B-39EF-4D3C-9304-D01939FE2B9B}" type="datetime1">
              <a:rPr lang="nl-BE" smtClean="0"/>
              <a:t>19/09/2023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1099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295E-AD29-4629-A4C5-10D12BBDEC74}" type="slidenum">
              <a:rPr lang="nl-BE" smtClean="0"/>
              <a:t>9</a:t>
            </a:fld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E5400B-39EF-4D3C-9304-D01939FE2B9B}" type="datetime1">
              <a:rPr lang="nl-BE" smtClean="0"/>
              <a:t>19/09/2023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9109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Icoon wereldbol toevoegen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1BED02-5B17-F240-BA3D-A18F101907BD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53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76CF-166B-4344-BB6D-020319E40B47}" type="datetime1">
              <a:rPr lang="nl-BE" smtClean="0"/>
              <a:t>19/09/2023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0C8C-E4EA-45BE-91F5-42F0B69677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647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63A8-F183-421D-9FED-35CE470036CE}" type="datetime1">
              <a:rPr lang="nl-BE" smtClean="0"/>
              <a:t>19/09/2023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0C8C-E4EA-45BE-91F5-42F0B69677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472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48DD-5695-46AC-860C-6127C3B953C7}" type="datetime1">
              <a:rPr lang="nl-BE" smtClean="0"/>
              <a:t>19/09/2023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0C8C-E4EA-45BE-91F5-42F0B69677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1340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">
            <a:extLst>
              <a:ext uri="{FF2B5EF4-FFF2-40B4-BE49-F238E27FC236}">
                <a16:creationId xmlns:a16="http://schemas.microsoft.com/office/drawing/2014/main" id="{B294B1EA-C359-E80E-E512-45251D3176AE}"/>
              </a:ext>
            </a:extLst>
          </p:cNvPr>
          <p:cNvSpPr/>
          <p:nvPr/>
        </p:nvSpPr>
        <p:spPr>
          <a:xfrm>
            <a:off x="3138000" y="0"/>
            <a:ext cx="9051663" cy="6349229"/>
          </a:xfrm>
          <a:custGeom>
            <a:avLst/>
            <a:gdLst>
              <a:gd name="connsiteX0" fmla="*/ 194303 w 9051663"/>
              <a:gd name="connsiteY0" fmla="*/ 6282181 h 6349229"/>
              <a:gd name="connsiteX1" fmla="*/ 186794 w 9051663"/>
              <a:gd name="connsiteY1" fmla="*/ 6253724 h 6349229"/>
              <a:gd name="connsiteX2" fmla="*/ 543212 w 9051663"/>
              <a:gd name="connsiteY2" fmla="*/ 6349229 h 6349229"/>
              <a:gd name="connsiteX3" fmla="*/ 444521 w 9051663"/>
              <a:gd name="connsiteY3" fmla="*/ 6349229 h 6349229"/>
              <a:gd name="connsiteX4" fmla="*/ 194303 w 9051663"/>
              <a:gd name="connsiteY4" fmla="*/ 6282181 h 6349229"/>
              <a:gd name="connsiteX5" fmla="*/ 1365554 w 9051663"/>
              <a:gd name="connsiteY5" fmla="*/ 4887827 h 6349229"/>
              <a:gd name="connsiteX6" fmla="*/ 718648 w 9051663"/>
              <a:gd name="connsiteY6" fmla="*/ 5061161 h 6349229"/>
              <a:gd name="connsiteX7" fmla="*/ 71726 w 9051663"/>
              <a:gd name="connsiteY7" fmla="*/ 4887827 h 6349229"/>
              <a:gd name="connsiteX8" fmla="*/ 1668 w 9051663"/>
              <a:gd name="connsiteY8" fmla="*/ 4906596 h 6349229"/>
              <a:gd name="connsiteX9" fmla="*/ 3255 w 9051663"/>
              <a:gd name="connsiteY9" fmla="*/ 4967612 h 6349229"/>
              <a:gd name="connsiteX10" fmla="*/ 71726 w 9051663"/>
              <a:gd name="connsiteY10" fmla="*/ 4949262 h 6349229"/>
              <a:gd name="connsiteX11" fmla="*/ 718648 w 9051663"/>
              <a:gd name="connsiteY11" fmla="*/ 5122596 h 6349229"/>
              <a:gd name="connsiteX12" fmla="*/ 1365554 w 9051663"/>
              <a:gd name="connsiteY12" fmla="*/ 4949262 h 6349229"/>
              <a:gd name="connsiteX13" fmla="*/ 2012464 w 9051663"/>
              <a:gd name="connsiteY13" fmla="*/ 5122596 h 6349229"/>
              <a:gd name="connsiteX14" fmla="*/ 2214459 w 9051663"/>
              <a:gd name="connsiteY14" fmla="*/ 5068488 h 6349229"/>
              <a:gd name="connsiteX15" fmla="*/ 2210116 w 9051663"/>
              <a:gd name="connsiteY15" fmla="*/ 5008208 h 6349229"/>
              <a:gd name="connsiteX16" fmla="*/ 2012464 w 9051663"/>
              <a:gd name="connsiteY16" fmla="*/ 5061161 h 6349229"/>
              <a:gd name="connsiteX17" fmla="*/ 1365554 w 9051663"/>
              <a:gd name="connsiteY17" fmla="*/ 4887827 h 6349229"/>
              <a:gd name="connsiteX18" fmla="*/ 100316 w 9051663"/>
              <a:gd name="connsiteY18" fmla="*/ 3656851 h 6349229"/>
              <a:gd name="connsiteX19" fmla="*/ 718648 w 9051663"/>
              <a:gd name="connsiteY19" fmla="*/ 3822528 h 6349229"/>
              <a:gd name="connsiteX20" fmla="*/ 1365554 w 9051663"/>
              <a:gd name="connsiteY20" fmla="*/ 3649182 h 6349229"/>
              <a:gd name="connsiteX21" fmla="*/ 2012464 w 9051663"/>
              <a:gd name="connsiteY21" fmla="*/ 3822528 h 6349229"/>
              <a:gd name="connsiteX22" fmla="*/ 2340922 w 9051663"/>
              <a:gd name="connsiteY22" fmla="*/ 3734515 h 6349229"/>
              <a:gd name="connsiteX23" fmla="*/ 2371412 w 9051663"/>
              <a:gd name="connsiteY23" fmla="*/ 3629905 h 6349229"/>
              <a:gd name="connsiteX24" fmla="*/ 2012464 w 9051663"/>
              <a:gd name="connsiteY24" fmla="*/ 3726083 h 6349229"/>
              <a:gd name="connsiteX25" fmla="*/ 1365554 w 9051663"/>
              <a:gd name="connsiteY25" fmla="*/ 3552737 h 6349229"/>
              <a:gd name="connsiteX26" fmla="*/ 718648 w 9051663"/>
              <a:gd name="connsiteY26" fmla="*/ 3726083 h 6349229"/>
              <a:gd name="connsiteX27" fmla="*/ 117975 w 9051663"/>
              <a:gd name="connsiteY27" fmla="*/ 3565130 h 6349229"/>
              <a:gd name="connsiteX28" fmla="*/ 100317 w 9051663"/>
              <a:gd name="connsiteY28" fmla="*/ 3656851 h 6349229"/>
              <a:gd name="connsiteX29" fmla="*/ 894082 w 9051663"/>
              <a:gd name="connsiteY29" fmla="*/ 6349229 h 6349229"/>
              <a:gd name="connsiteX30" fmla="*/ 992768 w 9051663"/>
              <a:gd name="connsiteY30" fmla="*/ 6349229 h 6349229"/>
              <a:gd name="connsiteX31" fmla="*/ 1365554 w 9051663"/>
              <a:gd name="connsiteY31" fmla="*/ 6249343 h 6349229"/>
              <a:gd name="connsiteX32" fmla="*/ 1738343 w 9051663"/>
              <a:gd name="connsiteY32" fmla="*/ 6349229 h 6349229"/>
              <a:gd name="connsiteX33" fmla="*/ 1837035 w 9051663"/>
              <a:gd name="connsiteY33" fmla="*/ 6349229 h 6349229"/>
              <a:gd name="connsiteX34" fmla="*/ 1365554 w 9051663"/>
              <a:gd name="connsiteY34" fmla="*/ 6222892 h 6349229"/>
              <a:gd name="connsiteX35" fmla="*/ 894082 w 9051663"/>
              <a:gd name="connsiteY35" fmla="*/ 6349229 h 6349229"/>
              <a:gd name="connsiteX36" fmla="*/ 27139 w 9051663"/>
              <a:gd name="connsiteY36" fmla="*/ 4181158 h 6349229"/>
              <a:gd name="connsiteX37" fmla="*/ 71726 w 9051663"/>
              <a:gd name="connsiteY37" fmla="*/ 4169222 h 6349229"/>
              <a:gd name="connsiteX38" fmla="*/ 718648 w 9051663"/>
              <a:gd name="connsiteY38" fmla="*/ 4342556 h 6349229"/>
              <a:gd name="connsiteX39" fmla="*/ 1365554 w 9051663"/>
              <a:gd name="connsiteY39" fmla="*/ 4169222 h 6349229"/>
              <a:gd name="connsiteX40" fmla="*/ 2012464 w 9051663"/>
              <a:gd name="connsiteY40" fmla="*/ 4342556 h 6349229"/>
              <a:gd name="connsiteX41" fmla="*/ 2231360 w 9051663"/>
              <a:gd name="connsiteY41" fmla="*/ 4283901 h 6349229"/>
              <a:gd name="connsiteX42" fmla="*/ 2243017 w 9051663"/>
              <a:gd name="connsiteY42" fmla="*/ 4198339 h 6349229"/>
              <a:gd name="connsiteX43" fmla="*/ 2012464 w 9051663"/>
              <a:gd name="connsiteY43" fmla="*/ 4260117 h 6349229"/>
              <a:gd name="connsiteX44" fmla="*/ 1365554 w 9051663"/>
              <a:gd name="connsiteY44" fmla="*/ 4086770 h 6349229"/>
              <a:gd name="connsiteX45" fmla="*/ 718648 w 9051663"/>
              <a:gd name="connsiteY45" fmla="*/ 4260117 h 6349229"/>
              <a:gd name="connsiteX46" fmla="*/ 71726 w 9051663"/>
              <a:gd name="connsiteY46" fmla="*/ 4086770 h 6349229"/>
              <a:gd name="connsiteX47" fmla="*/ 35801 w 9051663"/>
              <a:gd name="connsiteY47" fmla="*/ 4096396 h 6349229"/>
              <a:gd name="connsiteX48" fmla="*/ 27139 w 9051663"/>
              <a:gd name="connsiteY48" fmla="*/ 4181158 h 6349229"/>
              <a:gd name="connsiteX49" fmla="*/ 1365554 w 9051663"/>
              <a:gd name="connsiteY49" fmla="*/ 3389168 h 6349229"/>
              <a:gd name="connsiteX50" fmla="*/ 2012464 w 9051663"/>
              <a:gd name="connsiteY50" fmla="*/ 3562502 h 6349229"/>
              <a:gd name="connsiteX51" fmla="*/ 2431755 w 9051663"/>
              <a:gd name="connsiteY51" fmla="*/ 3450159 h 6349229"/>
              <a:gd name="connsiteX52" fmla="*/ 2475983 w 9051663"/>
              <a:gd name="connsiteY52" fmla="*/ 3334869 h 6349229"/>
              <a:gd name="connsiteX53" fmla="*/ 2012464 w 9051663"/>
              <a:gd name="connsiteY53" fmla="*/ 3459060 h 6349229"/>
              <a:gd name="connsiteX54" fmla="*/ 1365554 w 9051663"/>
              <a:gd name="connsiteY54" fmla="*/ 3285726 h 6349229"/>
              <a:gd name="connsiteX55" fmla="*/ 718648 w 9051663"/>
              <a:gd name="connsiteY55" fmla="*/ 3459060 h 6349229"/>
              <a:gd name="connsiteX56" fmla="*/ 174219 w 9051663"/>
              <a:gd name="connsiteY56" fmla="*/ 3313193 h 6349229"/>
              <a:gd name="connsiteX57" fmla="*/ 151147 w 9051663"/>
              <a:gd name="connsiteY57" fmla="*/ 3410450 h 6349229"/>
              <a:gd name="connsiteX58" fmla="*/ 718648 w 9051663"/>
              <a:gd name="connsiteY58" fmla="*/ 3562502 h 6349229"/>
              <a:gd name="connsiteX59" fmla="*/ 1365554 w 9051663"/>
              <a:gd name="connsiteY59" fmla="*/ 3389168 h 6349229"/>
              <a:gd name="connsiteX60" fmla="*/ 58637 w 9051663"/>
              <a:gd name="connsiteY60" fmla="*/ 3912700 h 6349229"/>
              <a:gd name="connsiteX61" fmla="*/ 71726 w 9051663"/>
              <a:gd name="connsiteY61" fmla="*/ 3909195 h 6349229"/>
              <a:gd name="connsiteX62" fmla="*/ 718648 w 9051663"/>
              <a:gd name="connsiteY62" fmla="*/ 4082542 h 6349229"/>
              <a:gd name="connsiteX63" fmla="*/ 1365554 w 9051663"/>
              <a:gd name="connsiteY63" fmla="*/ 3909195 h 6349229"/>
              <a:gd name="connsiteX64" fmla="*/ 2012464 w 9051663"/>
              <a:gd name="connsiteY64" fmla="*/ 4082542 h 6349229"/>
              <a:gd name="connsiteX65" fmla="*/ 2275094 w 9051663"/>
              <a:gd name="connsiteY65" fmla="*/ 4012167 h 6349229"/>
              <a:gd name="connsiteX66" fmla="*/ 2295094 w 9051663"/>
              <a:gd name="connsiteY66" fmla="*/ 3917373 h 6349229"/>
              <a:gd name="connsiteX67" fmla="*/ 2012464 w 9051663"/>
              <a:gd name="connsiteY67" fmla="*/ 3993106 h 6349229"/>
              <a:gd name="connsiteX68" fmla="*/ 1365554 w 9051663"/>
              <a:gd name="connsiteY68" fmla="*/ 3819760 h 6349229"/>
              <a:gd name="connsiteX69" fmla="*/ 718648 w 9051663"/>
              <a:gd name="connsiteY69" fmla="*/ 3993106 h 6349229"/>
              <a:gd name="connsiteX70" fmla="*/ 72483 w 9051663"/>
              <a:gd name="connsiteY70" fmla="*/ 3819963 h 6349229"/>
              <a:gd name="connsiteX71" fmla="*/ 58637 w 9051663"/>
              <a:gd name="connsiteY71" fmla="*/ 3912700 h 6349229"/>
              <a:gd name="connsiteX72" fmla="*/ 7664 w 9051663"/>
              <a:gd name="connsiteY72" fmla="*/ 4446391 h 6349229"/>
              <a:gd name="connsiteX73" fmla="*/ 71726 w 9051663"/>
              <a:gd name="connsiteY73" fmla="*/ 4429235 h 6349229"/>
              <a:gd name="connsiteX74" fmla="*/ 718648 w 9051663"/>
              <a:gd name="connsiteY74" fmla="*/ 4602569 h 6349229"/>
              <a:gd name="connsiteX75" fmla="*/ 1365554 w 9051663"/>
              <a:gd name="connsiteY75" fmla="*/ 4429235 h 6349229"/>
              <a:gd name="connsiteX76" fmla="*/ 2012464 w 9051663"/>
              <a:gd name="connsiteY76" fmla="*/ 4602569 h 6349229"/>
              <a:gd name="connsiteX77" fmla="*/ 2207741 w 9051663"/>
              <a:gd name="connsiteY77" fmla="*/ 4550251 h 6349229"/>
              <a:gd name="connsiteX78" fmla="*/ 2212605 w 9051663"/>
              <a:gd name="connsiteY78" fmla="*/ 4473502 h 6349229"/>
              <a:gd name="connsiteX79" fmla="*/ 2012464 w 9051663"/>
              <a:gd name="connsiteY79" fmla="*/ 4527128 h 6349229"/>
              <a:gd name="connsiteX80" fmla="*/ 1365554 w 9051663"/>
              <a:gd name="connsiteY80" fmla="*/ 4353781 h 6349229"/>
              <a:gd name="connsiteX81" fmla="*/ 718648 w 9051663"/>
              <a:gd name="connsiteY81" fmla="*/ 4527128 h 6349229"/>
              <a:gd name="connsiteX82" fmla="*/ 71726 w 9051663"/>
              <a:gd name="connsiteY82" fmla="*/ 4353781 h 6349229"/>
              <a:gd name="connsiteX83" fmla="*/ 12060 w 9051663"/>
              <a:gd name="connsiteY83" fmla="*/ 4369781 h 6349229"/>
              <a:gd name="connsiteX84" fmla="*/ 7664 w 9051663"/>
              <a:gd name="connsiteY84" fmla="*/ 4446391 h 6349229"/>
              <a:gd name="connsiteX85" fmla="*/ 8481617 w 9051663"/>
              <a:gd name="connsiteY85" fmla="*/ 1589961 h 6349229"/>
              <a:gd name="connsiteX86" fmla="*/ 7951203 w 9051663"/>
              <a:gd name="connsiteY86" fmla="*/ 1447840 h 6349229"/>
              <a:gd name="connsiteX87" fmla="*/ 8335064 w 9051663"/>
              <a:gd name="connsiteY87" fmla="*/ 1703130 h 6349229"/>
              <a:gd name="connsiteX88" fmla="*/ 8481617 w 9051663"/>
              <a:gd name="connsiteY88" fmla="*/ 1742394 h 6349229"/>
              <a:gd name="connsiteX89" fmla="*/ 9051663 w 9051663"/>
              <a:gd name="connsiteY89" fmla="*/ 1589656 h 6349229"/>
              <a:gd name="connsiteX90" fmla="*/ 9051663 w 9051663"/>
              <a:gd name="connsiteY90" fmla="*/ 1437212 h 6349229"/>
              <a:gd name="connsiteX91" fmla="*/ 8481617 w 9051663"/>
              <a:gd name="connsiteY91" fmla="*/ 1589961 h 6349229"/>
              <a:gd name="connsiteX92" fmla="*/ 8515204 w 9051663"/>
              <a:gd name="connsiteY92" fmla="*/ 1847981 h 6349229"/>
              <a:gd name="connsiteX93" fmla="*/ 8640411 w 9051663"/>
              <a:gd name="connsiteY93" fmla="*/ 1959867 h 6349229"/>
              <a:gd name="connsiteX94" fmla="*/ 9051663 w 9051663"/>
              <a:gd name="connsiteY94" fmla="*/ 1849683 h 6349229"/>
              <a:gd name="connsiteX95" fmla="*/ 9051663 w 9051663"/>
              <a:gd name="connsiteY95" fmla="*/ 1704235 h 6349229"/>
              <a:gd name="connsiteX96" fmla="*/ 8515204 w 9051663"/>
              <a:gd name="connsiteY96" fmla="*/ 1847981 h 6349229"/>
              <a:gd name="connsiteX97" fmla="*/ 9051663 w 9051663"/>
              <a:gd name="connsiteY97" fmla="*/ 2109684 h 6349229"/>
              <a:gd name="connsiteX98" fmla="*/ 9051663 w 9051663"/>
              <a:gd name="connsiteY98" fmla="*/ 1971245 h 6349229"/>
              <a:gd name="connsiteX99" fmla="*/ 8739142 w 9051663"/>
              <a:gd name="connsiteY99" fmla="*/ 2054992 h 6349229"/>
              <a:gd name="connsiteX100" fmla="*/ 8844577 w 9051663"/>
              <a:gd name="connsiteY100" fmla="*/ 2165163 h 6349229"/>
              <a:gd name="connsiteX101" fmla="*/ 9051663 w 9051663"/>
              <a:gd name="connsiteY101" fmla="*/ 2109684 h 6349229"/>
              <a:gd name="connsiteX102" fmla="*/ 2426828 w 9051663"/>
              <a:gd name="connsiteY102" fmla="*/ 6051641 h 6349229"/>
              <a:gd name="connsiteX103" fmla="*/ 2415932 w 9051663"/>
              <a:gd name="connsiteY103" fmla="*/ 6021114 h 6349229"/>
              <a:gd name="connsiteX104" fmla="*/ 2012464 w 9051663"/>
              <a:gd name="connsiteY104" fmla="*/ 6129216 h 6349229"/>
              <a:gd name="connsiteX105" fmla="*/ 1365554 w 9051663"/>
              <a:gd name="connsiteY105" fmla="*/ 5955882 h 6349229"/>
              <a:gd name="connsiteX106" fmla="*/ 718648 w 9051663"/>
              <a:gd name="connsiteY106" fmla="*/ 6129216 h 6349229"/>
              <a:gd name="connsiteX107" fmla="*/ 121553 w 9051663"/>
              <a:gd name="connsiteY107" fmla="*/ 5969228 h 6349229"/>
              <a:gd name="connsiteX108" fmla="*/ 129062 w 9051663"/>
              <a:gd name="connsiteY108" fmla="*/ 6004682 h 6349229"/>
              <a:gd name="connsiteX109" fmla="*/ 718648 w 9051663"/>
              <a:gd name="connsiteY109" fmla="*/ 6162664 h 6349229"/>
              <a:gd name="connsiteX110" fmla="*/ 1365554 w 9051663"/>
              <a:gd name="connsiteY110" fmla="*/ 5989329 h 6349229"/>
              <a:gd name="connsiteX111" fmla="*/ 2012464 w 9051663"/>
              <a:gd name="connsiteY111" fmla="*/ 6162664 h 6349229"/>
              <a:gd name="connsiteX112" fmla="*/ 2426828 w 9051663"/>
              <a:gd name="connsiteY112" fmla="*/ 6051641 h 6349229"/>
              <a:gd name="connsiteX113" fmla="*/ 2145315 w 9051663"/>
              <a:gd name="connsiteY113" fmla="*/ 146708 h 6349229"/>
              <a:gd name="connsiteX114" fmla="*/ 2659387 w 9051663"/>
              <a:gd name="connsiteY114" fmla="*/ 8966 h 6349229"/>
              <a:gd name="connsiteX115" fmla="*/ 3306310 w 9051663"/>
              <a:gd name="connsiteY115" fmla="*/ 182304 h 6349229"/>
              <a:gd name="connsiteX116" fmla="*/ 3953220 w 9051663"/>
              <a:gd name="connsiteY116" fmla="*/ 8966 h 6349229"/>
              <a:gd name="connsiteX117" fmla="*/ 4600131 w 9051663"/>
              <a:gd name="connsiteY117" fmla="*/ 182304 h 6349229"/>
              <a:gd name="connsiteX118" fmla="*/ 5247054 w 9051663"/>
              <a:gd name="connsiteY118" fmla="*/ 8966 h 6349229"/>
              <a:gd name="connsiteX119" fmla="*/ 5893964 w 9051663"/>
              <a:gd name="connsiteY119" fmla="*/ 182304 h 6349229"/>
              <a:gd name="connsiteX120" fmla="*/ 6540874 w 9051663"/>
              <a:gd name="connsiteY120" fmla="*/ 8966 h 6349229"/>
              <a:gd name="connsiteX121" fmla="*/ 7187797 w 9051663"/>
              <a:gd name="connsiteY121" fmla="*/ 182304 h 6349229"/>
              <a:gd name="connsiteX122" fmla="*/ 7834707 w 9051663"/>
              <a:gd name="connsiteY122" fmla="*/ 8966 h 6349229"/>
              <a:gd name="connsiteX123" fmla="*/ 8481617 w 9051663"/>
              <a:gd name="connsiteY123" fmla="*/ 182304 h 6349229"/>
              <a:gd name="connsiteX124" fmla="*/ 9051663 w 9051663"/>
              <a:gd name="connsiteY124" fmla="*/ 29564 h 6349229"/>
              <a:gd name="connsiteX125" fmla="*/ 9051663 w 9051663"/>
              <a:gd name="connsiteY125" fmla="*/ 0 h 6349229"/>
              <a:gd name="connsiteX126" fmla="*/ 2326586 w 9051663"/>
              <a:gd name="connsiteY126" fmla="*/ 0 h 6349229"/>
              <a:gd name="connsiteX127" fmla="*/ 2145315 w 9051663"/>
              <a:gd name="connsiteY127" fmla="*/ 146708 h 6349229"/>
              <a:gd name="connsiteX128" fmla="*/ 8481617 w 9051663"/>
              <a:gd name="connsiteY128" fmla="*/ 788911 h 6349229"/>
              <a:gd name="connsiteX129" fmla="*/ 7834707 w 9051663"/>
              <a:gd name="connsiteY129" fmla="*/ 615565 h 6349229"/>
              <a:gd name="connsiteX130" fmla="*/ 7187797 w 9051663"/>
              <a:gd name="connsiteY130" fmla="*/ 788916 h 6349229"/>
              <a:gd name="connsiteX131" fmla="*/ 6540874 w 9051663"/>
              <a:gd name="connsiteY131" fmla="*/ 615565 h 6349229"/>
              <a:gd name="connsiteX132" fmla="*/ 5893964 w 9051663"/>
              <a:gd name="connsiteY132" fmla="*/ 788911 h 6349229"/>
              <a:gd name="connsiteX133" fmla="*/ 5247054 w 9051663"/>
              <a:gd name="connsiteY133" fmla="*/ 615565 h 6349229"/>
              <a:gd name="connsiteX134" fmla="*/ 4600131 w 9051663"/>
              <a:gd name="connsiteY134" fmla="*/ 788916 h 6349229"/>
              <a:gd name="connsiteX135" fmla="*/ 3953220 w 9051663"/>
              <a:gd name="connsiteY135" fmla="*/ 615565 h 6349229"/>
              <a:gd name="connsiteX136" fmla="*/ 3306310 w 9051663"/>
              <a:gd name="connsiteY136" fmla="*/ 788911 h 6349229"/>
              <a:gd name="connsiteX137" fmla="*/ 2659387 w 9051663"/>
              <a:gd name="connsiteY137" fmla="*/ 615565 h 6349229"/>
              <a:gd name="connsiteX138" fmla="*/ 2012464 w 9051663"/>
              <a:gd name="connsiteY138" fmla="*/ 788916 h 6349229"/>
              <a:gd name="connsiteX139" fmla="*/ 1592221 w 9051663"/>
              <a:gd name="connsiteY139" fmla="*/ 676305 h 6349229"/>
              <a:gd name="connsiteX140" fmla="*/ 1467230 w 9051663"/>
              <a:gd name="connsiteY140" fmla="*/ 816248 h 6349229"/>
              <a:gd name="connsiteX141" fmla="*/ 2012464 w 9051663"/>
              <a:gd name="connsiteY141" fmla="*/ 962349 h 6349229"/>
              <a:gd name="connsiteX142" fmla="*/ 2659387 w 9051663"/>
              <a:gd name="connsiteY142" fmla="*/ 789010 h 6349229"/>
              <a:gd name="connsiteX143" fmla="*/ 3306310 w 9051663"/>
              <a:gd name="connsiteY143" fmla="*/ 962349 h 6349229"/>
              <a:gd name="connsiteX144" fmla="*/ 3953220 w 9051663"/>
              <a:gd name="connsiteY144" fmla="*/ 789010 h 6349229"/>
              <a:gd name="connsiteX145" fmla="*/ 4600131 w 9051663"/>
              <a:gd name="connsiteY145" fmla="*/ 962349 h 6349229"/>
              <a:gd name="connsiteX146" fmla="*/ 5247054 w 9051663"/>
              <a:gd name="connsiteY146" fmla="*/ 789010 h 6349229"/>
              <a:gd name="connsiteX147" fmla="*/ 5803487 w 9051663"/>
              <a:gd name="connsiteY147" fmla="*/ 938105 h 6349229"/>
              <a:gd name="connsiteX148" fmla="*/ 6008999 w 9051663"/>
              <a:gd name="connsiteY148" fmla="*/ 931520 h 6349229"/>
              <a:gd name="connsiteX149" fmla="*/ 6540874 w 9051663"/>
              <a:gd name="connsiteY149" fmla="*/ 789010 h 6349229"/>
              <a:gd name="connsiteX150" fmla="*/ 7187797 w 9051663"/>
              <a:gd name="connsiteY150" fmla="*/ 962349 h 6349229"/>
              <a:gd name="connsiteX151" fmla="*/ 7834707 w 9051663"/>
              <a:gd name="connsiteY151" fmla="*/ 789010 h 6349229"/>
              <a:gd name="connsiteX152" fmla="*/ 8481617 w 9051663"/>
              <a:gd name="connsiteY152" fmla="*/ 962349 h 6349229"/>
              <a:gd name="connsiteX153" fmla="*/ 9051663 w 9051663"/>
              <a:gd name="connsiteY153" fmla="*/ 809608 h 6349229"/>
              <a:gd name="connsiteX154" fmla="*/ 9051663 w 9051663"/>
              <a:gd name="connsiteY154" fmla="*/ 636164 h 6349229"/>
              <a:gd name="connsiteX155" fmla="*/ 8481617 w 9051663"/>
              <a:gd name="connsiteY155" fmla="*/ 788911 h 6349229"/>
              <a:gd name="connsiteX156" fmla="*/ 8481617 w 9051663"/>
              <a:gd name="connsiteY156" fmla="*/ 1055931 h 6349229"/>
              <a:gd name="connsiteX157" fmla="*/ 7834707 w 9051663"/>
              <a:gd name="connsiteY157" fmla="*/ 882586 h 6349229"/>
              <a:gd name="connsiteX158" fmla="*/ 7187797 w 9051663"/>
              <a:gd name="connsiteY158" fmla="*/ 1055931 h 6349229"/>
              <a:gd name="connsiteX159" fmla="*/ 6540874 w 9051663"/>
              <a:gd name="connsiteY159" fmla="*/ 882586 h 6349229"/>
              <a:gd name="connsiteX160" fmla="*/ 6318892 w 9051663"/>
              <a:gd name="connsiteY160" fmla="*/ 942073 h 6349229"/>
              <a:gd name="connsiteX161" fmla="*/ 7371417 w 9051663"/>
              <a:gd name="connsiteY161" fmla="*/ 1173169 h 6349229"/>
              <a:gd name="connsiteX162" fmla="*/ 7834707 w 9051663"/>
              <a:gd name="connsiteY162" fmla="*/ 1049030 h 6349229"/>
              <a:gd name="connsiteX163" fmla="*/ 8481617 w 9051663"/>
              <a:gd name="connsiteY163" fmla="*/ 1222369 h 6349229"/>
              <a:gd name="connsiteX164" fmla="*/ 9051663 w 9051663"/>
              <a:gd name="connsiteY164" fmla="*/ 1069628 h 6349229"/>
              <a:gd name="connsiteX165" fmla="*/ 9051663 w 9051663"/>
              <a:gd name="connsiteY165" fmla="*/ 903184 h 6349229"/>
              <a:gd name="connsiteX166" fmla="*/ 8481617 w 9051663"/>
              <a:gd name="connsiteY166" fmla="*/ 1055931 h 6349229"/>
              <a:gd name="connsiteX167" fmla="*/ 8481617 w 9051663"/>
              <a:gd name="connsiteY167" fmla="*/ 1322951 h 6349229"/>
              <a:gd name="connsiteX168" fmla="*/ 7834707 w 9051663"/>
              <a:gd name="connsiteY168" fmla="*/ 1149600 h 6349229"/>
              <a:gd name="connsiteX169" fmla="*/ 7522566 w 9051663"/>
              <a:gd name="connsiteY169" fmla="*/ 1233245 h 6349229"/>
              <a:gd name="connsiteX170" fmla="*/ 7740751 w 9051663"/>
              <a:gd name="connsiteY170" fmla="*/ 1334214 h 6349229"/>
              <a:gd name="connsiteX171" fmla="*/ 7834707 w 9051663"/>
              <a:gd name="connsiteY171" fmla="*/ 1309033 h 6349229"/>
              <a:gd name="connsiteX172" fmla="*/ 8481617 w 9051663"/>
              <a:gd name="connsiteY172" fmla="*/ 1482380 h 6349229"/>
              <a:gd name="connsiteX173" fmla="*/ 9051663 w 9051663"/>
              <a:gd name="connsiteY173" fmla="*/ 1329630 h 6349229"/>
              <a:gd name="connsiteX174" fmla="*/ 9051663 w 9051663"/>
              <a:gd name="connsiteY174" fmla="*/ 1170199 h 6349229"/>
              <a:gd name="connsiteX175" fmla="*/ 8481617 w 9051663"/>
              <a:gd name="connsiteY175" fmla="*/ 1322951 h 6349229"/>
              <a:gd name="connsiteX176" fmla="*/ 3072760 w 9051663"/>
              <a:gd name="connsiteY176" fmla="*/ 2328428 h 6349229"/>
              <a:gd name="connsiteX177" fmla="*/ 2659387 w 9051663"/>
              <a:gd name="connsiteY177" fmla="*/ 2217659 h 6349229"/>
              <a:gd name="connsiteX178" fmla="*/ 2012464 w 9051663"/>
              <a:gd name="connsiteY178" fmla="*/ 2391005 h 6349229"/>
              <a:gd name="connsiteX179" fmla="*/ 1365554 w 9051663"/>
              <a:gd name="connsiteY179" fmla="*/ 2217659 h 6349229"/>
              <a:gd name="connsiteX180" fmla="*/ 718648 w 9051663"/>
              <a:gd name="connsiteY180" fmla="*/ 2391005 h 6349229"/>
              <a:gd name="connsiteX181" fmla="*/ 507095 w 9051663"/>
              <a:gd name="connsiteY181" fmla="*/ 2334320 h 6349229"/>
              <a:gd name="connsiteX182" fmla="*/ 456785 w 9051663"/>
              <a:gd name="connsiteY182" fmla="*/ 2452276 h 6349229"/>
              <a:gd name="connsiteX183" fmla="*/ 718648 w 9051663"/>
              <a:gd name="connsiteY183" fmla="*/ 2522447 h 6349229"/>
              <a:gd name="connsiteX184" fmla="*/ 1365554 w 9051663"/>
              <a:gd name="connsiteY184" fmla="*/ 2349101 h 6349229"/>
              <a:gd name="connsiteX185" fmla="*/ 2012464 w 9051663"/>
              <a:gd name="connsiteY185" fmla="*/ 2522447 h 6349229"/>
              <a:gd name="connsiteX186" fmla="*/ 2659387 w 9051663"/>
              <a:gd name="connsiteY186" fmla="*/ 2349101 h 6349229"/>
              <a:gd name="connsiteX187" fmla="*/ 2986995 w 9051663"/>
              <a:gd name="connsiteY187" fmla="*/ 2436885 h 6349229"/>
              <a:gd name="connsiteX188" fmla="*/ 3072760 w 9051663"/>
              <a:gd name="connsiteY188" fmla="*/ 2328428 h 6349229"/>
              <a:gd name="connsiteX189" fmla="*/ 71726 w 9051663"/>
              <a:gd name="connsiteY189" fmla="*/ 5209276 h 6349229"/>
              <a:gd name="connsiteX190" fmla="*/ 718648 w 9051663"/>
              <a:gd name="connsiteY190" fmla="*/ 5382610 h 6349229"/>
              <a:gd name="connsiteX191" fmla="*/ 1365554 w 9051663"/>
              <a:gd name="connsiteY191" fmla="*/ 5209276 h 6349229"/>
              <a:gd name="connsiteX192" fmla="*/ 2012464 w 9051663"/>
              <a:gd name="connsiteY192" fmla="*/ 5382610 h 6349229"/>
              <a:gd name="connsiteX193" fmla="*/ 2243259 w 9051663"/>
              <a:gd name="connsiteY193" fmla="*/ 5320781 h 6349229"/>
              <a:gd name="connsiteX194" fmla="*/ 2235868 w 9051663"/>
              <a:gd name="connsiteY194" fmla="*/ 5268311 h 6349229"/>
              <a:gd name="connsiteX195" fmla="*/ 2012464 w 9051663"/>
              <a:gd name="connsiteY195" fmla="*/ 5328172 h 6349229"/>
              <a:gd name="connsiteX196" fmla="*/ 1365554 w 9051663"/>
              <a:gd name="connsiteY196" fmla="*/ 5154838 h 6349229"/>
              <a:gd name="connsiteX197" fmla="*/ 718648 w 9051663"/>
              <a:gd name="connsiteY197" fmla="*/ 5328172 h 6349229"/>
              <a:gd name="connsiteX198" fmla="*/ 71726 w 9051663"/>
              <a:gd name="connsiteY198" fmla="*/ 5154838 h 6349229"/>
              <a:gd name="connsiteX199" fmla="*/ 13567 w 9051663"/>
              <a:gd name="connsiteY199" fmla="*/ 5170419 h 6349229"/>
              <a:gd name="connsiteX200" fmla="*/ 17609 w 9051663"/>
              <a:gd name="connsiteY200" fmla="*/ 5223778 h 6349229"/>
              <a:gd name="connsiteX201" fmla="*/ 71726 w 9051663"/>
              <a:gd name="connsiteY201" fmla="*/ 5209276 h 6349229"/>
              <a:gd name="connsiteX202" fmla="*/ 3400914 w 9051663"/>
              <a:gd name="connsiteY202" fmla="*/ 1977061 h 6349229"/>
              <a:gd name="connsiteX203" fmla="*/ 3642921 w 9051663"/>
              <a:gd name="connsiteY203" fmla="*/ 1766775 h 6349229"/>
              <a:gd name="connsiteX204" fmla="*/ 3306310 w 9051663"/>
              <a:gd name="connsiteY204" fmla="*/ 1856972 h 6349229"/>
              <a:gd name="connsiteX205" fmla="*/ 2659387 w 9051663"/>
              <a:gd name="connsiteY205" fmla="*/ 1683625 h 6349229"/>
              <a:gd name="connsiteX206" fmla="*/ 2012464 w 9051663"/>
              <a:gd name="connsiteY206" fmla="*/ 1856972 h 6349229"/>
              <a:gd name="connsiteX207" fmla="*/ 1365554 w 9051663"/>
              <a:gd name="connsiteY207" fmla="*/ 1683625 h 6349229"/>
              <a:gd name="connsiteX208" fmla="*/ 747013 w 9051663"/>
              <a:gd name="connsiteY208" fmla="*/ 1849365 h 6349229"/>
              <a:gd name="connsiteX209" fmla="*/ 671865 w 9051663"/>
              <a:gd name="connsiteY209" fmla="*/ 1989874 h 6349229"/>
              <a:gd name="connsiteX210" fmla="*/ 718648 w 9051663"/>
              <a:gd name="connsiteY210" fmla="*/ 2002407 h 6349229"/>
              <a:gd name="connsiteX211" fmla="*/ 1365554 w 9051663"/>
              <a:gd name="connsiteY211" fmla="*/ 1829086 h 6349229"/>
              <a:gd name="connsiteX212" fmla="*/ 2012464 w 9051663"/>
              <a:gd name="connsiteY212" fmla="*/ 2002407 h 6349229"/>
              <a:gd name="connsiteX213" fmla="*/ 2659387 w 9051663"/>
              <a:gd name="connsiteY213" fmla="*/ 1829086 h 6349229"/>
              <a:gd name="connsiteX214" fmla="*/ 3306310 w 9051663"/>
              <a:gd name="connsiteY214" fmla="*/ 2002407 h 6349229"/>
              <a:gd name="connsiteX215" fmla="*/ 3400914 w 9051663"/>
              <a:gd name="connsiteY215" fmla="*/ 1977061 h 6349229"/>
              <a:gd name="connsiteX216" fmla="*/ 8481617 w 9051663"/>
              <a:gd name="connsiteY216" fmla="*/ 521895 h 6349229"/>
              <a:gd name="connsiteX217" fmla="*/ 7834707 w 9051663"/>
              <a:gd name="connsiteY217" fmla="*/ 348550 h 6349229"/>
              <a:gd name="connsiteX218" fmla="*/ 7187797 w 9051663"/>
              <a:gd name="connsiteY218" fmla="*/ 521895 h 6349229"/>
              <a:gd name="connsiteX219" fmla="*/ 6540874 w 9051663"/>
              <a:gd name="connsiteY219" fmla="*/ 348550 h 6349229"/>
              <a:gd name="connsiteX220" fmla="*/ 5893964 w 9051663"/>
              <a:gd name="connsiteY220" fmla="*/ 521895 h 6349229"/>
              <a:gd name="connsiteX221" fmla="*/ 5247054 w 9051663"/>
              <a:gd name="connsiteY221" fmla="*/ 348550 h 6349229"/>
              <a:gd name="connsiteX222" fmla="*/ 4600131 w 9051663"/>
              <a:gd name="connsiteY222" fmla="*/ 521895 h 6349229"/>
              <a:gd name="connsiteX223" fmla="*/ 3953220 w 9051663"/>
              <a:gd name="connsiteY223" fmla="*/ 348550 h 6349229"/>
              <a:gd name="connsiteX224" fmla="*/ 3306310 w 9051663"/>
              <a:gd name="connsiteY224" fmla="*/ 521895 h 6349229"/>
              <a:gd name="connsiteX225" fmla="*/ 2659387 w 9051663"/>
              <a:gd name="connsiteY225" fmla="*/ 348550 h 6349229"/>
              <a:gd name="connsiteX226" fmla="*/ 2012464 w 9051663"/>
              <a:gd name="connsiteY226" fmla="*/ 521895 h 6349229"/>
              <a:gd name="connsiteX227" fmla="*/ 1797187 w 9051663"/>
              <a:gd name="connsiteY227" fmla="*/ 464212 h 6349229"/>
              <a:gd name="connsiteX228" fmla="*/ 1656895 w 9051663"/>
              <a:gd name="connsiteY228" fmla="*/ 607059 h 6349229"/>
              <a:gd name="connsiteX229" fmla="*/ 2012464 w 9051663"/>
              <a:gd name="connsiteY229" fmla="*/ 702334 h 6349229"/>
              <a:gd name="connsiteX230" fmla="*/ 2659387 w 9051663"/>
              <a:gd name="connsiteY230" fmla="*/ 528989 h 6349229"/>
              <a:gd name="connsiteX231" fmla="*/ 3306310 w 9051663"/>
              <a:gd name="connsiteY231" fmla="*/ 702334 h 6349229"/>
              <a:gd name="connsiteX232" fmla="*/ 3953220 w 9051663"/>
              <a:gd name="connsiteY232" fmla="*/ 528989 h 6349229"/>
              <a:gd name="connsiteX233" fmla="*/ 4600131 w 9051663"/>
              <a:gd name="connsiteY233" fmla="*/ 702334 h 6349229"/>
              <a:gd name="connsiteX234" fmla="*/ 5247054 w 9051663"/>
              <a:gd name="connsiteY234" fmla="*/ 528989 h 6349229"/>
              <a:gd name="connsiteX235" fmla="*/ 5893964 w 9051663"/>
              <a:gd name="connsiteY235" fmla="*/ 702334 h 6349229"/>
              <a:gd name="connsiteX236" fmla="*/ 6540874 w 9051663"/>
              <a:gd name="connsiteY236" fmla="*/ 528989 h 6349229"/>
              <a:gd name="connsiteX237" fmla="*/ 7187797 w 9051663"/>
              <a:gd name="connsiteY237" fmla="*/ 702334 h 6349229"/>
              <a:gd name="connsiteX238" fmla="*/ 7834707 w 9051663"/>
              <a:gd name="connsiteY238" fmla="*/ 528989 h 6349229"/>
              <a:gd name="connsiteX239" fmla="*/ 8481617 w 9051663"/>
              <a:gd name="connsiteY239" fmla="*/ 702334 h 6349229"/>
              <a:gd name="connsiteX240" fmla="*/ 9051663 w 9051663"/>
              <a:gd name="connsiteY240" fmla="*/ 549587 h 6349229"/>
              <a:gd name="connsiteX241" fmla="*/ 9051663 w 9051663"/>
              <a:gd name="connsiteY241" fmla="*/ 369148 h 6349229"/>
              <a:gd name="connsiteX242" fmla="*/ 8481617 w 9051663"/>
              <a:gd name="connsiteY242" fmla="*/ 521895 h 6349229"/>
              <a:gd name="connsiteX243" fmla="*/ 4096472 w 9051663"/>
              <a:gd name="connsiteY243" fmla="*/ 1455002 h 6349229"/>
              <a:gd name="connsiteX244" fmla="*/ 3953220 w 9051663"/>
              <a:gd name="connsiteY244" fmla="*/ 1416615 h 6349229"/>
              <a:gd name="connsiteX245" fmla="*/ 3306310 w 9051663"/>
              <a:gd name="connsiteY245" fmla="*/ 1589961 h 6349229"/>
              <a:gd name="connsiteX246" fmla="*/ 2659387 w 9051663"/>
              <a:gd name="connsiteY246" fmla="*/ 1416615 h 6349229"/>
              <a:gd name="connsiteX247" fmla="*/ 2012464 w 9051663"/>
              <a:gd name="connsiteY247" fmla="*/ 1589961 h 6349229"/>
              <a:gd name="connsiteX248" fmla="*/ 1365554 w 9051663"/>
              <a:gd name="connsiteY248" fmla="*/ 1416615 h 6349229"/>
              <a:gd name="connsiteX249" fmla="*/ 935116 w 9051663"/>
              <a:gd name="connsiteY249" fmla="*/ 1531955 h 6349229"/>
              <a:gd name="connsiteX250" fmla="*/ 823905 w 9051663"/>
              <a:gd name="connsiteY250" fmla="*/ 1714190 h 6349229"/>
              <a:gd name="connsiteX251" fmla="*/ 1365554 w 9051663"/>
              <a:gd name="connsiteY251" fmla="*/ 1569060 h 6349229"/>
              <a:gd name="connsiteX252" fmla="*/ 2012464 w 9051663"/>
              <a:gd name="connsiteY252" fmla="*/ 1742394 h 6349229"/>
              <a:gd name="connsiteX253" fmla="*/ 2659387 w 9051663"/>
              <a:gd name="connsiteY253" fmla="*/ 1569060 h 6349229"/>
              <a:gd name="connsiteX254" fmla="*/ 3306310 w 9051663"/>
              <a:gd name="connsiteY254" fmla="*/ 1742394 h 6349229"/>
              <a:gd name="connsiteX255" fmla="*/ 3887163 w 9051663"/>
              <a:gd name="connsiteY255" fmla="*/ 1586761 h 6349229"/>
              <a:gd name="connsiteX256" fmla="*/ 4096472 w 9051663"/>
              <a:gd name="connsiteY256" fmla="*/ 1455002 h 6349229"/>
              <a:gd name="connsiteX257" fmla="*/ 4434797 w 9051663"/>
              <a:gd name="connsiteY257" fmla="*/ 1278646 h 6349229"/>
              <a:gd name="connsiteX258" fmla="*/ 3953220 w 9051663"/>
              <a:gd name="connsiteY258" fmla="*/ 1149602 h 6349229"/>
              <a:gd name="connsiteX259" fmla="*/ 3306310 w 9051663"/>
              <a:gd name="connsiteY259" fmla="*/ 1322951 h 6349229"/>
              <a:gd name="connsiteX260" fmla="*/ 2659387 w 9051663"/>
              <a:gd name="connsiteY260" fmla="*/ 1149602 h 6349229"/>
              <a:gd name="connsiteX261" fmla="*/ 2012464 w 9051663"/>
              <a:gd name="connsiteY261" fmla="*/ 1322951 h 6349229"/>
              <a:gd name="connsiteX262" fmla="*/ 1365554 w 9051663"/>
              <a:gd name="connsiteY262" fmla="*/ 1149602 h 6349229"/>
              <a:gd name="connsiteX263" fmla="*/ 1157698 w 9051663"/>
              <a:gd name="connsiteY263" fmla="*/ 1205300 h 6349229"/>
              <a:gd name="connsiteX264" fmla="*/ 1020229 w 9051663"/>
              <a:gd name="connsiteY264" fmla="*/ 1401580 h 6349229"/>
              <a:gd name="connsiteX265" fmla="*/ 1365554 w 9051663"/>
              <a:gd name="connsiteY265" fmla="*/ 1309033 h 6349229"/>
              <a:gd name="connsiteX266" fmla="*/ 2012464 w 9051663"/>
              <a:gd name="connsiteY266" fmla="*/ 1482380 h 6349229"/>
              <a:gd name="connsiteX267" fmla="*/ 2659387 w 9051663"/>
              <a:gd name="connsiteY267" fmla="*/ 1309033 h 6349229"/>
              <a:gd name="connsiteX268" fmla="*/ 3306310 w 9051663"/>
              <a:gd name="connsiteY268" fmla="*/ 1482380 h 6349229"/>
              <a:gd name="connsiteX269" fmla="*/ 3953220 w 9051663"/>
              <a:gd name="connsiteY269" fmla="*/ 1309033 h 6349229"/>
              <a:gd name="connsiteX270" fmla="*/ 4226262 w 9051663"/>
              <a:gd name="connsiteY270" fmla="*/ 1382202 h 6349229"/>
              <a:gd name="connsiteX271" fmla="*/ 4434797 w 9051663"/>
              <a:gd name="connsiteY271" fmla="*/ 1278646 h 6349229"/>
              <a:gd name="connsiteX272" fmla="*/ 9051663 w 9051663"/>
              <a:gd name="connsiteY272" fmla="*/ 2238256 h 6349229"/>
              <a:gd name="connsiteX273" fmla="*/ 8936971 w 9051663"/>
              <a:gd name="connsiteY273" fmla="*/ 2268999 h 6349229"/>
              <a:gd name="connsiteX274" fmla="*/ 9025872 w 9051663"/>
              <a:gd name="connsiteY274" fmla="*/ 2376618 h 6349229"/>
              <a:gd name="connsiteX275" fmla="*/ 9051663 w 9051663"/>
              <a:gd name="connsiteY275" fmla="*/ 2369698 h 6349229"/>
              <a:gd name="connsiteX276" fmla="*/ 9051663 w 9051663"/>
              <a:gd name="connsiteY276" fmla="*/ 2238256 h 6349229"/>
              <a:gd name="connsiteX277" fmla="*/ 8481617 w 9051663"/>
              <a:gd name="connsiteY277" fmla="*/ 254887 h 6349229"/>
              <a:gd name="connsiteX278" fmla="*/ 7834707 w 9051663"/>
              <a:gd name="connsiteY278" fmla="*/ 81542 h 6349229"/>
              <a:gd name="connsiteX279" fmla="*/ 7187797 w 9051663"/>
              <a:gd name="connsiteY279" fmla="*/ 254887 h 6349229"/>
              <a:gd name="connsiteX280" fmla="*/ 6540874 w 9051663"/>
              <a:gd name="connsiteY280" fmla="*/ 81542 h 6349229"/>
              <a:gd name="connsiteX281" fmla="*/ 5893964 w 9051663"/>
              <a:gd name="connsiteY281" fmla="*/ 254887 h 6349229"/>
              <a:gd name="connsiteX282" fmla="*/ 5247054 w 9051663"/>
              <a:gd name="connsiteY282" fmla="*/ 81542 h 6349229"/>
              <a:gd name="connsiteX283" fmla="*/ 4600131 w 9051663"/>
              <a:gd name="connsiteY283" fmla="*/ 254887 h 6349229"/>
              <a:gd name="connsiteX284" fmla="*/ 3953220 w 9051663"/>
              <a:gd name="connsiteY284" fmla="*/ 81542 h 6349229"/>
              <a:gd name="connsiteX285" fmla="*/ 3306310 w 9051663"/>
              <a:gd name="connsiteY285" fmla="*/ 254887 h 6349229"/>
              <a:gd name="connsiteX286" fmla="*/ 2659387 w 9051663"/>
              <a:gd name="connsiteY286" fmla="*/ 81542 h 6349229"/>
              <a:gd name="connsiteX287" fmla="*/ 2023931 w 9051663"/>
              <a:gd name="connsiteY287" fmla="*/ 251812 h 6349229"/>
              <a:gd name="connsiteX288" fmla="*/ 1861365 w 9051663"/>
              <a:gd name="connsiteY288" fmla="*/ 401830 h 6349229"/>
              <a:gd name="connsiteX289" fmla="*/ 2012464 w 9051663"/>
              <a:gd name="connsiteY289" fmla="*/ 442319 h 6349229"/>
              <a:gd name="connsiteX290" fmla="*/ 2659387 w 9051663"/>
              <a:gd name="connsiteY290" fmla="*/ 268980 h 6349229"/>
              <a:gd name="connsiteX291" fmla="*/ 3306310 w 9051663"/>
              <a:gd name="connsiteY291" fmla="*/ 442319 h 6349229"/>
              <a:gd name="connsiteX292" fmla="*/ 3953220 w 9051663"/>
              <a:gd name="connsiteY292" fmla="*/ 268980 h 6349229"/>
              <a:gd name="connsiteX293" fmla="*/ 4600131 w 9051663"/>
              <a:gd name="connsiteY293" fmla="*/ 442319 h 6349229"/>
              <a:gd name="connsiteX294" fmla="*/ 5247054 w 9051663"/>
              <a:gd name="connsiteY294" fmla="*/ 268980 h 6349229"/>
              <a:gd name="connsiteX295" fmla="*/ 5893964 w 9051663"/>
              <a:gd name="connsiteY295" fmla="*/ 442319 h 6349229"/>
              <a:gd name="connsiteX296" fmla="*/ 6540874 w 9051663"/>
              <a:gd name="connsiteY296" fmla="*/ 268980 h 6349229"/>
              <a:gd name="connsiteX297" fmla="*/ 7187797 w 9051663"/>
              <a:gd name="connsiteY297" fmla="*/ 442319 h 6349229"/>
              <a:gd name="connsiteX298" fmla="*/ 7834707 w 9051663"/>
              <a:gd name="connsiteY298" fmla="*/ 268980 h 6349229"/>
              <a:gd name="connsiteX299" fmla="*/ 8481617 w 9051663"/>
              <a:gd name="connsiteY299" fmla="*/ 442319 h 6349229"/>
              <a:gd name="connsiteX300" fmla="*/ 9051663 w 9051663"/>
              <a:gd name="connsiteY300" fmla="*/ 289578 h 6349229"/>
              <a:gd name="connsiteX301" fmla="*/ 9051663 w 9051663"/>
              <a:gd name="connsiteY301" fmla="*/ 102140 h 6349229"/>
              <a:gd name="connsiteX302" fmla="*/ 8481617 w 9051663"/>
              <a:gd name="connsiteY302" fmla="*/ 254887 h 6349229"/>
              <a:gd name="connsiteX303" fmla="*/ 718648 w 9051663"/>
              <a:gd name="connsiteY303" fmla="*/ 4862583 h 6349229"/>
              <a:gd name="connsiteX304" fmla="*/ 1365554 w 9051663"/>
              <a:gd name="connsiteY304" fmla="*/ 4689249 h 6349229"/>
              <a:gd name="connsiteX305" fmla="*/ 2012464 w 9051663"/>
              <a:gd name="connsiteY305" fmla="*/ 4862583 h 6349229"/>
              <a:gd name="connsiteX306" fmla="*/ 2202370 w 9051663"/>
              <a:gd name="connsiteY306" fmla="*/ 4811700 h 6349229"/>
              <a:gd name="connsiteX307" fmla="*/ 2202014 w 9051663"/>
              <a:gd name="connsiteY307" fmla="*/ 4759154 h 6349229"/>
              <a:gd name="connsiteX308" fmla="*/ 2202205 w 9051663"/>
              <a:gd name="connsiteY308" fmla="*/ 4743306 h 6349229"/>
              <a:gd name="connsiteX309" fmla="*/ 2012464 w 9051663"/>
              <a:gd name="connsiteY309" fmla="*/ 4794151 h 6349229"/>
              <a:gd name="connsiteX310" fmla="*/ 1365554 w 9051663"/>
              <a:gd name="connsiteY310" fmla="*/ 4620804 h 6349229"/>
              <a:gd name="connsiteX311" fmla="*/ 718648 w 9051663"/>
              <a:gd name="connsiteY311" fmla="*/ 4794151 h 6349229"/>
              <a:gd name="connsiteX312" fmla="*/ 71726 w 9051663"/>
              <a:gd name="connsiteY312" fmla="*/ 4620804 h 6349229"/>
              <a:gd name="connsiteX313" fmla="*/ 961 w 9051663"/>
              <a:gd name="connsiteY313" fmla="*/ 4639763 h 6349229"/>
              <a:gd name="connsiteX314" fmla="*/ 0 w 9051663"/>
              <a:gd name="connsiteY314" fmla="*/ 4708474 h 6349229"/>
              <a:gd name="connsiteX315" fmla="*/ 71726 w 9051663"/>
              <a:gd name="connsiteY315" fmla="*/ 4689249 h 6349229"/>
              <a:gd name="connsiteX316" fmla="*/ 718648 w 9051663"/>
              <a:gd name="connsiteY316" fmla="*/ 4862583 h 6349229"/>
              <a:gd name="connsiteX317" fmla="*/ 5543131 w 9051663"/>
              <a:gd name="connsiteY317" fmla="*/ 961927 h 6349229"/>
              <a:gd name="connsiteX318" fmla="*/ 5247054 w 9051663"/>
              <a:gd name="connsiteY318" fmla="*/ 882586 h 6349229"/>
              <a:gd name="connsiteX319" fmla="*/ 4600131 w 9051663"/>
              <a:gd name="connsiteY319" fmla="*/ 1055931 h 6349229"/>
              <a:gd name="connsiteX320" fmla="*/ 3953220 w 9051663"/>
              <a:gd name="connsiteY320" fmla="*/ 882586 h 6349229"/>
              <a:gd name="connsiteX321" fmla="*/ 3306310 w 9051663"/>
              <a:gd name="connsiteY321" fmla="*/ 1055931 h 6349229"/>
              <a:gd name="connsiteX322" fmla="*/ 2659387 w 9051663"/>
              <a:gd name="connsiteY322" fmla="*/ 882586 h 6349229"/>
              <a:gd name="connsiteX323" fmla="*/ 2012464 w 9051663"/>
              <a:gd name="connsiteY323" fmla="*/ 1055931 h 6349229"/>
              <a:gd name="connsiteX324" fmla="*/ 1402494 w 9051663"/>
              <a:gd name="connsiteY324" fmla="*/ 892482 h 6349229"/>
              <a:gd name="connsiteX325" fmla="*/ 1252310 w 9051663"/>
              <a:gd name="connsiteY325" fmla="*/ 1079369 h 6349229"/>
              <a:gd name="connsiteX326" fmla="*/ 1365554 w 9051663"/>
              <a:gd name="connsiteY326" fmla="*/ 1049030 h 6349229"/>
              <a:gd name="connsiteX327" fmla="*/ 2012464 w 9051663"/>
              <a:gd name="connsiteY327" fmla="*/ 1222369 h 6349229"/>
              <a:gd name="connsiteX328" fmla="*/ 2659387 w 9051663"/>
              <a:gd name="connsiteY328" fmla="*/ 1049030 h 6349229"/>
              <a:gd name="connsiteX329" fmla="*/ 3306310 w 9051663"/>
              <a:gd name="connsiteY329" fmla="*/ 1222369 h 6349229"/>
              <a:gd name="connsiteX330" fmla="*/ 3953220 w 9051663"/>
              <a:gd name="connsiteY330" fmla="*/ 1049030 h 6349229"/>
              <a:gd name="connsiteX331" fmla="*/ 4578111 w 9051663"/>
              <a:gd name="connsiteY331" fmla="*/ 1216467 h 6349229"/>
              <a:gd name="connsiteX332" fmla="*/ 5543131 w 9051663"/>
              <a:gd name="connsiteY332" fmla="*/ 961927 h 6349229"/>
              <a:gd name="connsiteX333" fmla="*/ 718648 w 9051663"/>
              <a:gd name="connsiteY333" fmla="*/ 5902650 h 6349229"/>
              <a:gd name="connsiteX334" fmla="*/ 1365554 w 9051663"/>
              <a:gd name="connsiteY334" fmla="*/ 5729303 h 6349229"/>
              <a:gd name="connsiteX335" fmla="*/ 2012464 w 9051663"/>
              <a:gd name="connsiteY335" fmla="*/ 5902650 h 6349229"/>
              <a:gd name="connsiteX336" fmla="*/ 2349583 w 9051663"/>
              <a:gd name="connsiteY336" fmla="*/ 5812313 h 6349229"/>
              <a:gd name="connsiteX337" fmla="*/ 2338980 w 9051663"/>
              <a:gd name="connsiteY337" fmla="*/ 5774713 h 6349229"/>
              <a:gd name="connsiteX338" fmla="*/ 2012464 w 9051663"/>
              <a:gd name="connsiteY338" fmla="*/ 5862205 h 6349229"/>
              <a:gd name="connsiteX339" fmla="*/ 1365554 w 9051663"/>
              <a:gd name="connsiteY339" fmla="*/ 5688871 h 6349229"/>
              <a:gd name="connsiteX340" fmla="*/ 718648 w 9051663"/>
              <a:gd name="connsiteY340" fmla="*/ 5862205 h 6349229"/>
              <a:gd name="connsiteX341" fmla="*/ 71726 w 9051663"/>
              <a:gd name="connsiteY341" fmla="*/ 5688871 h 6349229"/>
              <a:gd name="connsiteX342" fmla="*/ 71330 w 9051663"/>
              <a:gd name="connsiteY342" fmla="*/ 5688973 h 6349229"/>
              <a:gd name="connsiteX343" fmla="*/ 78076 w 9051663"/>
              <a:gd name="connsiteY343" fmla="*/ 5731005 h 6349229"/>
              <a:gd name="connsiteX344" fmla="*/ 718648 w 9051663"/>
              <a:gd name="connsiteY344" fmla="*/ 5902650 h 6349229"/>
              <a:gd name="connsiteX345" fmla="*/ 71726 w 9051663"/>
              <a:gd name="connsiteY345" fmla="*/ 5469302 h 6349229"/>
              <a:gd name="connsiteX346" fmla="*/ 718648 w 9051663"/>
              <a:gd name="connsiteY346" fmla="*/ 5642636 h 6349229"/>
              <a:gd name="connsiteX347" fmla="*/ 1365554 w 9051663"/>
              <a:gd name="connsiteY347" fmla="*/ 5469302 h 6349229"/>
              <a:gd name="connsiteX348" fmla="*/ 2012464 w 9051663"/>
              <a:gd name="connsiteY348" fmla="*/ 5642636 h 6349229"/>
              <a:gd name="connsiteX349" fmla="*/ 2288376 w 9051663"/>
              <a:gd name="connsiteY349" fmla="*/ 5568706 h 6349229"/>
              <a:gd name="connsiteX350" fmla="*/ 2278929 w 9051663"/>
              <a:gd name="connsiteY350" fmla="*/ 5523804 h 6349229"/>
              <a:gd name="connsiteX351" fmla="*/ 2012464 w 9051663"/>
              <a:gd name="connsiteY351" fmla="*/ 5595195 h 6349229"/>
              <a:gd name="connsiteX352" fmla="*/ 1365554 w 9051663"/>
              <a:gd name="connsiteY352" fmla="*/ 5421848 h 6349229"/>
              <a:gd name="connsiteX353" fmla="*/ 718648 w 9051663"/>
              <a:gd name="connsiteY353" fmla="*/ 5595195 h 6349229"/>
              <a:gd name="connsiteX354" fmla="*/ 71726 w 9051663"/>
              <a:gd name="connsiteY354" fmla="*/ 5421848 h 6349229"/>
              <a:gd name="connsiteX355" fmla="*/ 37066 w 9051663"/>
              <a:gd name="connsiteY355" fmla="*/ 5431143 h 6349229"/>
              <a:gd name="connsiteX356" fmla="*/ 42219 w 9051663"/>
              <a:gd name="connsiteY356" fmla="*/ 5477201 h 6349229"/>
              <a:gd name="connsiteX357" fmla="*/ 71726 w 9051663"/>
              <a:gd name="connsiteY357" fmla="*/ 5469302 h 6349229"/>
              <a:gd name="connsiteX358" fmla="*/ 2520187 w 9051663"/>
              <a:gd name="connsiteY358" fmla="*/ 6286639 h 6349229"/>
              <a:gd name="connsiteX359" fmla="*/ 2509914 w 9051663"/>
              <a:gd name="connsiteY359" fmla="*/ 6262956 h 6349229"/>
              <a:gd name="connsiteX360" fmla="*/ 2187906 w 9051663"/>
              <a:gd name="connsiteY360" fmla="*/ 6349229 h 6349229"/>
              <a:gd name="connsiteX361" fmla="*/ 2286598 w 9051663"/>
              <a:gd name="connsiteY361" fmla="*/ 6349229 h 6349229"/>
              <a:gd name="connsiteX362" fmla="*/ 2520187 w 9051663"/>
              <a:gd name="connsiteY362" fmla="*/ 6286639 h 6349229"/>
              <a:gd name="connsiteX363" fmla="*/ 3264291 w 9051663"/>
              <a:gd name="connsiteY363" fmla="*/ 2112731 h 6349229"/>
              <a:gd name="connsiteX364" fmla="*/ 2659387 w 9051663"/>
              <a:gd name="connsiteY364" fmla="*/ 1950648 h 6349229"/>
              <a:gd name="connsiteX365" fmla="*/ 2012464 w 9051663"/>
              <a:gd name="connsiteY365" fmla="*/ 2123982 h 6349229"/>
              <a:gd name="connsiteX366" fmla="*/ 1365554 w 9051663"/>
              <a:gd name="connsiteY366" fmla="*/ 1950648 h 6349229"/>
              <a:gd name="connsiteX367" fmla="*/ 718648 w 9051663"/>
              <a:gd name="connsiteY367" fmla="*/ 2123982 h 6349229"/>
              <a:gd name="connsiteX368" fmla="*/ 617742 w 9051663"/>
              <a:gd name="connsiteY368" fmla="*/ 2096947 h 6349229"/>
              <a:gd name="connsiteX369" fmla="*/ 558956 w 9051663"/>
              <a:gd name="connsiteY369" fmla="*/ 2219640 h 6349229"/>
              <a:gd name="connsiteX370" fmla="*/ 718648 w 9051663"/>
              <a:gd name="connsiteY370" fmla="*/ 2262434 h 6349229"/>
              <a:gd name="connsiteX371" fmla="*/ 1365554 w 9051663"/>
              <a:gd name="connsiteY371" fmla="*/ 2089087 h 6349229"/>
              <a:gd name="connsiteX372" fmla="*/ 2012464 w 9051663"/>
              <a:gd name="connsiteY372" fmla="*/ 2262434 h 6349229"/>
              <a:gd name="connsiteX373" fmla="*/ 2659387 w 9051663"/>
              <a:gd name="connsiteY373" fmla="*/ 2089087 h 6349229"/>
              <a:gd name="connsiteX374" fmla="*/ 3162297 w 9051663"/>
              <a:gd name="connsiteY374" fmla="*/ 2223830 h 6349229"/>
              <a:gd name="connsiteX375" fmla="*/ 3264291 w 9051663"/>
              <a:gd name="connsiteY375" fmla="*/ 2112731 h 6349229"/>
              <a:gd name="connsiteX376" fmla="*/ 2613584 w 9051663"/>
              <a:gd name="connsiteY376" fmla="*/ 3030982 h 6349229"/>
              <a:gd name="connsiteX377" fmla="*/ 2012464 w 9051663"/>
              <a:gd name="connsiteY377" fmla="*/ 3192050 h 6349229"/>
              <a:gd name="connsiteX378" fmla="*/ 1365554 w 9051663"/>
              <a:gd name="connsiteY378" fmla="*/ 3018716 h 6349229"/>
              <a:gd name="connsiteX379" fmla="*/ 718648 w 9051663"/>
              <a:gd name="connsiteY379" fmla="*/ 3192050 h 6349229"/>
              <a:gd name="connsiteX380" fmla="*/ 241277 w 9051663"/>
              <a:gd name="connsiteY380" fmla="*/ 3064138 h 6349229"/>
              <a:gd name="connsiteX381" fmla="*/ 212222 w 9051663"/>
              <a:gd name="connsiteY381" fmla="*/ 3166792 h 6349229"/>
              <a:gd name="connsiteX382" fmla="*/ 718648 w 9051663"/>
              <a:gd name="connsiteY382" fmla="*/ 3302488 h 6349229"/>
              <a:gd name="connsiteX383" fmla="*/ 1365554 w 9051663"/>
              <a:gd name="connsiteY383" fmla="*/ 3129142 h 6349229"/>
              <a:gd name="connsiteX384" fmla="*/ 2012464 w 9051663"/>
              <a:gd name="connsiteY384" fmla="*/ 3302488 h 6349229"/>
              <a:gd name="connsiteX385" fmla="*/ 2552288 w 9051663"/>
              <a:gd name="connsiteY385" fmla="*/ 3157840 h 6349229"/>
              <a:gd name="connsiteX386" fmla="*/ 2613584 w 9051663"/>
              <a:gd name="connsiteY386" fmla="*/ 3030982 h 6349229"/>
              <a:gd name="connsiteX387" fmla="*/ 2903490 w 9051663"/>
              <a:gd name="connsiteY387" fmla="*/ 2550092 h 6349229"/>
              <a:gd name="connsiteX388" fmla="*/ 2659387 w 9051663"/>
              <a:gd name="connsiteY388" fmla="*/ 2484682 h 6349229"/>
              <a:gd name="connsiteX389" fmla="*/ 2012464 w 9051663"/>
              <a:gd name="connsiteY389" fmla="*/ 2658016 h 6349229"/>
              <a:gd name="connsiteX390" fmla="*/ 1365554 w 9051663"/>
              <a:gd name="connsiteY390" fmla="*/ 2484682 h 6349229"/>
              <a:gd name="connsiteX391" fmla="*/ 718648 w 9051663"/>
              <a:gd name="connsiteY391" fmla="*/ 2658016 h 6349229"/>
              <a:gd name="connsiteX392" fmla="*/ 407634 w 9051663"/>
              <a:gd name="connsiteY392" fmla="*/ 2574689 h 6349229"/>
              <a:gd name="connsiteX393" fmla="*/ 364900 w 9051663"/>
              <a:gd name="connsiteY393" fmla="*/ 2687680 h 6349229"/>
              <a:gd name="connsiteX394" fmla="*/ 718648 w 9051663"/>
              <a:gd name="connsiteY394" fmla="*/ 2782461 h 6349229"/>
              <a:gd name="connsiteX395" fmla="*/ 1365554 w 9051663"/>
              <a:gd name="connsiteY395" fmla="*/ 2609114 h 6349229"/>
              <a:gd name="connsiteX396" fmla="*/ 2012464 w 9051663"/>
              <a:gd name="connsiteY396" fmla="*/ 2782461 h 6349229"/>
              <a:gd name="connsiteX397" fmla="*/ 2659387 w 9051663"/>
              <a:gd name="connsiteY397" fmla="*/ 2609114 h 6349229"/>
              <a:gd name="connsiteX398" fmla="*/ 2831807 w 9051663"/>
              <a:gd name="connsiteY398" fmla="*/ 2655324 h 6349229"/>
              <a:gd name="connsiteX399" fmla="*/ 2903490 w 9051663"/>
              <a:gd name="connsiteY399" fmla="*/ 2550092 h 6349229"/>
              <a:gd name="connsiteX400" fmla="*/ 2695222 w 9051663"/>
              <a:gd name="connsiteY400" fmla="*/ 2878741 h 6349229"/>
              <a:gd name="connsiteX401" fmla="*/ 2754460 w 9051663"/>
              <a:gd name="connsiteY401" fmla="*/ 2777166 h 6349229"/>
              <a:gd name="connsiteX402" fmla="*/ 2659387 w 9051663"/>
              <a:gd name="connsiteY402" fmla="*/ 2751693 h 6349229"/>
              <a:gd name="connsiteX403" fmla="*/ 2012464 w 9051663"/>
              <a:gd name="connsiteY403" fmla="*/ 2925026 h 6349229"/>
              <a:gd name="connsiteX404" fmla="*/ 1365554 w 9051663"/>
              <a:gd name="connsiteY404" fmla="*/ 2751693 h 6349229"/>
              <a:gd name="connsiteX405" fmla="*/ 718648 w 9051663"/>
              <a:gd name="connsiteY405" fmla="*/ 2925026 h 6349229"/>
              <a:gd name="connsiteX406" fmla="*/ 318986 w 9051663"/>
              <a:gd name="connsiteY406" fmla="*/ 2817953 h 6349229"/>
              <a:gd name="connsiteX407" fmla="*/ 283521 w 9051663"/>
              <a:gd name="connsiteY407" fmla="*/ 2925890 h 6349229"/>
              <a:gd name="connsiteX408" fmla="*/ 718648 w 9051663"/>
              <a:gd name="connsiteY408" fmla="*/ 3042474 h 6349229"/>
              <a:gd name="connsiteX409" fmla="*/ 1365554 w 9051663"/>
              <a:gd name="connsiteY409" fmla="*/ 2869141 h 6349229"/>
              <a:gd name="connsiteX410" fmla="*/ 2012464 w 9051663"/>
              <a:gd name="connsiteY410" fmla="*/ 3042474 h 6349229"/>
              <a:gd name="connsiteX411" fmla="*/ 2659387 w 9051663"/>
              <a:gd name="connsiteY411" fmla="*/ 2869141 h 6349229"/>
              <a:gd name="connsiteX412" fmla="*/ 2695222 w 9051663"/>
              <a:gd name="connsiteY412" fmla="*/ 2878741 h 634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</a:cxnLst>
            <a:rect l="l" t="t" r="r" b="b"/>
            <a:pathLst>
              <a:path w="9051663" h="6349229">
                <a:moveTo>
                  <a:pt x="194303" y="6282181"/>
                </a:moveTo>
                <a:cubicBezTo>
                  <a:pt x="191829" y="6272683"/>
                  <a:pt x="189225" y="6263248"/>
                  <a:pt x="186794" y="6253724"/>
                </a:cubicBezTo>
                <a:lnTo>
                  <a:pt x="543212" y="6349229"/>
                </a:lnTo>
                <a:lnTo>
                  <a:pt x="444521" y="6349229"/>
                </a:lnTo>
                <a:lnTo>
                  <a:pt x="194303" y="6282181"/>
                </a:lnTo>
                <a:close/>
                <a:moveTo>
                  <a:pt x="1365554" y="4887827"/>
                </a:moveTo>
                <a:lnTo>
                  <a:pt x="718648" y="5061161"/>
                </a:lnTo>
                <a:lnTo>
                  <a:pt x="71726" y="4887827"/>
                </a:lnTo>
                <a:lnTo>
                  <a:pt x="1668" y="4906596"/>
                </a:lnTo>
                <a:cubicBezTo>
                  <a:pt x="2158" y="4926938"/>
                  <a:pt x="2561" y="4947307"/>
                  <a:pt x="3255" y="4967612"/>
                </a:cubicBezTo>
                <a:lnTo>
                  <a:pt x="71726" y="4949262"/>
                </a:lnTo>
                <a:lnTo>
                  <a:pt x="718648" y="5122596"/>
                </a:lnTo>
                <a:lnTo>
                  <a:pt x="1365554" y="4949262"/>
                </a:lnTo>
                <a:lnTo>
                  <a:pt x="2012464" y="5122596"/>
                </a:lnTo>
                <a:lnTo>
                  <a:pt x="2214459" y="5068488"/>
                </a:lnTo>
                <a:cubicBezTo>
                  <a:pt x="2212846" y="5048437"/>
                  <a:pt x="2211411" y="5028336"/>
                  <a:pt x="2210116" y="5008208"/>
                </a:cubicBezTo>
                <a:lnTo>
                  <a:pt x="2012464" y="5061161"/>
                </a:lnTo>
                <a:lnTo>
                  <a:pt x="1365554" y="4887827"/>
                </a:lnTo>
                <a:close/>
                <a:moveTo>
                  <a:pt x="100316" y="3656851"/>
                </a:moveTo>
                <a:lnTo>
                  <a:pt x="718648" y="3822528"/>
                </a:lnTo>
                <a:lnTo>
                  <a:pt x="1365554" y="3649182"/>
                </a:lnTo>
                <a:lnTo>
                  <a:pt x="2012464" y="3822528"/>
                </a:lnTo>
                <a:lnTo>
                  <a:pt x="2340922" y="3734515"/>
                </a:lnTo>
                <a:cubicBezTo>
                  <a:pt x="2350637" y="3699455"/>
                  <a:pt x="2360732" y="3664559"/>
                  <a:pt x="2371412" y="3629905"/>
                </a:cubicBezTo>
                <a:lnTo>
                  <a:pt x="2012464" y="3726083"/>
                </a:lnTo>
                <a:lnTo>
                  <a:pt x="1365554" y="3552737"/>
                </a:lnTo>
                <a:lnTo>
                  <a:pt x="718648" y="3726083"/>
                </a:lnTo>
                <a:lnTo>
                  <a:pt x="117975" y="3565130"/>
                </a:lnTo>
                <a:cubicBezTo>
                  <a:pt x="111849" y="3595619"/>
                  <a:pt x="105978" y="3626197"/>
                  <a:pt x="100317" y="3656851"/>
                </a:cubicBezTo>
                <a:close/>
                <a:moveTo>
                  <a:pt x="894082" y="6349229"/>
                </a:moveTo>
                <a:lnTo>
                  <a:pt x="992768" y="6349229"/>
                </a:lnTo>
                <a:lnTo>
                  <a:pt x="1365554" y="6249343"/>
                </a:lnTo>
                <a:lnTo>
                  <a:pt x="1738343" y="6349229"/>
                </a:lnTo>
                <a:lnTo>
                  <a:pt x="1837035" y="6349229"/>
                </a:lnTo>
                <a:lnTo>
                  <a:pt x="1365554" y="6222892"/>
                </a:lnTo>
                <a:lnTo>
                  <a:pt x="894082" y="6349229"/>
                </a:lnTo>
                <a:close/>
                <a:moveTo>
                  <a:pt x="27139" y="4181158"/>
                </a:moveTo>
                <a:lnTo>
                  <a:pt x="71726" y="4169222"/>
                </a:lnTo>
                <a:lnTo>
                  <a:pt x="718648" y="4342556"/>
                </a:lnTo>
                <a:lnTo>
                  <a:pt x="1365554" y="4169222"/>
                </a:lnTo>
                <a:lnTo>
                  <a:pt x="2012464" y="4342556"/>
                </a:lnTo>
                <a:lnTo>
                  <a:pt x="2231360" y="4283901"/>
                </a:lnTo>
                <a:cubicBezTo>
                  <a:pt x="2234903" y="4255279"/>
                  <a:pt x="2238840" y="4226771"/>
                  <a:pt x="2243017" y="4198339"/>
                </a:cubicBezTo>
                <a:lnTo>
                  <a:pt x="2012464" y="4260117"/>
                </a:lnTo>
                <a:lnTo>
                  <a:pt x="1365554" y="4086770"/>
                </a:lnTo>
                <a:lnTo>
                  <a:pt x="718648" y="4260117"/>
                </a:lnTo>
                <a:lnTo>
                  <a:pt x="71726" y="4086770"/>
                </a:lnTo>
                <a:lnTo>
                  <a:pt x="35801" y="4096396"/>
                </a:lnTo>
                <a:cubicBezTo>
                  <a:pt x="32719" y="4124599"/>
                  <a:pt x="29836" y="4152853"/>
                  <a:pt x="27139" y="4181158"/>
                </a:cubicBezTo>
                <a:close/>
                <a:moveTo>
                  <a:pt x="1365554" y="3389168"/>
                </a:moveTo>
                <a:lnTo>
                  <a:pt x="2012464" y="3562502"/>
                </a:lnTo>
                <a:lnTo>
                  <a:pt x="2431755" y="3450159"/>
                </a:lnTo>
                <a:cubicBezTo>
                  <a:pt x="2445862" y="3411416"/>
                  <a:pt x="2460669" y="3373028"/>
                  <a:pt x="2475983" y="3334869"/>
                </a:cubicBezTo>
                <a:lnTo>
                  <a:pt x="2012464" y="3459060"/>
                </a:lnTo>
                <a:lnTo>
                  <a:pt x="1365554" y="3285726"/>
                </a:lnTo>
                <a:lnTo>
                  <a:pt x="718648" y="3459060"/>
                </a:lnTo>
                <a:lnTo>
                  <a:pt x="174219" y="3313193"/>
                </a:lnTo>
                <a:cubicBezTo>
                  <a:pt x="166265" y="3345511"/>
                  <a:pt x="158576" y="3377929"/>
                  <a:pt x="151147" y="3410450"/>
                </a:cubicBezTo>
                <a:lnTo>
                  <a:pt x="718648" y="3562502"/>
                </a:lnTo>
                <a:lnTo>
                  <a:pt x="1365554" y="3389168"/>
                </a:lnTo>
                <a:close/>
                <a:moveTo>
                  <a:pt x="58637" y="3912700"/>
                </a:moveTo>
                <a:lnTo>
                  <a:pt x="71726" y="3909195"/>
                </a:lnTo>
                <a:lnTo>
                  <a:pt x="718648" y="4082542"/>
                </a:lnTo>
                <a:lnTo>
                  <a:pt x="1365554" y="3909195"/>
                </a:lnTo>
                <a:lnTo>
                  <a:pt x="2012464" y="4082542"/>
                </a:lnTo>
                <a:lnTo>
                  <a:pt x="2275094" y="4012167"/>
                </a:lnTo>
                <a:cubicBezTo>
                  <a:pt x="2281367" y="3980433"/>
                  <a:pt x="2288034" y="3948827"/>
                  <a:pt x="2295094" y="3917373"/>
                </a:cubicBezTo>
                <a:lnTo>
                  <a:pt x="2012464" y="3993106"/>
                </a:lnTo>
                <a:lnTo>
                  <a:pt x="1365554" y="3819760"/>
                </a:lnTo>
                <a:lnTo>
                  <a:pt x="718648" y="3993106"/>
                </a:lnTo>
                <a:lnTo>
                  <a:pt x="72483" y="3819963"/>
                </a:lnTo>
                <a:cubicBezTo>
                  <a:pt x="67659" y="3850808"/>
                  <a:pt x="62990" y="3881703"/>
                  <a:pt x="58637" y="3912700"/>
                </a:cubicBezTo>
                <a:close/>
                <a:moveTo>
                  <a:pt x="7664" y="4446391"/>
                </a:moveTo>
                <a:lnTo>
                  <a:pt x="71726" y="4429235"/>
                </a:lnTo>
                <a:lnTo>
                  <a:pt x="718648" y="4602569"/>
                </a:lnTo>
                <a:lnTo>
                  <a:pt x="1365554" y="4429235"/>
                </a:lnTo>
                <a:lnTo>
                  <a:pt x="2012464" y="4602569"/>
                </a:lnTo>
                <a:lnTo>
                  <a:pt x="2207741" y="4550251"/>
                </a:lnTo>
                <a:cubicBezTo>
                  <a:pt x="2209125" y="4524601"/>
                  <a:pt x="2210725" y="4499013"/>
                  <a:pt x="2212605" y="4473502"/>
                </a:cubicBezTo>
                <a:lnTo>
                  <a:pt x="2012464" y="4527128"/>
                </a:lnTo>
                <a:lnTo>
                  <a:pt x="1365554" y="4353781"/>
                </a:lnTo>
                <a:lnTo>
                  <a:pt x="718648" y="4527128"/>
                </a:lnTo>
                <a:lnTo>
                  <a:pt x="71726" y="4353781"/>
                </a:lnTo>
                <a:lnTo>
                  <a:pt x="12060" y="4369781"/>
                </a:lnTo>
                <a:cubicBezTo>
                  <a:pt x="10435" y="4395267"/>
                  <a:pt x="8972" y="4420816"/>
                  <a:pt x="7664" y="4446391"/>
                </a:cubicBezTo>
                <a:close/>
                <a:moveTo>
                  <a:pt x="8481617" y="1589961"/>
                </a:moveTo>
                <a:lnTo>
                  <a:pt x="7951203" y="1447840"/>
                </a:lnTo>
                <a:cubicBezTo>
                  <a:pt x="8084473" y="1525326"/>
                  <a:pt x="8212638" y="1610622"/>
                  <a:pt x="8335064" y="1703130"/>
                </a:cubicBezTo>
                <a:lnTo>
                  <a:pt x="8481617" y="1742394"/>
                </a:lnTo>
                <a:lnTo>
                  <a:pt x="9051663" y="1589656"/>
                </a:lnTo>
                <a:lnTo>
                  <a:pt x="9051663" y="1437212"/>
                </a:lnTo>
                <a:lnTo>
                  <a:pt x="8481617" y="1589961"/>
                </a:lnTo>
                <a:close/>
                <a:moveTo>
                  <a:pt x="8515204" y="1847981"/>
                </a:moveTo>
                <a:cubicBezTo>
                  <a:pt x="8557770" y="1884350"/>
                  <a:pt x="8599497" y="1921683"/>
                  <a:pt x="8640411" y="1959867"/>
                </a:cubicBezTo>
                <a:lnTo>
                  <a:pt x="9051663" y="1849683"/>
                </a:lnTo>
                <a:lnTo>
                  <a:pt x="9051663" y="1704235"/>
                </a:lnTo>
                <a:lnTo>
                  <a:pt x="8515204" y="1847981"/>
                </a:lnTo>
                <a:close/>
                <a:moveTo>
                  <a:pt x="9051663" y="2109684"/>
                </a:moveTo>
                <a:lnTo>
                  <a:pt x="9051663" y="1971245"/>
                </a:lnTo>
                <a:lnTo>
                  <a:pt x="8739142" y="2054992"/>
                </a:lnTo>
                <a:cubicBezTo>
                  <a:pt x="8775053" y="2090966"/>
                  <a:pt x="8810113" y="2127792"/>
                  <a:pt x="8844577" y="2165163"/>
                </a:cubicBezTo>
                <a:lnTo>
                  <a:pt x="9051663" y="2109684"/>
                </a:lnTo>
                <a:close/>
                <a:moveTo>
                  <a:pt x="2426828" y="6051641"/>
                </a:moveTo>
                <a:cubicBezTo>
                  <a:pt x="2423170" y="6041470"/>
                  <a:pt x="2419501" y="6031311"/>
                  <a:pt x="2415932" y="6021114"/>
                </a:cubicBezTo>
                <a:lnTo>
                  <a:pt x="2012464" y="6129216"/>
                </a:lnTo>
                <a:lnTo>
                  <a:pt x="1365554" y="5955882"/>
                </a:lnTo>
                <a:lnTo>
                  <a:pt x="718648" y="6129216"/>
                </a:lnTo>
                <a:lnTo>
                  <a:pt x="121553" y="5969228"/>
                </a:lnTo>
                <a:cubicBezTo>
                  <a:pt x="123971" y="5981075"/>
                  <a:pt x="126575" y="5992860"/>
                  <a:pt x="129062" y="6004682"/>
                </a:cubicBezTo>
                <a:lnTo>
                  <a:pt x="718648" y="6162664"/>
                </a:lnTo>
                <a:lnTo>
                  <a:pt x="1365554" y="5989329"/>
                </a:lnTo>
                <a:lnTo>
                  <a:pt x="2012464" y="6162664"/>
                </a:lnTo>
                <a:lnTo>
                  <a:pt x="2426828" y="6051641"/>
                </a:lnTo>
                <a:close/>
                <a:moveTo>
                  <a:pt x="2145315" y="146708"/>
                </a:moveTo>
                <a:lnTo>
                  <a:pt x="2659387" y="8966"/>
                </a:lnTo>
                <a:lnTo>
                  <a:pt x="3306310" y="182304"/>
                </a:lnTo>
                <a:lnTo>
                  <a:pt x="3953220" y="8966"/>
                </a:lnTo>
                <a:lnTo>
                  <a:pt x="4600131" y="182304"/>
                </a:lnTo>
                <a:lnTo>
                  <a:pt x="5247054" y="8966"/>
                </a:lnTo>
                <a:lnTo>
                  <a:pt x="5893964" y="182304"/>
                </a:lnTo>
                <a:lnTo>
                  <a:pt x="6540874" y="8966"/>
                </a:lnTo>
                <a:lnTo>
                  <a:pt x="7187797" y="182304"/>
                </a:lnTo>
                <a:lnTo>
                  <a:pt x="7834707" y="8966"/>
                </a:lnTo>
                <a:lnTo>
                  <a:pt x="8481617" y="182304"/>
                </a:lnTo>
                <a:lnTo>
                  <a:pt x="9051663" y="29564"/>
                </a:lnTo>
                <a:lnTo>
                  <a:pt x="9051663" y="0"/>
                </a:lnTo>
                <a:lnTo>
                  <a:pt x="2326586" y="0"/>
                </a:lnTo>
                <a:cubicBezTo>
                  <a:pt x="2265240" y="47799"/>
                  <a:pt x="2204731" y="96615"/>
                  <a:pt x="2145315" y="146708"/>
                </a:cubicBezTo>
                <a:close/>
                <a:moveTo>
                  <a:pt x="8481617" y="788911"/>
                </a:moveTo>
                <a:lnTo>
                  <a:pt x="7834707" y="615565"/>
                </a:lnTo>
                <a:lnTo>
                  <a:pt x="7187797" y="788916"/>
                </a:lnTo>
                <a:lnTo>
                  <a:pt x="6540874" y="615565"/>
                </a:lnTo>
                <a:lnTo>
                  <a:pt x="5893964" y="788911"/>
                </a:lnTo>
                <a:lnTo>
                  <a:pt x="5247054" y="615565"/>
                </a:lnTo>
                <a:lnTo>
                  <a:pt x="4600131" y="788916"/>
                </a:lnTo>
                <a:lnTo>
                  <a:pt x="3953220" y="615565"/>
                </a:lnTo>
                <a:lnTo>
                  <a:pt x="3306310" y="788911"/>
                </a:lnTo>
                <a:lnTo>
                  <a:pt x="2659387" y="615565"/>
                </a:lnTo>
                <a:lnTo>
                  <a:pt x="2012464" y="788916"/>
                </a:lnTo>
                <a:lnTo>
                  <a:pt x="1592221" y="676305"/>
                </a:lnTo>
                <a:cubicBezTo>
                  <a:pt x="1549859" y="722318"/>
                  <a:pt x="1508158" y="768932"/>
                  <a:pt x="1467230" y="816248"/>
                </a:cubicBezTo>
                <a:lnTo>
                  <a:pt x="2012464" y="962349"/>
                </a:lnTo>
                <a:lnTo>
                  <a:pt x="2659387" y="789010"/>
                </a:lnTo>
                <a:lnTo>
                  <a:pt x="3306310" y="962349"/>
                </a:lnTo>
                <a:lnTo>
                  <a:pt x="3953220" y="789010"/>
                </a:lnTo>
                <a:lnTo>
                  <a:pt x="4600131" y="962349"/>
                </a:lnTo>
                <a:lnTo>
                  <a:pt x="5247054" y="789010"/>
                </a:lnTo>
                <a:lnTo>
                  <a:pt x="5803487" y="938105"/>
                </a:lnTo>
                <a:cubicBezTo>
                  <a:pt x="5871526" y="934137"/>
                  <a:pt x="5940046" y="931892"/>
                  <a:pt x="6008999" y="931520"/>
                </a:cubicBezTo>
                <a:lnTo>
                  <a:pt x="6540874" y="789010"/>
                </a:lnTo>
                <a:lnTo>
                  <a:pt x="7187797" y="962349"/>
                </a:lnTo>
                <a:lnTo>
                  <a:pt x="7834707" y="789010"/>
                </a:lnTo>
                <a:lnTo>
                  <a:pt x="8481617" y="962349"/>
                </a:lnTo>
                <a:lnTo>
                  <a:pt x="9051663" y="809608"/>
                </a:lnTo>
                <a:lnTo>
                  <a:pt x="9051663" y="636164"/>
                </a:lnTo>
                <a:lnTo>
                  <a:pt x="8481617" y="788911"/>
                </a:lnTo>
                <a:close/>
                <a:moveTo>
                  <a:pt x="8481617" y="1055931"/>
                </a:moveTo>
                <a:lnTo>
                  <a:pt x="7834707" y="882586"/>
                </a:lnTo>
                <a:lnTo>
                  <a:pt x="7187797" y="1055931"/>
                </a:lnTo>
                <a:lnTo>
                  <a:pt x="6540874" y="882586"/>
                </a:lnTo>
                <a:lnTo>
                  <a:pt x="6318892" y="942073"/>
                </a:lnTo>
                <a:cubicBezTo>
                  <a:pt x="6686677" y="969522"/>
                  <a:pt x="7039898" y="1049098"/>
                  <a:pt x="7371417" y="1173169"/>
                </a:cubicBezTo>
                <a:lnTo>
                  <a:pt x="7834707" y="1049030"/>
                </a:lnTo>
                <a:lnTo>
                  <a:pt x="8481617" y="1222369"/>
                </a:lnTo>
                <a:lnTo>
                  <a:pt x="9051663" y="1069628"/>
                </a:lnTo>
                <a:lnTo>
                  <a:pt x="9051663" y="903184"/>
                </a:lnTo>
                <a:lnTo>
                  <a:pt x="8481617" y="1055931"/>
                </a:lnTo>
                <a:close/>
                <a:moveTo>
                  <a:pt x="8481617" y="1322951"/>
                </a:moveTo>
                <a:lnTo>
                  <a:pt x="7834707" y="1149600"/>
                </a:lnTo>
                <a:lnTo>
                  <a:pt x="7522566" y="1233245"/>
                </a:lnTo>
                <a:cubicBezTo>
                  <a:pt x="7596548" y="1264600"/>
                  <a:pt x="7669234" y="1298417"/>
                  <a:pt x="7740751" y="1334214"/>
                </a:cubicBezTo>
                <a:lnTo>
                  <a:pt x="7834707" y="1309033"/>
                </a:lnTo>
                <a:lnTo>
                  <a:pt x="8481617" y="1482380"/>
                </a:lnTo>
                <a:lnTo>
                  <a:pt x="9051663" y="1329630"/>
                </a:lnTo>
                <a:lnTo>
                  <a:pt x="9051663" y="1170199"/>
                </a:lnTo>
                <a:lnTo>
                  <a:pt x="8481617" y="1322951"/>
                </a:lnTo>
                <a:close/>
                <a:moveTo>
                  <a:pt x="3072760" y="2328428"/>
                </a:moveTo>
                <a:lnTo>
                  <a:pt x="2659387" y="2217659"/>
                </a:lnTo>
                <a:lnTo>
                  <a:pt x="2012464" y="2391005"/>
                </a:lnTo>
                <a:lnTo>
                  <a:pt x="1365554" y="2217659"/>
                </a:lnTo>
                <a:lnTo>
                  <a:pt x="718648" y="2391005"/>
                </a:lnTo>
                <a:lnTo>
                  <a:pt x="507095" y="2334320"/>
                </a:lnTo>
                <a:cubicBezTo>
                  <a:pt x="489908" y="2373418"/>
                  <a:pt x="473160" y="2412745"/>
                  <a:pt x="456785" y="2452276"/>
                </a:cubicBezTo>
                <a:lnTo>
                  <a:pt x="718648" y="2522447"/>
                </a:lnTo>
                <a:lnTo>
                  <a:pt x="1365554" y="2349101"/>
                </a:lnTo>
                <a:lnTo>
                  <a:pt x="2012464" y="2522447"/>
                </a:lnTo>
                <a:lnTo>
                  <a:pt x="2659387" y="2349101"/>
                </a:lnTo>
                <a:lnTo>
                  <a:pt x="2986995" y="2436885"/>
                </a:lnTo>
                <a:cubicBezTo>
                  <a:pt x="3014995" y="2400250"/>
                  <a:pt x="3043477" y="2364008"/>
                  <a:pt x="3072760" y="2328428"/>
                </a:cubicBezTo>
                <a:close/>
                <a:moveTo>
                  <a:pt x="71726" y="5209276"/>
                </a:moveTo>
                <a:lnTo>
                  <a:pt x="718648" y="5382610"/>
                </a:lnTo>
                <a:lnTo>
                  <a:pt x="1365554" y="5209276"/>
                </a:lnTo>
                <a:lnTo>
                  <a:pt x="2012464" y="5382610"/>
                </a:lnTo>
                <a:lnTo>
                  <a:pt x="2243259" y="5320781"/>
                </a:lnTo>
                <a:cubicBezTo>
                  <a:pt x="2240681" y="5303333"/>
                  <a:pt x="2238217" y="5285835"/>
                  <a:pt x="2235868" y="5268311"/>
                </a:cubicBezTo>
                <a:lnTo>
                  <a:pt x="2012464" y="5328172"/>
                </a:lnTo>
                <a:lnTo>
                  <a:pt x="1365554" y="5154838"/>
                </a:lnTo>
                <a:lnTo>
                  <a:pt x="718648" y="5328172"/>
                </a:lnTo>
                <a:lnTo>
                  <a:pt x="71726" y="5154838"/>
                </a:lnTo>
                <a:lnTo>
                  <a:pt x="13567" y="5170419"/>
                </a:lnTo>
                <a:cubicBezTo>
                  <a:pt x="14776" y="5188247"/>
                  <a:pt x="16251" y="5206000"/>
                  <a:pt x="17609" y="5223778"/>
                </a:cubicBezTo>
                <a:lnTo>
                  <a:pt x="71726" y="5209276"/>
                </a:lnTo>
                <a:close/>
                <a:moveTo>
                  <a:pt x="3400914" y="1977061"/>
                </a:moveTo>
                <a:cubicBezTo>
                  <a:pt x="3478565" y="1903664"/>
                  <a:pt x="3559339" y="1833543"/>
                  <a:pt x="3642921" y="1766775"/>
                </a:cubicBezTo>
                <a:lnTo>
                  <a:pt x="3306310" y="1856972"/>
                </a:lnTo>
                <a:lnTo>
                  <a:pt x="2659387" y="1683625"/>
                </a:lnTo>
                <a:lnTo>
                  <a:pt x="2012464" y="1856972"/>
                </a:lnTo>
                <a:lnTo>
                  <a:pt x="1365554" y="1683625"/>
                </a:lnTo>
                <a:lnTo>
                  <a:pt x="747013" y="1849365"/>
                </a:lnTo>
                <a:cubicBezTo>
                  <a:pt x="721369" y="1895829"/>
                  <a:pt x="696313" y="1942674"/>
                  <a:pt x="671865" y="1989874"/>
                </a:cubicBezTo>
                <a:lnTo>
                  <a:pt x="718648" y="2002407"/>
                </a:lnTo>
                <a:lnTo>
                  <a:pt x="1365554" y="1829086"/>
                </a:lnTo>
                <a:lnTo>
                  <a:pt x="2012464" y="2002407"/>
                </a:lnTo>
                <a:lnTo>
                  <a:pt x="2659387" y="1829086"/>
                </a:lnTo>
                <a:lnTo>
                  <a:pt x="3306310" y="2002407"/>
                </a:lnTo>
                <a:lnTo>
                  <a:pt x="3400914" y="1977061"/>
                </a:lnTo>
                <a:close/>
                <a:moveTo>
                  <a:pt x="8481617" y="521895"/>
                </a:moveTo>
                <a:lnTo>
                  <a:pt x="7834707" y="348550"/>
                </a:lnTo>
                <a:lnTo>
                  <a:pt x="7187797" y="521895"/>
                </a:lnTo>
                <a:lnTo>
                  <a:pt x="6540874" y="348550"/>
                </a:lnTo>
                <a:lnTo>
                  <a:pt x="5893964" y="521895"/>
                </a:lnTo>
                <a:lnTo>
                  <a:pt x="5247054" y="348550"/>
                </a:lnTo>
                <a:lnTo>
                  <a:pt x="4600131" y="521895"/>
                </a:lnTo>
                <a:lnTo>
                  <a:pt x="3953220" y="348550"/>
                </a:lnTo>
                <a:lnTo>
                  <a:pt x="3306310" y="521895"/>
                </a:lnTo>
                <a:lnTo>
                  <a:pt x="2659387" y="348550"/>
                </a:lnTo>
                <a:lnTo>
                  <a:pt x="2012464" y="521895"/>
                </a:lnTo>
                <a:lnTo>
                  <a:pt x="1797187" y="464212"/>
                </a:lnTo>
                <a:cubicBezTo>
                  <a:pt x="1749657" y="511063"/>
                  <a:pt x="1702863" y="558664"/>
                  <a:pt x="1656895" y="607059"/>
                </a:cubicBezTo>
                <a:lnTo>
                  <a:pt x="2012464" y="702334"/>
                </a:lnTo>
                <a:lnTo>
                  <a:pt x="2659387" y="528989"/>
                </a:lnTo>
                <a:lnTo>
                  <a:pt x="3306310" y="702334"/>
                </a:lnTo>
                <a:lnTo>
                  <a:pt x="3953220" y="528989"/>
                </a:lnTo>
                <a:lnTo>
                  <a:pt x="4600131" y="702334"/>
                </a:lnTo>
                <a:lnTo>
                  <a:pt x="5247054" y="528989"/>
                </a:lnTo>
                <a:lnTo>
                  <a:pt x="5893964" y="702334"/>
                </a:lnTo>
                <a:lnTo>
                  <a:pt x="6540874" y="528989"/>
                </a:lnTo>
                <a:lnTo>
                  <a:pt x="7187797" y="702334"/>
                </a:lnTo>
                <a:lnTo>
                  <a:pt x="7834707" y="528989"/>
                </a:lnTo>
                <a:lnTo>
                  <a:pt x="8481617" y="702334"/>
                </a:lnTo>
                <a:lnTo>
                  <a:pt x="9051663" y="549587"/>
                </a:lnTo>
                <a:lnTo>
                  <a:pt x="9051663" y="369148"/>
                </a:lnTo>
                <a:lnTo>
                  <a:pt x="8481617" y="521895"/>
                </a:lnTo>
                <a:close/>
                <a:moveTo>
                  <a:pt x="4096472" y="1455002"/>
                </a:moveTo>
                <a:lnTo>
                  <a:pt x="3953220" y="1416615"/>
                </a:lnTo>
                <a:lnTo>
                  <a:pt x="3306310" y="1589961"/>
                </a:lnTo>
                <a:lnTo>
                  <a:pt x="2659387" y="1416615"/>
                </a:lnTo>
                <a:lnTo>
                  <a:pt x="2012464" y="1589961"/>
                </a:lnTo>
                <a:lnTo>
                  <a:pt x="1365554" y="1416615"/>
                </a:lnTo>
                <a:lnTo>
                  <a:pt x="935116" y="1531955"/>
                </a:lnTo>
                <a:cubicBezTo>
                  <a:pt x="897009" y="1591993"/>
                  <a:pt x="859929" y="1652742"/>
                  <a:pt x="823905" y="1714190"/>
                </a:cubicBezTo>
                <a:lnTo>
                  <a:pt x="1365554" y="1569060"/>
                </a:lnTo>
                <a:lnTo>
                  <a:pt x="2012464" y="1742394"/>
                </a:lnTo>
                <a:lnTo>
                  <a:pt x="2659387" y="1569060"/>
                </a:lnTo>
                <a:lnTo>
                  <a:pt x="3306310" y="1742394"/>
                </a:lnTo>
                <a:lnTo>
                  <a:pt x="3887163" y="1586761"/>
                </a:lnTo>
                <a:cubicBezTo>
                  <a:pt x="3955366" y="1540602"/>
                  <a:pt x="4025246" y="1496780"/>
                  <a:pt x="4096472" y="1455002"/>
                </a:cubicBezTo>
                <a:close/>
                <a:moveTo>
                  <a:pt x="4434797" y="1278646"/>
                </a:moveTo>
                <a:lnTo>
                  <a:pt x="3953220" y="1149602"/>
                </a:lnTo>
                <a:lnTo>
                  <a:pt x="3306310" y="1322951"/>
                </a:lnTo>
                <a:lnTo>
                  <a:pt x="2659387" y="1149602"/>
                </a:lnTo>
                <a:lnTo>
                  <a:pt x="2012464" y="1322951"/>
                </a:lnTo>
                <a:lnTo>
                  <a:pt x="1365554" y="1149602"/>
                </a:lnTo>
                <a:lnTo>
                  <a:pt x="1157698" y="1205300"/>
                </a:lnTo>
                <a:cubicBezTo>
                  <a:pt x="1110601" y="1269753"/>
                  <a:pt x="1064791" y="1335205"/>
                  <a:pt x="1020229" y="1401580"/>
                </a:cubicBezTo>
                <a:lnTo>
                  <a:pt x="1365554" y="1309033"/>
                </a:lnTo>
                <a:lnTo>
                  <a:pt x="2012464" y="1482380"/>
                </a:lnTo>
                <a:lnTo>
                  <a:pt x="2659387" y="1309033"/>
                </a:lnTo>
                <a:lnTo>
                  <a:pt x="3306310" y="1482380"/>
                </a:lnTo>
                <a:lnTo>
                  <a:pt x="3953220" y="1309033"/>
                </a:lnTo>
                <a:lnTo>
                  <a:pt x="4226262" y="1382202"/>
                </a:lnTo>
                <a:cubicBezTo>
                  <a:pt x="4294568" y="1345643"/>
                  <a:pt x="4364091" y="1311103"/>
                  <a:pt x="4434797" y="1278646"/>
                </a:cubicBezTo>
                <a:close/>
                <a:moveTo>
                  <a:pt x="9051663" y="2238256"/>
                </a:moveTo>
                <a:lnTo>
                  <a:pt x="8936971" y="2268999"/>
                </a:lnTo>
                <a:cubicBezTo>
                  <a:pt x="8967244" y="2304313"/>
                  <a:pt x="8996857" y="2340212"/>
                  <a:pt x="9025872" y="2376618"/>
                </a:cubicBezTo>
                <a:lnTo>
                  <a:pt x="9051663" y="2369698"/>
                </a:lnTo>
                <a:lnTo>
                  <a:pt x="9051663" y="2238256"/>
                </a:lnTo>
                <a:close/>
                <a:moveTo>
                  <a:pt x="8481617" y="254887"/>
                </a:moveTo>
                <a:lnTo>
                  <a:pt x="7834707" y="81542"/>
                </a:lnTo>
                <a:lnTo>
                  <a:pt x="7187797" y="254887"/>
                </a:lnTo>
                <a:lnTo>
                  <a:pt x="6540874" y="81542"/>
                </a:lnTo>
                <a:lnTo>
                  <a:pt x="5893964" y="254887"/>
                </a:lnTo>
                <a:lnTo>
                  <a:pt x="5247054" y="81542"/>
                </a:lnTo>
                <a:lnTo>
                  <a:pt x="4600131" y="254887"/>
                </a:lnTo>
                <a:lnTo>
                  <a:pt x="3953220" y="81542"/>
                </a:lnTo>
                <a:lnTo>
                  <a:pt x="3306310" y="254887"/>
                </a:lnTo>
                <a:lnTo>
                  <a:pt x="2659387" y="81542"/>
                </a:lnTo>
                <a:lnTo>
                  <a:pt x="2023931" y="251812"/>
                </a:lnTo>
                <a:cubicBezTo>
                  <a:pt x="1968820" y="300825"/>
                  <a:pt x="1914635" y="350851"/>
                  <a:pt x="1861365" y="401830"/>
                </a:cubicBezTo>
                <a:lnTo>
                  <a:pt x="2012464" y="442319"/>
                </a:lnTo>
                <a:lnTo>
                  <a:pt x="2659387" y="268980"/>
                </a:lnTo>
                <a:lnTo>
                  <a:pt x="3306310" y="442319"/>
                </a:lnTo>
                <a:lnTo>
                  <a:pt x="3953220" y="268980"/>
                </a:lnTo>
                <a:lnTo>
                  <a:pt x="4600131" y="442319"/>
                </a:lnTo>
                <a:lnTo>
                  <a:pt x="5247054" y="268980"/>
                </a:lnTo>
                <a:lnTo>
                  <a:pt x="5893964" y="442319"/>
                </a:lnTo>
                <a:lnTo>
                  <a:pt x="6540874" y="268980"/>
                </a:lnTo>
                <a:lnTo>
                  <a:pt x="7187797" y="442319"/>
                </a:lnTo>
                <a:lnTo>
                  <a:pt x="7834707" y="268980"/>
                </a:lnTo>
                <a:lnTo>
                  <a:pt x="8481617" y="442319"/>
                </a:lnTo>
                <a:lnTo>
                  <a:pt x="9051663" y="289578"/>
                </a:lnTo>
                <a:lnTo>
                  <a:pt x="9051663" y="102140"/>
                </a:lnTo>
                <a:lnTo>
                  <a:pt x="8481617" y="254887"/>
                </a:lnTo>
                <a:close/>
                <a:moveTo>
                  <a:pt x="718648" y="4862583"/>
                </a:moveTo>
                <a:lnTo>
                  <a:pt x="1365554" y="4689249"/>
                </a:lnTo>
                <a:lnTo>
                  <a:pt x="2012464" y="4862583"/>
                </a:lnTo>
                <a:lnTo>
                  <a:pt x="2202370" y="4811700"/>
                </a:lnTo>
                <a:cubicBezTo>
                  <a:pt x="2202128" y="4794214"/>
                  <a:pt x="2202014" y="4776703"/>
                  <a:pt x="2202014" y="4759154"/>
                </a:cubicBezTo>
                <a:cubicBezTo>
                  <a:pt x="2202014" y="4753858"/>
                  <a:pt x="2202192" y="4748601"/>
                  <a:pt x="2202205" y="4743306"/>
                </a:cubicBezTo>
                <a:lnTo>
                  <a:pt x="2012464" y="4794151"/>
                </a:lnTo>
                <a:lnTo>
                  <a:pt x="1365554" y="4620804"/>
                </a:lnTo>
                <a:lnTo>
                  <a:pt x="718648" y="4794151"/>
                </a:lnTo>
                <a:lnTo>
                  <a:pt x="71726" y="4620804"/>
                </a:lnTo>
                <a:lnTo>
                  <a:pt x="961" y="4639763"/>
                </a:lnTo>
                <a:cubicBezTo>
                  <a:pt x="515" y="4662633"/>
                  <a:pt x="186" y="4685528"/>
                  <a:pt x="0" y="4708474"/>
                </a:cubicBezTo>
                <a:lnTo>
                  <a:pt x="71726" y="4689249"/>
                </a:lnTo>
                <a:lnTo>
                  <a:pt x="718648" y="4862583"/>
                </a:lnTo>
                <a:close/>
                <a:moveTo>
                  <a:pt x="5543131" y="961927"/>
                </a:moveTo>
                <a:lnTo>
                  <a:pt x="5247054" y="882586"/>
                </a:lnTo>
                <a:lnTo>
                  <a:pt x="4600131" y="1055931"/>
                </a:lnTo>
                <a:lnTo>
                  <a:pt x="3953220" y="882586"/>
                </a:lnTo>
                <a:lnTo>
                  <a:pt x="3306310" y="1055931"/>
                </a:lnTo>
                <a:lnTo>
                  <a:pt x="2659387" y="882586"/>
                </a:lnTo>
                <a:lnTo>
                  <a:pt x="2012464" y="1055931"/>
                </a:lnTo>
                <a:lnTo>
                  <a:pt x="1402494" y="892482"/>
                </a:lnTo>
                <a:cubicBezTo>
                  <a:pt x="1351230" y="953767"/>
                  <a:pt x="1301147" y="1016057"/>
                  <a:pt x="1252310" y="1079369"/>
                </a:cubicBezTo>
                <a:lnTo>
                  <a:pt x="1365554" y="1049030"/>
                </a:lnTo>
                <a:lnTo>
                  <a:pt x="2012464" y="1222369"/>
                </a:lnTo>
                <a:lnTo>
                  <a:pt x="2659387" y="1049030"/>
                </a:lnTo>
                <a:lnTo>
                  <a:pt x="3306310" y="1222369"/>
                </a:lnTo>
                <a:lnTo>
                  <a:pt x="3953220" y="1049030"/>
                </a:lnTo>
                <a:lnTo>
                  <a:pt x="4578111" y="1216467"/>
                </a:lnTo>
                <a:cubicBezTo>
                  <a:pt x="4882189" y="1091727"/>
                  <a:pt x="5205745" y="1004746"/>
                  <a:pt x="5543131" y="961927"/>
                </a:cubicBezTo>
                <a:close/>
                <a:moveTo>
                  <a:pt x="718648" y="5902650"/>
                </a:moveTo>
                <a:lnTo>
                  <a:pt x="1365554" y="5729303"/>
                </a:lnTo>
                <a:lnTo>
                  <a:pt x="2012464" y="5902650"/>
                </a:lnTo>
                <a:lnTo>
                  <a:pt x="2349583" y="5812313"/>
                </a:lnTo>
                <a:cubicBezTo>
                  <a:pt x="2346002" y="5799805"/>
                  <a:pt x="2342446" y="5787285"/>
                  <a:pt x="2338980" y="5774713"/>
                </a:cubicBezTo>
                <a:lnTo>
                  <a:pt x="2012464" y="5862205"/>
                </a:lnTo>
                <a:lnTo>
                  <a:pt x="1365554" y="5688871"/>
                </a:lnTo>
                <a:lnTo>
                  <a:pt x="718648" y="5862205"/>
                </a:lnTo>
                <a:lnTo>
                  <a:pt x="71726" y="5688871"/>
                </a:lnTo>
                <a:lnTo>
                  <a:pt x="71330" y="5688973"/>
                </a:lnTo>
                <a:cubicBezTo>
                  <a:pt x="73506" y="5703005"/>
                  <a:pt x="75800" y="5716998"/>
                  <a:pt x="78076" y="5731005"/>
                </a:cubicBezTo>
                <a:lnTo>
                  <a:pt x="718648" y="5902650"/>
                </a:lnTo>
                <a:close/>
                <a:moveTo>
                  <a:pt x="71726" y="5469302"/>
                </a:moveTo>
                <a:lnTo>
                  <a:pt x="718648" y="5642636"/>
                </a:lnTo>
                <a:lnTo>
                  <a:pt x="1365554" y="5469302"/>
                </a:lnTo>
                <a:lnTo>
                  <a:pt x="2012464" y="5642636"/>
                </a:lnTo>
                <a:lnTo>
                  <a:pt x="2288376" y="5568706"/>
                </a:lnTo>
                <a:cubicBezTo>
                  <a:pt x="2285151" y="5553760"/>
                  <a:pt x="2281989" y="5538801"/>
                  <a:pt x="2278929" y="5523804"/>
                </a:cubicBezTo>
                <a:lnTo>
                  <a:pt x="2012464" y="5595195"/>
                </a:lnTo>
                <a:lnTo>
                  <a:pt x="1365554" y="5421848"/>
                </a:lnTo>
                <a:lnTo>
                  <a:pt x="718648" y="5595195"/>
                </a:lnTo>
                <a:lnTo>
                  <a:pt x="71726" y="5421848"/>
                </a:lnTo>
                <a:lnTo>
                  <a:pt x="37066" y="5431143"/>
                </a:lnTo>
                <a:cubicBezTo>
                  <a:pt x="38777" y="5446496"/>
                  <a:pt x="40396" y="5461887"/>
                  <a:pt x="42219" y="5477201"/>
                </a:cubicBezTo>
                <a:lnTo>
                  <a:pt x="71726" y="5469302"/>
                </a:lnTo>
                <a:close/>
                <a:moveTo>
                  <a:pt x="2520187" y="6286639"/>
                </a:moveTo>
                <a:cubicBezTo>
                  <a:pt x="2516745" y="6278753"/>
                  <a:pt x="2513291" y="6270867"/>
                  <a:pt x="2509914" y="6262956"/>
                </a:cubicBezTo>
                <a:lnTo>
                  <a:pt x="2187906" y="6349229"/>
                </a:lnTo>
                <a:lnTo>
                  <a:pt x="2286598" y="6349229"/>
                </a:lnTo>
                <a:lnTo>
                  <a:pt x="2520187" y="6286639"/>
                </a:lnTo>
                <a:close/>
                <a:moveTo>
                  <a:pt x="3264291" y="2112731"/>
                </a:moveTo>
                <a:lnTo>
                  <a:pt x="2659387" y="1950648"/>
                </a:lnTo>
                <a:lnTo>
                  <a:pt x="2012464" y="2123982"/>
                </a:lnTo>
                <a:lnTo>
                  <a:pt x="1365554" y="1950648"/>
                </a:lnTo>
                <a:lnTo>
                  <a:pt x="718648" y="2123982"/>
                </a:lnTo>
                <a:lnTo>
                  <a:pt x="617742" y="2096947"/>
                </a:lnTo>
                <a:cubicBezTo>
                  <a:pt x="597714" y="2137595"/>
                  <a:pt x="578096" y="2178484"/>
                  <a:pt x="558956" y="2219640"/>
                </a:cubicBezTo>
                <a:lnTo>
                  <a:pt x="718648" y="2262434"/>
                </a:lnTo>
                <a:lnTo>
                  <a:pt x="1365554" y="2089087"/>
                </a:lnTo>
                <a:lnTo>
                  <a:pt x="2012464" y="2262434"/>
                </a:lnTo>
                <a:lnTo>
                  <a:pt x="2659387" y="2089087"/>
                </a:lnTo>
                <a:lnTo>
                  <a:pt x="3162297" y="2223830"/>
                </a:lnTo>
                <a:cubicBezTo>
                  <a:pt x="3195618" y="2186179"/>
                  <a:pt x="3229535" y="2149049"/>
                  <a:pt x="3264291" y="2112731"/>
                </a:cubicBezTo>
                <a:close/>
                <a:moveTo>
                  <a:pt x="2613584" y="3030982"/>
                </a:moveTo>
                <a:lnTo>
                  <a:pt x="2012464" y="3192050"/>
                </a:lnTo>
                <a:lnTo>
                  <a:pt x="1365554" y="3018716"/>
                </a:lnTo>
                <a:lnTo>
                  <a:pt x="718648" y="3192050"/>
                </a:lnTo>
                <a:lnTo>
                  <a:pt x="241277" y="3064138"/>
                </a:lnTo>
                <a:cubicBezTo>
                  <a:pt x="231312" y="3098246"/>
                  <a:pt x="221603" y="3132443"/>
                  <a:pt x="212222" y="3166792"/>
                </a:cubicBezTo>
                <a:lnTo>
                  <a:pt x="718648" y="3302488"/>
                </a:lnTo>
                <a:lnTo>
                  <a:pt x="1365554" y="3129142"/>
                </a:lnTo>
                <a:lnTo>
                  <a:pt x="2012464" y="3302488"/>
                </a:lnTo>
                <a:lnTo>
                  <a:pt x="2552288" y="3157840"/>
                </a:lnTo>
                <a:cubicBezTo>
                  <a:pt x="2571984" y="3115135"/>
                  <a:pt x="2592377" y="3072824"/>
                  <a:pt x="2613584" y="3030982"/>
                </a:cubicBezTo>
                <a:close/>
                <a:moveTo>
                  <a:pt x="2903490" y="2550092"/>
                </a:moveTo>
                <a:lnTo>
                  <a:pt x="2659387" y="2484682"/>
                </a:lnTo>
                <a:lnTo>
                  <a:pt x="2012464" y="2658016"/>
                </a:lnTo>
                <a:lnTo>
                  <a:pt x="1365554" y="2484682"/>
                </a:lnTo>
                <a:lnTo>
                  <a:pt x="718648" y="2658016"/>
                </a:lnTo>
                <a:lnTo>
                  <a:pt x="407634" y="2574689"/>
                </a:lnTo>
                <a:cubicBezTo>
                  <a:pt x="393050" y="2612174"/>
                  <a:pt x="378753" y="2649813"/>
                  <a:pt x="364900" y="2687680"/>
                </a:cubicBezTo>
                <a:lnTo>
                  <a:pt x="718648" y="2782461"/>
                </a:lnTo>
                <a:lnTo>
                  <a:pt x="1365554" y="2609114"/>
                </a:lnTo>
                <a:lnTo>
                  <a:pt x="2012464" y="2782461"/>
                </a:lnTo>
                <a:lnTo>
                  <a:pt x="2659387" y="2609114"/>
                </a:lnTo>
                <a:lnTo>
                  <a:pt x="2831807" y="2655324"/>
                </a:lnTo>
                <a:cubicBezTo>
                  <a:pt x="2855185" y="2619857"/>
                  <a:pt x="2878981" y="2584708"/>
                  <a:pt x="2903490" y="2550092"/>
                </a:cubicBezTo>
                <a:close/>
                <a:moveTo>
                  <a:pt x="2695222" y="2878741"/>
                </a:moveTo>
                <a:cubicBezTo>
                  <a:pt x="2714511" y="2844594"/>
                  <a:pt x="2734156" y="2810651"/>
                  <a:pt x="2754460" y="2777166"/>
                </a:cubicBezTo>
                <a:lnTo>
                  <a:pt x="2659387" y="2751693"/>
                </a:lnTo>
                <a:lnTo>
                  <a:pt x="2012464" y="2925026"/>
                </a:lnTo>
                <a:lnTo>
                  <a:pt x="1365554" y="2751693"/>
                </a:lnTo>
                <a:lnTo>
                  <a:pt x="718648" y="2925026"/>
                </a:lnTo>
                <a:lnTo>
                  <a:pt x="318986" y="2817953"/>
                </a:lnTo>
                <a:cubicBezTo>
                  <a:pt x="306815" y="2853763"/>
                  <a:pt x="295035" y="2889763"/>
                  <a:pt x="283521" y="2925890"/>
                </a:cubicBezTo>
                <a:lnTo>
                  <a:pt x="718648" y="3042474"/>
                </a:lnTo>
                <a:lnTo>
                  <a:pt x="1365554" y="2869141"/>
                </a:lnTo>
                <a:lnTo>
                  <a:pt x="2012464" y="3042474"/>
                </a:lnTo>
                <a:lnTo>
                  <a:pt x="2659387" y="2869141"/>
                </a:lnTo>
                <a:lnTo>
                  <a:pt x="2695222" y="2878741"/>
                </a:lnTo>
                <a:close/>
              </a:path>
            </a:pathLst>
          </a:custGeom>
          <a:solidFill>
            <a:schemeClr val="tx2"/>
          </a:solidFill>
          <a:ln w="12691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3AEB6-A383-92D6-01E5-872534A72A0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6BF3948-9DE7-451D-80FE-FDE2AF8F9725}" type="datetime4">
              <a:rPr lang="nl-NL" smtClean="0"/>
              <a:t>19 september 2023</a:t>
            </a:fld>
            <a:endParaRPr lang="en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5C565-F191-4A65-6899-91BC417C5F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D1A3F-7B5E-E44D-1F76-D31283A60F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46B43D23-71AD-EACB-C04F-39C550A0C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57450"/>
            <a:ext cx="11160123" cy="1588127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Korte of </a:t>
            </a:r>
            <a:r>
              <a:rPr lang="en-GB" dirty="0" err="1"/>
              <a:t>lange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BE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45D4F25-4C23-E0DA-5C7A-D665FC9919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4045577"/>
            <a:ext cx="11160123" cy="586108"/>
          </a:xfrm>
          <a:prstGeom prst="rect">
            <a:avLst/>
          </a:prstGeom>
        </p:spPr>
        <p:txBody>
          <a:bodyPr wrap="square" lIns="0" tIns="108000" rIns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Ondertitel</a:t>
            </a:r>
            <a:endParaRPr lang="en-GB" dirty="0"/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56828E65-EF47-9D79-C8FF-4DCA2323B578}"/>
              </a:ext>
            </a:extLst>
          </p:cNvPr>
          <p:cNvSpPr/>
          <p:nvPr/>
        </p:nvSpPr>
        <p:spPr>
          <a:xfrm>
            <a:off x="515938" y="512763"/>
            <a:ext cx="1274342" cy="508595"/>
          </a:xfrm>
          <a:custGeom>
            <a:avLst/>
            <a:gdLst>
              <a:gd name="connsiteX0" fmla="*/ 355254 w 1274342"/>
              <a:gd name="connsiteY0" fmla="*/ 169715 h 508595"/>
              <a:gd name="connsiteX1" fmla="*/ 355254 w 1274342"/>
              <a:gd name="connsiteY1" fmla="*/ 500753 h 508595"/>
              <a:gd name="connsiteX2" fmla="*/ 351876 w 1274342"/>
              <a:gd name="connsiteY2" fmla="*/ 504131 h 508595"/>
              <a:gd name="connsiteX3" fmla="*/ 291074 w 1274342"/>
              <a:gd name="connsiteY3" fmla="*/ 504131 h 508595"/>
              <a:gd name="connsiteX4" fmla="*/ 287696 w 1274342"/>
              <a:gd name="connsiteY4" fmla="*/ 500753 h 508595"/>
              <a:gd name="connsiteX5" fmla="*/ 287696 w 1274342"/>
              <a:gd name="connsiteY5" fmla="*/ 272082 h 508595"/>
              <a:gd name="connsiteX6" fmla="*/ 196475 w 1274342"/>
              <a:gd name="connsiteY6" fmla="*/ 447834 h 508595"/>
              <a:gd name="connsiteX7" fmla="*/ 158289 w 1274342"/>
              <a:gd name="connsiteY7" fmla="*/ 447834 h 508595"/>
              <a:gd name="connsiteX8" fmla="*/ 67558 w 1274342"/>
              <a:gd name="connsiteY8" fmla="*/ 272082 h 508595"/>
              <a:gd name="connsiteX9" fmla="*/ 67558 w 1274342"/>
              <a:gd name="connsiteY9" fmla="*/ 500753 h 508595"/>
              <a:gd name="connsiteX10" fmla="*/ 64181 w 1274342"/>
              <a:gd name="connsiteY10" fmla="*/ 504131 h 508595"/>
              <a:gd name="connsiteX11" fmla="*/ 3378 w 1274342"/>
              <a:gd name="connsiteY11" fmla="*/ 504131 h 508595"/>
              <a:gd name="connsiteX12" fmla="*/ 0 w 1274342"/>
              <a:gd name="connsiteY12" fmla="*/ 500753 h 508595"/>
              <a:gd name="connsiteX13" fmla="*/ 0 w 1274342"/>
              <a:gd name="connsiteY13" fmla="*/ 169715 h 508595"/>
              <a:gd name="connsiteX14" fmla="*/ 3378 w 1274342"/>
              <a:gd name="connsiteY14" fmla="*/ 166336 h 508595"/>
              <a:gd name="connsiteX15" fmla="*/ 81113 w 1274342"/>
              <a:gd name="connsiteY15" fmla="*/ 166336 h 508595"/>
              <a:gd name="connsiteX16" fmla="*/ 85618 w 1274342"/>
              <a:gd name="connsiteY16" fmla="*/ 169085 h 508595"/>
              <a:gd name="connsiteX17" fmla="*/ 177872 w 1274342"/>
              <a:gd name="connsiteY17" fmla="*/ 348391 h 508595"/>
              <a:gd name="connsiteX18" fmla="*/ 270613 w 1274342"/>
              <a:gd name="connsiteY18" fmla="*/ 169076 h 508595"/>
              <a:gd name="connsiteX19" fmla="*/ 275114 w 1274342"/>
              <a:gd name="connsiteY19" fmla="*/ 166336 h 508595"/>
              <a:gd name="connsiteX20" fmla="*/ 351876 w 1274342"/>
              <a:gd name="connsiteY20" fmla="*/ 166336 h 508595"/>
              <a:gd name="connsiteX21" fmla="*/ 355254 w 1274342"/>
              <a:gd name="connsiteY21" fmla="*/ 169715 h 508595"/>
              <a:gd name="connsiteX22" fmla="*/ 1123189 w 1274342"/>
              <a:gd name="connsiteY22" fmla="*/ 229980 h 508595"/>
              <a:gd name="connsiteX23" fmla="*/ 1123189 w 1274342"/>
              <a:gd name="connsiteY23" fmla="*/ 229980 h 508595"/>
              <a:gd name="connsiteX24" fmla="*/ 1270963 w 1274342"/>
              <a:gd name="connsiteY24" fmla="*/ 229980 h 508595"/>
              <a:gd name="connsiteX25" fmla="*/ 1274343 w 1274342"/>
              <a:gd name="connsiteY25" fmla="*/ 226603 h 508595"/>
              <a:gd name="connsiteX26" fmla="*/ 1274343 w 1274342"/>
              <a:gd name="connsiteY26" fmla="*/ 169714 h 508595"/>
              <a:gd name="connsiteX27" fmla="*/ 1270963 w 1274342"/>
              <a:gd name="connsiteY27" fmla="*/ 166336 h 508595"/>
              <a:gd name="connsiteX28" fmla="*/ 1123189 w 1274342"/>
              <a:gd name="connsiteY28" fmla="*/ 166336 h 508595"/>
              <a:gd name="connsiteX29" fmla="*/ 1039720 w 1274342"/>
              <a:gd name="connsiteY29" fmla="*/ 249806 h 508595"/>
              <a:gd name="connsiteX30" fmla="*/ 1039720 w 1274342"/>
              <a:gd name="connsiteY30" fmla="*/ 420662 h 508595"/>
              <a:gd name="connsiteX31" fmla="*/ 1123189 w 1274342"/>
              <a:gd name="connsiteY31" fmla="*/ 504131 h 508595"/>
              <a:gd name="connsiteX32" fmla="*/ 1270963 w 1274342"/>
              <a:gd name="connsiteY32" fmla="*/ 504131 h 508595"/>
              <a:gd name="connsiteX33" fmla="*/ 1274343 w 1274342"/>
              <a:gd name="connsiteY33" fmla="*/ 500753 h 508595"/>
              <a:gd name="connsiteX34" fmla="*/ 1274343 w 1274342"/>
              <a:gd name="connsiteY34" fmla="*/ 443866 h 508595"/>
              <a:gd name="connsiteX35" fmla="*/ 1270963 w 1274342"/>
              <a:gd name="connsiteY35" fmla="*/ 440488 h 508595"/>
              <a:gd name="connsiteX36" fmla="*/ 1123189 w 1274342"/>
              <a:gd name="connsiteY36" fmla="*/ 440488 h 508595"/>
              <a:gd name="connsiteX37" fmla="*/ 1107278 w 1274342"/>
              <a:gd name="connsiteY37" fmla="*/ 424577 h 508595"/>
              <a:gd name="connsiteX38" fmla="*/ 1107278 w 1274342"/>
              <a:gd name="connsiteY38" fmla="*/ 366077 h 508595"/>
              <a:gd name="connsiteX39" fmla="*/ 1255052 w 1274342"/>
              <a:gd name="connsiteY39" fmla="*/ 366077 h 508595"/>
              <a:gd name="connsiteX40" fmla="*/ 1258431 w 1274342"/>
              <a:gd name="connsiteY40" fmla="*/ 362699 h 508595"/>
              <a:gd name="connsiteX41" fmla="*/ 1258431 w 1274342"/>
              <a:gd name="connsiteY41" fmla="*/ 305811 h 508595"/>
              <a:gd name="connsiteX42" fmla="*/ 1255052 w 1274342"/>
              <a:gd name="connsiteY42" fmla="*/ 302434 h 508595"/>
              <a:gd name="connsiteX43" fmla="*/ 1107278 w 1274342"/>
              <a:gd name="connsiteY43" fmla="*/ 302434 h 508595"/>
              <a:gd name="connsiteX44" fmla="*/ 1107278 w 1274342"/>
              <a:gd name="connsiteY44" fmla="*/ 245891 h 508595"/>
              <a:gd name="connsiteX45" fmla="*/ 1123189 w 1274342"/>
              <a:gd name="connsiteY45" fmla="*/ 229980 h 508595"/>
              <a:gd name="connsiteX46" fmla="*/ 93319 w 1274342"/>
              <a:gd name="connsiteY46" fmla="*/ 26091 h 508595"/>
              <a:gd name="connsiteX47" fmla="*/ 93319 w 1274342"/>
              <a:gd name="connsiteY47" fmla="*/ 3341 h 508595"/>
              <a:gd name="connsiteX48" fmla="*/ 92055 w 1274342"/>
              <a:gd name="connsiteY48" fmla="*/ 2077 h 508595"/>
              <a:gd name="connsiteX49" fmla="*/ 1264 w 1274342"/>
              <a:gd name="connsiteY49" fmla="*/ 2077 h 508595"/>
              <a:gd name="connsiteX50" fmla="*/ 0 w 1274342"/>
              <a:gd name="connsiteY50" fmla="*/ 3341 h 508595"/>
              <a:gd name="connsiteX51" fmla="*/ 0 w 1274342"/>
              <a:gd name="connsiteY51" fmla="*/ 26091 h 508595"/>
              <a:gd name="connsiteX52" fmla="*/ 1264 w 1274342"/>
              <a:gd name="connsiteY52" fmla="*/ 27355 h 508595"/>
              <a:gd name="connsiteX53" fmla="*/ 33242 w 1274342"/>
              <a:gd name="connsiteY53" fmla="*/ 27355 h 508595"/>
              <a:gd name="connsiteX54" fmla="*/ 33242 w 1274342"/>
              <a:gd name="connsiteY54" fmla="*/ 120275 h 508595"/>
              <a:gd name="connsiteX55" fmla="*/ 34506 w 1274342"/>
              <a:gd name="connsiteY55" fmla="*/ 121539 h 508595"/>
              <a:gd name="connsiteX56" fmla="*/ 58813 w 1274342"/>
              <a:gd name="connsiteY56" fmla="*/ 121539 h 508595"/>
              <a:gd name="connsiteX57" fmla="*/ 60077 w 1274342"/>
              <a:gd name="connsiteY57" fmla="*/ 120275 h 508595"/>
              <a:gd name="connsiteX58" fmla="*/ 60077 w 1274342"/>
              <a:gd name="connsiteY58" fmla="*/ 27355 h 508595"/>
              <a:gd name="connsiteX59" fmla="*/ 92054 w 1274342"/>
              <a:gd name="connsiteY59" fmla="*/ 27355 h 508595"/>
              <a:gd name="connsiteX60" fmla="*/ 93319 w 1274342"/>
              <a:gd name="connsiteY60" fmla="*/ 26091 h 508595"/>
              <a:gd name="connsiteX61" fmla="*/ 205967 w 1274342"/>
              <a:gd name="connsiteY61" fmla="*/ 2077 h 508595"/>
              <a:gd name="connsiteX62" fmla="*/ 181660 w 1274342"/>
              <a:gd name="connsiteY62" fmla="*/ 2077 h 508595"/>
              <a:gd name="connsiteX63" fmla="*/ 180397 w 1274342"/>
              <a:gd name="connsiteY63" fmla="*/ 3341 h 508595"/>
              <a:gd name="connsiteX64" fmla="*/ 180397 w 1274342"/>
              <a:gd name="connsiteY64" fmla="*/ 48823 h 508595"/>
              <a:gd name="connsiteX65" fmla="*/ 132439 w 1274342"/>
              <a:gd name="connsiteY65" fmla="*/ 48823 h 508595"/>
              <a:gd name="connsiteX66" fmla="*/ 132439 w 1274342"/>
              <a:gd name="connsiteY66" fmla="*/ 3341 h 508595"/>
              <a:gd name="connsiteX67" fmla="*/ 131175 w 1274342"/>
              <a:gd name="connsiteY67" fmla="*/ 2077 h 508595"/>
              <a:gd name="connsiteX68" fmla="*/ 106868 w 1274342"/>
              <a:gd name="connsiteY68" fmla="*/ 2077 h 508595"/>
              <a:gd name="connsiteX69" fmla="*/ 105604 w 1274342"/>
              <a:gd name="connsiteY69" fmla="*/ 3341 h 508595"/>
              <a:gd name="connsiteX70" fmla="*/ 105604 w 1274342"/>
              <a:gd name="connsiteY70" fmla="*/ 120275 h 508595"/>
              <a:gd name="connsiteX71" fmla="*/ 106868 w 1274342"/>
              <a:gd name="connsiteY71" fmla="*/ 121539 h 508595"/>
              <a:gd name="connsiteX72" fmla="*/ 131175 w 1274342"/>
              <a:gd name="connsiteY72" fmla="*/ 121539 h 508595"/>
              <a:gd name="connsiteX73" fmla="*/ 132439 w 1274342"/>
              <a:gd name="connsiteY73" fmla="*/ 120275 h 508595"/>
              <a:gd name="connsiteX74" fmla="*/ 132439 w 1274342"/>
              <a:gd name="connsiteY74" fmla="*/ 74100 h 508595"/>
              <a:gd name="connsiteX75" fmla="*/ 180397 w 1274342"/>
              <a:gd name="connsiteY75" fmla="*/ 74100 h 508595"/>
              <a:gd name="connsiteX76" fmla="*/ 180397 w 1274342"/>
              <a:gd name="connsiteY76" fmla="*/ 120275 h 508595"/>
              <a:gd name="connsiteX77" fmla="*/ 181660 w 1274342"/>
              <a:gd name="connsiteY77" fmla="*/ 121539 h 508595"/>
              <a:gd name="connsiteX78" fmla="*/ 205967 w 1274342"/>
              <a:gd name="connsiteY78" fmla="*/ 121539 h 508595"/>
              <a:gd name="connsiteX79" fmla="*/ 207233 w 1274342"/>
              <a:gd name="connsiteY79" fmla="*/ 120275 h 508595"/>
              <a:gd name="connsiteX80" fmla="*/ 207233 w 1274342"/>
              <a:gd name="connsiteY80" fmla="*/ 3341 h 508595"/>
              <a:gd name="connsiteX81" fmla="*/ 205967 w 1274342"/>
              <a:gd name="connsiteY81" fmla="*/ 2077 h 508595"/>
              <a:gd name="connsiteX82" fmla="*/ 283922 w 1274342"/>
              <a:gd name="connsiteY82" fmla="*/ 123616 h 508595"/>
              <a:gd name="connsiteX83" fmla="*/ 347115 w 1274342"/>
              <a:gd name="connsiteY83" fmla="*/ 61808 h 508595"/>
              <a:gd name="connsiteX84" fmla="*/ 283922 w 1274342"/>
              <a:gd name="connsiteY84" fmla="*/ 0 h 508595"/>
              <a:gd name="connsiteX85" fmla="*/ 220728 w 1274342"/>
              <a:gd name="connsiteY85" fmla="*/ 61808 h 508595"/>
              <a:gd name="connsiteX86" fmla="*/ 283922 w 1274342"/>
              <a:gd name="connsiteY86" fmla="*/ 123616 h 508595"/>
              <a:gd name="connsiteX87" fmla="*/ 283922 w 1274342"/>
              <a:gd name="connsiteY87" fmla="*/ 97820 h 508595"/>
              <a:gd name="connsiteX88" fmla="*/ 248256 w 1274342"/>
              <a:gd name="connsiteY88" fmla="*/ 61808 h 508595"/>
              <a:gd name="connsiteX89" fmla="*/ 283922 w 1274342"/>
              <a:gd name="connsiteY89" fmla="*/ 25797 h 508595"/>
              <a:gd name="connsiteX90" fmla="*/ 319587 w 1274342"/>
              <a:gd name="connsiteY90" fmla="*/ 61808 h 508595"/>
              <a:gd name="connsiteX91" fmla="*/ 283922 w 1274342"/>
              <a:gd name="connsiteY91" fmla="*/ 97820 h 508595"/>
              <a:gd name="connsiteX92" fmla="*/ 488329 w 1274342"/>
              <a:gd name="connsiteY92" fmla="*/ 2077 h 508595"/>
              <a:gd name="connsiteX93" fmla="*/ 458383 w 1274342"/>
              <a:gd name="connsiteY93" fmla="*/ 2077 h 508595"/>
              <a:gd name="connsiteX94" fmla="*/ 456156 w 1274342"/>
              <a:gd name="connsiteY94" fmla="*/ 3410 h 508595"/>
              <a:gd name="connsiteX95" fmla="*/ 425188 w 1274342"/>
              <a:gd name="connsiteY95" fmla="*/ 61115 h 508595"/>
              <a:gd name="connsiteX96" fmla="*/ 394392 w 1274342"/>
              <a:gd name="connsiteY96" fmla="*/ 3415 h 508595"/>
              <a:gd name="connsiteX97" fmla="*/ 392163 w 1274342"/>
              <a:gd name="connsiteY97" fmla="*/ 2077 h 508595"/>
              <a:gd name="connsiteX98" fmla="*/ 361701 w 1274342"/>
              <a:gd name="connsiteY98" fmla="*/ 2077 h 508595"/>
              <a:gd name="connsiteX99" fmla="*/ 360438 w 1274342"/>
              <a:gd name="connsiteY99" fmla="*/ 3341 h 508595"/>
              <a:gd name="connsiteX100" fmla="*/ 360438 w 1274342"/>
              <a:gd name="connsiteY100" fmla="*/ 120275 h 508595"/>
              <a:gd name="connsiteX101" fmla="*/ 361701 w 1274342"/>
              <a:gd name="connsiteY101" fmla="*/ 121539 h 508595"/>
              <a:gd name="connsiteX102" fmla="*/ 386008 w 1274342"/>
              <a:gd name="connsiteY102" fmla="*/ 121539 h 508595"/>
              <a:gd name="connsiteX103" fmla="*/ 387272 w 1274342"/>
              <a:gd name="connsiteY103" fmla="*/ 120275 h 508595"/>
              <a:gd name="connsiteX104" fmla="*/ 387272 w 1274342"/>
              <a:gd name="connsiteY104" fmla="*/ 44841 h 508595"/>
              <a:gd name="connsiteX105" fmla="*/ 417397 w 1274342"/>
              <a:gd name="connsiteY105" fmla="*/ 101455 h 508595"/>
              <a:gd name="connsiteX106" fmla="*/ 432633 w 1274342"/>
              <a:gd name="connsiteY106" fmla="*/ 101455 h 508595"/>
              <a:gd name="connsiteX107" fmla="*/ 462758 w 1274342"/>
              <a:gd name="connsiteY107" fmla="*/ 44841 h 508595"/>
              <a:gd name="connsiteX108" fmla="*/ 462758 w 1274342"/>
              <a:gd name="connsiteY108" fmla="*/ 120275 h 508595"/>
              <a:gd name="connsiteX109" fmla="*/ 464022 w 1274342"/>
              <a:gd name="connsiteY109" fmla="*/ 121539 h 508595"/>
              <a:gd name="connsiteX110" fmla="*/ 488329 w 1274342"/>
              <a:gd name="connsiteY110" fmla="*/ 121539 h 508595"/>
              <a:gd name="connsiteX111" fmla="*/ 489594 w 1274342"/>
              <a:gd name="connsiteY111" fmla="*/ 120275 h 508595"/>
              <a:gd name="connsiteX112" fmla="*/ 489594 w 1274342"/>
              <a:gd name="connsiteY112" fmla="*/ 3341 h 508595"/>
              <a:gd name="connsiteX113" fmla="*/ 488329 w 1274342"/>
              <a:gd name="connsiteY113" fmla="*/ 2077 h 508595"/>
              <a:gd name="connsiteX114" fmla="*/ 590441 w 1274342"/>
              <a:gd name="connsiteY114" fmla="*/ 119857 h 508595"/>
              <a:gd name="connsiteX115" fmla="*/ 592824 w 1274342"/>
              <a:gd name="connsiteY115" fmla="*/ 121539 h 508595"/>
              <a:gd name="connsiteX116" fmla="*/ 618645 w 1274342"/>
              <a:gd name="connsiteY116" fmla="*/ 121539 h 508595"/>
              <a:gd name="connsiteX117" fmla="*/ 619828 w 1274342"/>
              <a:gd name="connsiteY117" fmla="*/ 119829 h 508595"/>
              <a:gd name="connsiteX118" fmla="*/ 576074 w 1274342"/>
              <a:gd name="connsiteY118" fmla="*/ 3714 h 508595"/>
              <a:gd name="connsiteX119" fmla="*/ 573708 w 1274342"/>
              <a:gd name="connsiteY119" fmla="*/ 2077 h 508595"/>
              <a:gd name="connsiteX120" fmla="*/ 545526 w 1274342"/>
              <a:gd name="connsiteY120" fmla="*/ 2077 h 508595"/>
              <a:gd name="connsiteX121" fmla="*/ 543159 w 1274342"/>
              <a:gd name="connsiteY121" fmla="*/ 3717 h 508595"/>
              <a:gd name="connsiteX122" fmla="*/ 499574 w 1274342"/>
              <a:gd name="connsiteY122" fmla="*/ 119830 h 508595"/>
              <a:gd name="connsiteX123" fmla="*/ 500757 w 1274342"/>
              <a:gd name="connsiteY123" fmla="*/ 121539 h 508595"/>
              <a:gd name="connsiteX124" fmla="*/ 525887 w 1274342"/>
              <a:gd name="connsiteY124" fmla="*/ 121539 h 508595"/>
              <a:gd name="connsiteX125" fmla="*/ 528270 w 1274342"/>
              <a:gd name="connsiteY125" fmla="*/ 119857 h 508595"/>
              <a:gd name="connsiteX126" fmla="*/ 535117 w 1274342"/>
              <a:gd name="connsiteY126" fmla="*/ 100590 h 508595"/>
              <a:gd name="connsiteX127" fmla="*/ 583594 w 1274342"/>
              <a:gd name="connsiteY127" fmla="*/ 100590 h 508595"/>
              <a:gd name="connsiteX128" fmla="*/ 590441 w 1274342"/>
              <a:gd name="connsiteY128" fmla="*/ 119857 h 508595"/>
              <a:gd name="connsiteX129" fmla="*/ 543773 w 1274342"/>
              <a:gd name="connsiteY129" fmla="*/ 75831 h 508595"/>
              <a:gd name="connsiteX130" fmla="*/ 559356 w 1274342"/>
              <a:gd name="connsiteY130" fmla="*/ 31683 h 508595"/>
              <a:gd name="connsiteX131" fmla="*/ 574938 w 1274342"/>
              <a:gd name="connsiteY131" fmla="*/ 75831 h 508595"/>
              <a:gd name="connsiteX132" fmla="*/ 543773 w 1274342"/>
              <a:gd name="connsiteY132" fmla="*/ 75831 h 508595"/>
              <a:gd name="connsiteX133" fmla="*/ 619698 w 1274342"/>
              <a:gd name="connsiteY133" fmla="*/ 105665 h 508595"/>
              <a:gd name="connsiteX134" fmla="*/ 669583 w 1274342"/>
              <a:gd name="connsiteY134" fmla="*/ 123616 h 508595"/>
              <a:gd name="connsiteX135" fmla="*/ 716847 w 1274342"/>
              <a:gd name="connsiteY135" fmla="*/ 86739 h 508595"/>
              <a:gd name="connsiteX136" fmla="*/ 672872 w 1274342"/>
              <a:gd name="connsiteY136" fmla="*/ 48303 h 508595"/>
              <a:gd name="connsiteX137" fmla="*/ 651058 w 1274342"/>
              <a:gd name="connsiteY137" fmla="*/ 34626 h 508595"/>
              <a:gd name="connsiteX138" fmla="*/ 669409 w 1274342"/>
              <a:gd name="connsiteY138" fmla="*/ 23892 h 508595"/>
              <a:gd name="connsiteX139" fmla="*/ 698254 w 1274342"/>
              <a:gd name="connsiteY139" fmla="*/ 34146 h 508595"/>
              <a:gd name="connsiteX140" fmla="*/ 700144 w 1274342"/>
              <a:gd name="connsiteY140" fmla="*/ 33863 h 508595"/>
              <a:gd name="connsiteX141" fmla="*/ 711277 w 1274342"/>
              <a:gd name="connsiteY141" fmla="*/ 15619 h 508595"/>
              <a:gd name="connsiteX142" fmla="*/ 711065 w 1274342"/>
              <a:gd name="connsiteY142" fmla="*/ 14003 h 508595"/>
              <a:gd name="connsiteX143" fmla="*/ 669583 w 1274342"/>
              <a:gd name="connsiteY143" fmla="*/ 0 h 508595"/>
              <a:gd name="connsiteX144" fmla="*/ 623529 w 1274342"/>
              <a:gd name="connsiteY144" fmla="*/ 35665 h 508595"/>
              <a:gd name="connsiteX145" fmla="*/ 665255 w 1274342"/>
              <a:gd name="connsiteY145" fmla="*/ 73754 h 508595"/>
              <a:gd name="connsiteX146" fmla="*/ 689319 w 1274342"/>
              <a:gd name="connsiteY146" fmla="*/ 87951 h 508595"/>
              <a:gd name="connsiteX147" fmla="*/ 669409 w 1274342"/>
              <a:gd name="connsiteY147" fmla="*/ 99724 h 508595"/>
              <a:gd name="connsiteX148" fmla="*/ 633758 w 1274342"/>
              <a:gd name="connsiteY148" fmla="*/ 85439 h 508595"/>
              <a:gd name="connsiteX149" fmla="*/ 631905 w 1274342"/>
              <a:gd name="connsiteY149" fmla="*/ 85669 h 508595"/>
              <a:gd name="connsiteX150" fmla="*/ 619491 w 1274342"/>
              <a:gd name="connsiteY150" fmla="*/ 103977 h 508595"/>
              <a:gd name="connsiteX151" fmla="*/ 619698 w 1274342"/>
              <a:gd name="connsiteY151" fmla="*/ 105665 h 508595"/>
              <a:gd name="connsiteX152" fmla="*/ 1020054 w 1274342"/>
              <a:gd name="connsiteY152" fmla="*/ 504131 h 508595"/>
              <a:gd name="connsiteX153" fmla="*/ 955369 w 1274342"/>
              <a:gd name="connsiteY153" fmla="*/ 504131 h 508595"/>
              <a:gd name="connsiteX154" fmla="*/ 951064 w 1274342"/>
              <a:gd name="connsiteY154" fmla="*/ 501740 h 508595"/>
              <a:gd name="connsiteX155" fmla="*/ 884290 w 1274342"/>
              <a:gd name="connsiteY155" fmla="*/ 394320 h 508595"/>
              <a:gd name="connsiteX156" fmla="*/ 818185 w 1274342"/>
              <a:gd name="connsiteY156" fmla="*/ 394018 h 508595"/>
              <a:gd name="connsiteX157" fmla="*/ 818185 w 1274342"/>
              <a:gd name="connsiteY157" fmla="*/ 500753 h 508595"/>
              <a:gd name="connsiteX158" fmla="*/ 814807 w 1274342"/>
              <a:gd name="connsiteY158" fmla="*/ 504131 h 508595"/>
              <a:gd name="connsiteX159" fmla="*/ 754004 w 1274342"/>
              <a:gd name="connsiteY159" fmla="*/ 504131 h 508595"/>
              <a:gd name="connsiteX160" fmla="*/ 750627 w 1274342"/>
              <a:gd name="connsiteY160" fmla="*/ 500753 h 508595"/>
              <a:gd name="connsiteX161" fmla="*/ 750627 w 1274342"/>
              <a:gd name="connsiteY161" fmla="*/ 169715 h 508595"/>
              <a:gd name="connsiteX162" fmla="*/ 754004 w 1274342"/>
              <a:gd name="connsiteY162" fmla="*/ 166336 h 508595"/>
              <a:gd name="connsiteX163" fmla="*/ 901064 w 1274342"/>
              <a:gd name="connsiteY163" fmla="*/ 166336 h 508595"/>
              <a:gd name="connsiteX164" fmla="*/ 1017252 w 1274342"/>
              <a:gd name="connsiteY164" fmla="*/ 278632 h 508595"/>
              <a:gd name="connsiteX165" fmla="*/ 951159 w 1274342"/>
              <a:gd name="connsiteY165" fmla="*/ 383525 h 508595"/>
              <a:gd name="connsiteX166" fmla="*/ 1022923 w 1274342"/>
              <a:gd name="connsiteY166" fmla="*/ 498970 h 508595"/>
              <a:gd name="connsiteX167" fmla="*/ 1020054 w 1274342"/>
              <a:gd name="connsiteY167" fmla="*/ 504131 h 508595"/>
              <a:gd name="connsiteX168" fmla="*/ 953620 w 1274342"/>
              <a:gd name="connsiteY168" fmla="*/ 280178 h 508595"/>
              <a:gd name="connsiteX169" fmla="*/ 903422 w 1274342"/>
              <a:gd name="connsiteY169" fmla="*/ 229980 h 508595"/>
              <a:gd name="connsiteX170" fmla="*/ 818185 w 1274342"/>
              <a:gd name="connsiteY170" fmla="*/ 229980 h 508595"/>
              <a:gd name="connsiteX171" fmla="*/ 818185 w 1274342"/>
              <a:gd name="connsiteY171" fmla="*/ 330375 h 508595"/>
              <a:gd name="connsiteX172" fmla="*/ 903422 w 1274342"/>
              <a:gd name="connsiteY172" fmla="*/ 330375 h 508595"/>
              <a:gd name="connsiteX173" fmla="*/ 953620 w 1274342"/>
              <a:gd name="connsiteY173" fmla="*/ 280178 h 508595"/>
              <a:gd name="connsiteX174" fmla="*/ 445982 w 1274342"/>
              <a:gd name="connsiteY174" fmla="*/ 359121 h 508595"/>
              <a:gd name="connsiteX175" fmla="*/ 443342 w 1274342"/>
              <a:gd name="connsiteY175" fmla="*/ 335234 h 508595"/>
              <a:gd name="connsiteX176" fmla="*/ 552940 w 1274342"/>
              <a:gd name="connsiteY176" fmla="*/ 225634 h 508595"/>
              <a:gd name="connsiteX177" fmla="*/ 662541 w 1274342"/>
              <a:gd name="connsiteY177" fmla="*/ 335234 h 508595"/>
              <a:gd name="connsiteX178" fmla="*/ 659898 w 1274342"/>
              <a:gd name="connsiteY178" fmla="*/ 359121 h 508595"/>
              <a:gd name="connsiteX179" fmla="*/ 724656 w 1274342"/>
              <a:gd name="connsiteY179" fmla="*/ 359121 h 508595"/>
              <a:gd name="connsiteX180" fmla="*/ 726302 w 1274342"/>
              <a:gd name="connsiteY180" fmla="*/ 335234 h 508595"/>
              <a:gd name="connsiteX181" fmla="*/ 552940 w 1274342"/>
              <a:gd name="connsiteY181" fmla="*/ 161873 h 508595"/>
              <a:gd name="connsiteX182" fmla="*/ 379579 w 1274342"/>
              <a:gd name="connsiteY182" fmla="*/ 335234 h 508595"/>
              <a:gd name="connsiteX183" fmla="*/ 381225 w 1274342"/>
              <a:gd name="connsiteY183" fmla="*/ 359121 h 508595"/>
              <a:gd name="connsiteX184" fmla="*/ 445982 w 1274342"/>
              <a:gd name="connsiteY184" fmla="*/ 359121 h 508595"/>
              <a:gd name="connsiteX185" fmla="*/ 395041 w 1274342"/>
              <a:gd name="connsiteY185" fmla="*/ 406893 h 508595"/>
              <a:gd name="connsiteX186" fmla="*/ 552940 w 1274342"/>
              <a:gd name="connsiteY186" fmla="*/ 508596 h 508595"/>
              <a:gd name="connsiteX187" fmla="*/ 710840 w 1274342"/>
              <a:gd name="connsiteY187" fmla="*/ 406893 h 508595"/>
              <a:gd name="connsiteX188" fmla="*/ 395041 w 1274342"/>
              <a:gd name="connsiteY188" fmla="*/ 406893 h 50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1274342" h="508595">
                <a:moveTo>
                  <a:pt x="355254" y="169715"/>
                </a:moveTo>
                <a:lnTo>
                  <a:pt x="355254" y="500753"/>
                </a:lnTo>
                <a:cubicBezTo>
                  <a:pt x="355254" y="502619"/>
                  <a:pt x="353742" y="504131"/>
                  <a:pt x="351876" y="504131"/>
                </a:cubicBezTo>
                <a:lnTo>
                  <a:pt x="291074" y="504131"/>
                </a:lnTo>
                <a:cubicBezTo>
                  <a:pt x="289208" y="504131"/>
                  <a:pt x="287696" y="502619"/>
                  <a:pt x="287696" y="500753"/>
                </a:cubicBezTo>
                <a:lnTo>
                  <a:pt x="287696" y="272082"/>
                </a:lnTo>
                <a:lnTo>
                  <a:pt x="196475" y="447834"/>
                </a:lnTo>
                <a:lnTo>
                  <a:pt x="158289" y="447834"/>
                </a:lnTo>
                <a:lnTo>
                  <a:pt x="67558" y="272082"/>
                </a:lnTo>
                <a:lnTo>
                  <a:pt x="67558" y="500753"/>
                </a:lnTo>
                <a:cubicBezTo>
                  <a:pt x="67558" y="502619"/>
                  <a:pt x="66046" y="504131"/>
                  <a:pt x="64181" y="504131"/>
                </a:cubicBezTo>
                <a:lnTo>
                  <a:pt x="3378" y="504131"/>
                </a:lnTo>
                <a:cubicBezTo>
                  <a:pt x="1512" y="504131"/>
                  <a:pt x="0" y="502619"/>
                  <a:pt x="0" y="500753"/>
                </a:cubicBezTo>
                <a:lnTo>
                  <a:pt x="0" y="169715"/>
                </a:lnTo>
                <a:cubicBezTo>
                  <a:pt x="0" y="167849"/>
                  <a:pt x="1512" y="166336"/>
                  <a:pt x="3378" y="166336"/>
                </a:cubicBezTo>
                <a:lnTo>
                  <a:pt x="81113" y="166336"/>
                </a:lnTo>
                <a:cubicBezTo>
                  <a:pt x="83011" y="166336"/>
                  <a:pt x="84750" y="167398"/>
                  <a:pt x="85618" y="169085"/>
                </a:cubicBezTo>
                <a:lnTo>
                  <a:pt x="177872" y="348391"/>
                </a:lnTo>
                <a:lnTo>
                  <a:pt x="270613" y="169076"/>
                </a:lnTo>
                <a:cubicBezTo>
                  <a:pt x="271485" y="167393"/>
                  <a:pt x="273220" y="166336"/>
                  <a:pt x="275114" y="166336"/>
                </a:cubicBezTo>
                <a:lnTo>
                  <a:pt x="351876" y="166336"/>
                </a:lnTo>
                <a:cubicBezTo>
                  <a:pt x="353742" y="166336"/>
                  <a:pt x="355254" y="167849"/>
                  <a:pt x="355254" y="169715"/>
                </a:cubicBezTo>
                <a:close/>
                <a:moveTo>
                  <a:pt x="1123189" y="229980"/>
                </a:moveTo>
                <a:lnTo>
                  <a:pt x="1123189" y="229980"/>
                </a:lnTo>
                <a:lnTo>
                  <a:pt x="1270963" y="229980"/>
                </a:lnTo>
                <a:cubicBezTo>
                  <a:pt x="1272829" y="229980"/>
                  <a:pt x="1274343" y="228467"/>
                  <a:pt x="1274343" y="226603"/>
                </a:cubicBezTo>
                <a:lnTo>
                  <a:pt x="1274343" y="169714"/>
                </a:lnTo>
                <a:cubicBezTo>
                  <a:pt x="1274343" y="167849"/>
                  <a:pt x="1272829" y="166336"/>
                  <a:pt x="1270963" y="166336"/>
                </a:cubicBezTo>
                <a:lnTo>
                  <a:pt x="1123189" y="166336"/>
                </a:lnTo>
                <a:cubicBezTo>
                  <a:pt x="1077089" y="166336"/>
                  <a:pt x="1039720" y="203706"/>
                  <a:pt x="1039720" y="249806"/>
                </a:cubicBezTo>
                <a:lnTo>
                  <a:pt x="1039720" y="420662"/>
                </a:lnTo>
                <a:cubicBezTo>
                  <a:pt x="1039720" y="466762"/>
                  <a:pt x="1077089" y="504131"/>
                  <a:pt x="1123189" y="504131"/>
                </a:cubicBezTo>
                <a:lnTo>
                  <a:pt x="1270963" y="504131"/>
                </a:lnTo>
                <a:cubicBezTo>
                  <a:pt x="1272829" y="504131"/>
                  <a:pt x="1274343" y="502619"/>
                  <a:pt x="1274343" y="500753"/>
                </a:cubicBezTo>
                <a:lnTo>
                  <a:pt x="1274343" y="443866"/>
                </a:lnTo>
                <a:cubicBezTo>
                  <a:pt x="1274343" y="442000"/>
                  <a:pt x="1272829" y="440488"/>
                  <a:pt x="1270963" y="440488"/>
                </a:cubicBezTo>
                <a:lnTo>
                  <a:pt x="1123189" y="440488"/>
                </a:lnTo>
                <a:cubicBezTo>
                  <a:pt x="1114401" y="440488"/>
                  <a:pt x="1107278" y="433365"/>
                  <a:pt x="1107278" y="424577"/>
                </a:cubicBezTo>
                <a:lnTo>
                  <a:pt x="1107278" y="366077"/>
                </a:lnTo>
                <a:lnTo>
                  <a:pt x="1255052" y="366077"/>
                </a:lnTo>
                <a:cubicBezTo>
                  <a:pt x="1256918" y="366077"/>
                  <a:pt x="1258431" y="364565"/>
                  <a:pt x="1258431" y="362699"/>
                </a:cubicBezTo>
                <a:lnTo>
                  <a:pt x="1258431" y="305811"/>
                </a:lnTo>
                <a:cubicBezTo>
                  <a:pt x="1258431" y="303946"/>
                  <a:pt x="1256918" y="302434"/>
                  <a:pt x="1255052" y="302434"/>
                </a:cubicBezTo>
                <a:lnTo>
                  <a:pt x="1107278" y="302434"/>
                </a:lnTo>
                <a:lnTo>
                  <a:pt x="1107278" y="245891"/>
                </a:lnTo>
                <a:cubicBezTo>
                  <a:pt x="1107278" y="237103"/>
                  <a:pt x="1114401" y="229980"/>
                  <a:pt x="1123189" y="229980"/>
                </a:cubicBezTo>
                <a:close/>
                <a:moveTo>
                  <a:pt x="93319" y="26091"/>
                </a:moveTo>
                <a:lnTo>
                  <a:pt x="93319" y="3341"/>
                </a:lnTo>
                <a:cubicBezTo>
                  <a:pt x="93319" y="2643"/>
                  <a:pt x="92753" y="2077"/>
                  <a:pt x="92055" y="2077"/>
                </a:cubicBezTo>
                <a:lnTo>
                  <a:pt x="1264" y="2077"/>
                </a:lnTo>
                <a:cubicBezTo>
                  <a:pt x="566" y="2077"/>
                  <a:pt x="0" y="2643"/>
                  <a:pt x="0" y="3341"/>
                </a:cubicBezTo>
                <a:lnTo>
                  <a:pt x="0" y="26091"/>
                </a:lnTo>
                <a:cubicBezTo>
                  <a:pt x="0" y="26789"/>
                  <a:pt x="566" y="27355"/>
                  <a:pt x="1264" y="27355"/>
                </a:cubicBezTo>
                <a:lnTo>
                  <a:pt x="33242" y="27355"/>
                </a:lnTo>
                <a:lnTo>
                  <a:pt x="33242" y="120275"/>
                </a:lnTo>
                <a:cubicBezTo>
                  <a:pt x="33242" y="120973"/>
                  <a:pt x="33808" y="121539"/>
                  <a:pt x="34506" y="121539"/>
                </a:cubicBezTo>
                <a:lnTo>
                  <a:pt x="58813" y="121539"/>
                </a:lnTo>
                <a:cubicBezTo>
                  <a:pt x="59511" y="121539"/>
                  <a:pt x="60077" y="120973"/>
                  <a:pt x="60077" y="120275"/>
                </a:cubicBezTo>
                <a:lnTo>
                  <a:pt x="60077" y="27355"/>
                </a:lnTo>
                <a:lnTo>
                  <a:pt x="92054" y="27355"/>
                </a:lnTo>
                <a:cubicBezTo>
                  <a:pt x="92753" y="27355"/>
                  <a:pt x="93319" y="26789"/>
                  <a:pt x="93319" y="26091"/>
                </a:cubicBezTo>
                <a:close/>
                <a:moveTo>
                  <a:pt x="205967" y="2077"/>
                </a:moveTo>
                <a:lnTo>
                  <a:pt x="181660" y="2077"/>
                </a:lnTo>
                <a:cubicBezTo>
                  <a:pt x="180963" y="2077"/>
                  <a:pt x="180397" y="2643"/>
                  <a:pt x="180397" y="3341"/>
                </a:cubicBezTo>
                <a:lnTo>
                  <a:pt x="180397" y="48823"/>
                </a:lnTo>
                <a:lnTo>
                  <a:pt x="132439" y="48823"/>
                </a:lnTo>
                <a:lnTo>
                  <a:pt x="132439" y="3341"/>
                </a:lnTo>
                <a:cubicBezTo>
                  <a:pt x="132439" y="2643"/>
                  <a:pt x="131873" y="2077"/>
                  <a:pt x="131175" y="2077"/>
                </a:cubicBezTo>
                <a:lnTo>
                  <a:pt x="106868" y="2077"/>
                </a:lnTo>
                <a:cubicBezTo>
                  <a:pt x="106170" y="2077"/>
                  <a:pt x="105604" y="2643"/>
                  <a:pt x="105604" y="3341"/>
                </a:cubicBezTo>
                <a:lnTo>
                  <a:pt x="105604" y="120275"/>
                </a:lnTo>
                <a:cubicBezTo>
                  <a:pt x="105604" y="120973"/>
                  <a:pt x="106170" y="121539"/>
                  <a:pt x="106868" y="121539"/>
                </a:cubicBezTo>
                <a:lnTo>
                  <a:pt x="131175" y="121539"/>
                </a:lnTo>
                <a:cubicBezTo>
                  <a:pt x="131873" y="121539"/>
                  <a:pt x="132439" y="120973"/>
                  <a:pt x="132439" y="120275"/>
                </a:cubicBezTo>
                <a:lnTo>
                  <a:pt x="132439" y="74100"/>
                </a:lnTo>
                <a:lnTo>
                  <a:pt x="180397" y="74100"/>
                </a:lnTo>
                <a:lnTo>
                  <a:pt x="180397" y="120275"/>
                </a:lnTo>
                <a:cubicBezTo>
                  <a:pt x="180397" y="120973"/>
                  <a:pt x="180963" y="121539"/>
                  <a:pt x="181660" y="121539"/>
                </a:cubicBezTo>
                <a:lnTo>
                  <a:pt x="205967" y="121539"/>
                </a:lnTo>
                <a:cubicBezTo>
                  <a:pt x="206667" y="121539"/>
                  <a:pt x="207233" y="120973"/>
                  <a:pt x="207233" y="120275"/>
                </a:cubicBezTo>
                <a:lnTo>
                  <a:pt x="207233" y="3341"/>
                </a:lnTo>
                <a:cubicBezTo>
                  <a:pt x="207233" y="2643"/>
                  <a:pt x="206667" y="2077"/>
                  <a:pt x="205967" y="2077"/>
                </a:cubicBezTo>
                <a:close/>
                <a:moveTo>
                  <a:pt x="283922" y="123616"/>
                </a:moveTo>
                <a:cubicBezTo>
                  <a:pt x="319759" y="123616"/>
                  <a:pt x="347115" y="96954"/>
                  <a:pt x="347115" y="61808"/>
                </a:cubicBezTo>
                <a:cubicBezTo>
                  <a:pt x="347115" y="26662"/>
                  <a:pt x="319759" y="0"/>
                  <a:pt x="283922" y="0"/>
                </a:cubicBezTo>
                <a:cubicBezTo>
                  <a:pt x="247909" y="0"/>
                  <a:pt x="220728" y="26662"/>
                  <a:pt x="220728" y="61808"/>
                </a:cubicBezTo>
                <a:cubicBezTo>
                  <a:pt x="220728" y="96954"/>
                  <a:pt x="247909" y="123616"/>
                  <a:pt x="283922" y="123616"/>
                </a:cubicBezTo>
                <a:close/>
                <a:moveTo>
                  <a:pt x="283922" y="97820"/>
                </a:moveTo>
                <a:cubicBezTo>
                  <a:pt x="263664" y="97820"/>
                  <a:pt x="248256" y="82410"/>
                  <a:pt x="248256" y="61808"/>
                </a:cubicBezTo>
                <a:cubicBezTo>
                  <a:pt x="248256" y="41206"/>
                  <a:pt x="263664" y="25797"/>
                  <a:pt x="283922" y="25797"/>
                </a:cubicBezTo>
                <a:cubicBezTo>
                  <a:pt x="304179" y="25797"/>
                  <a:pt x="319587" y="41205"/>
                  <a:pt x="319587" y="61808"/>
                </a:cubicBezTo>
                <a:cubicBezTo>
                  <a:pt x="319587" y="82411"/>
                  <a:pt x="304177" y="97820"/>
                  <a:pt x="283922" y="97820"/>
                </a:cubicBezTo>
                <a:close/>
                <a:moveTo>
                  <a:pt x="488329" y="2077"/>
                </a:moveTo>
                <a:lnTo>
                  <a:pt x="458383" y="2077"/>
                </a:lnTo>
                <a:cubicBezTo>
                  <a:pt x="457452" y="2077"/>
                  <a:pt x="456596" y="2589"/>
                  <a:pt x="456156" y="3410"/>
                </a:cubicBezTo>
                <a:lnTo>
                  <a:pt x="425188" y="61115"/>
                </a:lnTo>
                <a:lnTo>
                  <a:pt x="394392" y="3415"/>
                </a:lnTo>
                <a:cubicBezTo>
                  <a:pt x="393953" y="2591"/>
                  <a:pt x="393096" y="2077"/>
                  <a:pt x="392163" y="2077"/>
                </a:cubicBezTo>
                <a:lnTo>
                  <a:pt x="361701" y="2077"/>
                </a:lnTo>
                <a:cubicBezTo>
                  <a:pt x="361004" y="2077"/>
                  <a:pt x="360438" y="2643"/>
                  <a:pt x="360438" y="3341"/>
                </a:cubicBezTo>
                <a:lnTo>
                  <a:pt x="360438" y="120275"/>
                </a:lnTo>
                <a:cubicBezTo>
                  <a:pt x="360438" y="120973"/>
                  <a:pt x="361004" y="121539"/>
                  <a:pt x="361701" y="121539"/>
                </a:cubicBezTo>
                <a:lnTo>
                  <a:pt x="386008" y="121539"/>
                </a:lnTo>
                <a:cubicBezTo>
                  <a:pt x="386708" y="121539"/>
                  <a:pt x="387272" y="120973"/>
                  <a:pt x="387272" y="120275"/>
                </a:cubicBezTo>
                <a:lnTo>
                  <a:pt x="387272" y="44841"/>
                </a:lnTo>
                <a:lnTo>
                  <a:pt x="417397" y="101455"/>
                </a:lnTo>
                <a:lnTo>
                  <a:pt x="432633" y="101455"/>
                </a:lnTo>
                <a:lnTo>
                  <a:pt x="462758" y="44841"/>
                </a:lnTo>
                <a:lnTo>
                  <a:pt x="462758" y="120275"/>
                </a:lnTo>
                <a:cubicBezTo>
                  <a:pt x="462758" y="120973"/>
                  <a:pt x="463324" y="121539"/>
                  <a:pt x="464022" y="121539"/>
                </a:cubicBezTo>
                <a:lnTo>
                  <a:pt x="488329" y="121539"/>
                </a:lnTo>
                <a:cubicBezTo>
                  <a:pt x="489028" y="121539"/>
                  <a:pt x="489594" y="120973"/>
                  <a:pt x="489594" y="120275"/>
                </a:cubicBezTo>
                <a:lnTo>
                  <a:pt x="489594" y="3341"/>
                </a:lnTo>
                <a:cubicBezTo>
                  <a:pt x="489594" y="2643"/>
                  <a:pt x="489028" y="2077"/>
                  <a:pt x="488329" y="2077"/>
                </a:cubicBezTo>
                <a:close/>
                <a:moveTo>
                  <a:pt x="590441" y="119857"/>
                </a:moveTo>
                <a:cubicBezTo>
                  <a:pt x="590800" y="120865"/>
                  <a:pt x="591753" y="121539"/>
                  <a:pt x="592824" y="121539"/>
                </a:cubicBezTo>
                <a:lnTo>
                  <a:pt x="618645" y="121539"/>
                </a:lnTo>
                <a:cubicBezTo>
                  <a:pt x="619527" y="121539"/>
                  <a:pt x="620139" y="120656"/>
                  <a:pt x="619828" y="119829"/>
                </a:cubicBezTo>
                <a:lnTo>
                  <a:pt x="576074" y="3714"/>
                </a:lnTo>
                <a:cubicBezTo>
                  <a:pt x="575703" y="2729"/>
                  <a:pt x="574760" y="2077"/>
                  <a:pt x="573708" y="2077"/>
                </a:cubicBezTo>
                <a:lnTo>
                  <a:pt x="545526" y="2077"/>
                </a:lnTo>
                <a:cubicBezTo>
                  <a:pt x="544471" y="2077"/>
                  <a:pt x="543529" y="2730"/>
                  <a:pt x="543159" y="3717"/>
                </a:cubicBezTo>
                <a:lnTo>
                  <a:pt x="499574" y="119830"/>
                </a:lnTo>
                <a:cubicBezTo>
                  <a:pt x="499263" y="120657"/>
                  <a:pt x="499874" y="121539"/>
                  <a:pt x="500757" y="121539"/>
                </a:cubicBezTo>
                <a:lnTo>
                  <a:pt x="525887" y="121539"/>
                </a:lnTo>
                <a:cubicBezTo>
                  <a:pt x="526958" y="121539"/>
                  <a:pt x="527911" y="120865"/>
                  <a:pt x="528270" y="119857"/>
                </a:cubicBezTo>
                <a:lnTo>
                  <a:pt x="535117" y="100590"/>
                </a:lnTo>
                <a:lnTo>
                  <a:pt x="583594" y="100590"/>
                </a:lnTo>
                <a:lnTo>
                  <a:pt x="590441" y="119857"/>
                </a:lnTo>
                <a:close/>
                <a:moveTo>
                  <a:pt x="543773" y="75831"/>
                </a:moveTo>
                <a:lnTo>
                  <a:pt x="559356" y="31683"/>
                </a:lnTo>
                <a:lnTo>
                  <a:pt x="574938" y="75831"/>
                </a:lnTo>
                <a:lnTo>
                  <a:pt x="543773" y="75831"/>
                </a:lnTo>
                <a:close/>
                <a:moveTo>
                  <a:pt x="619698" y="105665"/>
                </a:moveTo>
                <a:cubicBezTo>
                  <a:pt x="632199" y="116500"/>
                  <a:pt x="651470" y="123616"/>
                  <a:pt x="669583" y="123616"/>
                </a:cubicBezTo>
                <a:cubicBezTo>
                  <a:pt x="696245" y="123616"/>
                  <a:pt x="716847" y="108727"/>
                  <a:pt x="716847" y="86739"/>
                </a:cubicBezTo>
                <a:cubicBezTo>
                  <a:pt x="716847" y="58865"/>
                  <a:pt x="683433" y="50555"/>
                  <a:pt x="672872" y="48303"/>
                </a:cubicBezTo>
                <a:cubicBezTo>
                  <a:pt x="661965" y="46053"/>
                  <a:pt x="651058" y="42417"/>
                  <a:pt x="651058" y="34626"/>
                </a:cubicBezTo>
                <a:cubicBezTo>
                  <a:pt x="651058" y="28393"/>
                  <a:pt x="658674" y="23892"/>
                  <a:pt x="669409" y="23892"/>
                </a:cubicBezTo>
                <a:cubicBezTo>
                  <a:pt x="680084" y="23892"/>
                  <a:pt x="691226" y="28098"/>
                  <a:pt x="698254" y="34146"/>
                </a:cubicBezTo>
                <a:cubicBezTo>
                  <a:pt x="698849" y="34657"/>
                  <a:pt x="699735" y="34533"/>
                  <a:pt x="700144" y="33863"/>
                </a:cubicBezTo>
                <a:lnTo>
                  <a:pt x="711277" y="15619"/>
                </a:lnTo>
                <a:cubicBezTo>
                  <a:pt x="711595" y="15096"/>
                  <a:pt x="711518" y="14415"/>
                  <a:pt x="711065" y="14003"/>
                </a:cubicBezTo>
                <a:cubicBezTo>
                  <a:pt x="702144" y="5886"/>
                  <a:pt x="687417" y="0"/>
                  <a:pt x="669583" y="0"/>
                </a:cubicBezTo>
                <a:cubicBezTo>
                  <a:pt x="642055" y="0"/>
                  <a:pt x="623529" y="14196"/>
                  <a:pt x="623529" y="35665"/>
                </a:cubicBezTo>
                <a:cubicBezTo>
                  <a:pt x="623529" y="56787"/>
                  <a:pt x="641361" y="68041"/>
                  <a:pt x="665255" y="73754"/>
                </a:cubicBezTo>
                <a:cubicBezTo>
                  <a:pt x="677893" y="76870"/>
                  <a:pt x="689319" y="79640"/>
                  <a:pt x="689319" y="87951"/>
                </a:cubicBezTo>
                <a:cubicBezTo>
                  <a:pt x="689319" y="95050"/>
                  <a:pt x="680143" y="99724"/>
                  <a:pt x="669409" y="99724"/>
                </a:cubicBezTo>
                <a:cubicBezTo>
                  <a:pt x="657220" y="99724"/>
                  <a:pt x="643421" y="93927"/>
                  <a:pt x="633758" y="85439"/>
                </a:cubicBezTo>
                <a:cubicBezTo>
                  <a:pt x="633188" y="84939"/>
                  <a:pt x="632331" y="85041"/>
                  <a:pt x="631905" y="85669"/>
                </a:cubicBezTo>
                <a:lnTo>
                  <a:pt x="619491" y="103977"/>
                </a:lnTo>
                <a:cubicBezTo>
                  <a:pt x="619130" y="104512"/>
                  <a:pt x="619211" y="105241"/>
                  <a:pt x="619698" y="105665"/>
                </a:cubicBezTo>
                <a:close/>
                <a:moveTo>
                  <a:pt x="1020054" y="504131"/>
                </a:moveTo>
                <a:lnTo>
                  <a:pt x="955369" y="504131"/>
                </a:lnTo>
                <a:cubicBezTo>
                  <a:pt x="953616" y="504131"/>
                  <a:pt x="951989" y="503227"/>
                  <a:pt x="951064" y="501740"/>
                </a:cubicBezTo>
                <a:lnTo>
                  <a:pt x="884290" y="394320"/>
                </a:lnTo>
                <a:lnTo>
                  <a:pt x="818185" y="394018"/>
                </a:lnTo>
                <a:lnTo>
                  <a:pt x="818185" y="500753"/>
                </a:lnTo>
                <a:cubicBezTo>
                  <a:pt x="818185" y="502619"/>
                  <a:pt x="816673" y="504131"/>
                  <a:pt x="814807" y="504131"/>
                </a:cubicBezTo>
                <a:lnTo>
                  <a:pt x="754004" y="504131"/>
                </a:lnTo>
                <a:cubicBezTo>
                  <a:pt x="752139" y="504131"/>
                  <a:pt x="750627" y="502619"/>
                  <a:pt x="750627" y="500753"/>
                </a:cubicBezTo>
                <a:lnTo>
                  <a:pt x="750627" y="169715"/>
                </a:lnTo>
                <a:cubicBezTo>
                  <a:pt x="750627" y="167849"/>
                  <a:pt x="752139" y="166336"/>
                  <a:pt x="754004" y="166336"/>
                </a:cubicBezTo>
                <a:lnTo>
                  <a:pt x="901064" y="166336"/>
                </a:lnTo>
                <a:cubicBezTo>
                  <a:pt x="963727" y="166336"/>
                  <a:pt x="1016419" y="215972"/>
                  <a:pt x="1017252" y="278632"/>
                </a:cubicBezTo>
                <a:cubicBezTo>
                  <a:pt x="1017870" y="325109"/>
                  <a:pt x="990617" y="365266"/>
                  <a:pt x="951159" y="383525"/>
                </a:cubicBezTo>
                <a:lnTo>
                  <a:pt x="1022923" y="498970"/>
                </a:lnTo>
                <a:cubicBezTo>
                  <a:pt x="1024321" y="501221"/>
                  <a:pt x="1022703" y="504131"/>
                  <a:pt x="1020054" y="504131"/>
                </a:cubicBezTo>
                <a:close/>
                <a:moveTo>
                  <a:pt x="953620" y="280178"/>
                </a:moveTo>
                <a:cubicBezTo>
                  <a:pt x="953620" y="252454"/>
                  <a:pt x="931144" y="229980"/>
                  <a:pt x="903422" y="229980"/>
                </a:cubicBezTo>
                <a:lnTo>
                  <a:pt x="818185" y="229980"/>
                </a:lnTo>
                <a:lnTo>
                  <a:pt x="818185" y="330375"/>
                </a:lnTo>
                <a:lnTo>
                  <a:pt x="903422" y="330375"/>
                </a:lnTo>
                <a:cubicBezTo>
                  <a:pt x="931144" y="330375"/>
                  <a:pt x="953620" y="307900"/>
                  <a:pt x="953620" y="280178"/>
                </a:cubicBezTo>
                <a:close/>
                <a:moveTo>
                  <a:pt x="445982" y="359121"/>
                </a:moveTo>
                <a:cubicBezTo>
                  <a:pt x="444273" y="351427"/>
                  <a:pt x="443342" y="343441"/>
                  <a:pt x="443342" y="335234"/>
                </a:cubicBezTo>
                <a:cubicBezTo>
                  <a:pt x="443342" y="274704"/>
                  <a:pt x="492411" y="225634"/>
                  <a:pt x="552940" y="225634"/>
                </a:cubicBezTo>
                <a:cubicBezTo>
                  <a:pt x="613472" y="225634"/>
                  <a:pt x="662541" y="274704"/>
                  <a:pt x="662541" y="335234"/>
                </a:cubicBezTo>
                <a:cubicBezTo>
                  <a:pt x="662541" y="343441"/>
                  <a:pt x="661610" y="351427"/>
                  <a:pt x="659898" y="359121"/>
                </a:cubicBezTo>
                <a:lnTo>
                  <a:pt x="724656" y="359121"/>
                </a:lnTo>
                <a:cubicBezTo>
                  <a:pt x="725732" y="351311"/>
                  <a:pt x="726302" y="343339"/>
                  <a:pt x="726302" y="335234"/>
                </a:cubicBezTo>
                <a:cubicBezTo>
                  <a:pt x="726302" y="239489"/>
                  <a:pt x="648686" y="161873"/>
                  <a:pt x="552940" y="161873"/>
                </a:cubicBezTo>
                <a:cubicBezTo>
                  <a:pt x="457197" y="161873"/>
                  <a:pt x="379579" y="239489"/>
                  <a:pt x="379579" y="335234"/>
                </a:cubicBezTo>
                <a:cubicBezTo>
                  <a:pt x="379579" y="343339"/>
                  <a:pt x="380149" y="351311"/>
                  <a:pt x="381225" y="359121"/>
                </a:cubicBezTo>
                <a:lnTo>
                  <a:pt x="445982" y="359121"/>
                </a:lnTo>
                <a:close/>
                <a:moveTo>
                  <a:pt x="395041" y="406893"/>
                </a:moveTo>
                <a:cubicBezTo>
                  <a:pt x="422308" y="466882"/>
                  <a:pt x="482751" y="508596"/>
                  <a:pt x="552940" y="508596"/>
                </a:cubicBezTo>
                <a:cubicBezTo>
                  <a:pt x="623129" y="508596"/>
                  <a:pt x="683573" y="466882"/>
                  <a:pt x="710840" y="406893"/>
                </a:cubicBezTo>
                <a:lnTo>
                  <a:pt x="395041" y="406893"/>
                </a:lnTo>
                <a:close/>
              </a:path>
            </a:pathLst>
          </a:custGeom>
          <a:solidFill>
            <a:schemeClr val="bg1"/>
          </a:solidFill>
          <a:ln w="1787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2480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C49276A0-918F-BE6D-8BB5-62E3204B214A}"/>
              </a:ext>
            </a:extLst>
          </p:cNvPr>
          <p:cNvSpPr>
            <a:spLocks noChangeAspect="1"/>
          </p:cNvSpPr>
          <p:nvPr userDrawn="1"/>
        </p:nvSpPr>
        <p:spPr>
          <a:xfrm>
            <a:off x="3810138" y="0"/>
            <a:ext cx="2890802" cy="6858000"/>
          </a:xfrm>
          <a:custGeom>
            <a:avLst/>
            <a:gdLst>
              <a:gd name="connsiteX0" fmla="*/ 2890802 w 2890802"/>
              <a:gd name="connsiteY0" fmla="*/ 5791435 h 6858000"/>
              <a:gd name="connsiteX1" fmla="*/ 2890802 w 2890802"/>
              <a:gd name="connsiteY1" fmla="*/ 5801789 h 6858000"/>
              <a:gd name="connsiteX2" fmla="*/ 2885634 w 2890802"/>
              <a:gd name="connsiteY2" fmla="*/ 5792826 h 6858000"/>
              <a:gd name="connsiteX3" fmla="*/ 6526 w 2890802"/>
              <a:gd name="connsiteY3" fmla="*/ 3576476 h 6858000"/>
              <a:gd name="connsiteX4" fmla="*/ 273988 w 2890802"/>
              <a:gd name="connsiteY4" fmla="*/ 4040334 h 6858000"/>
              <a:gd name="connsiteX5" fmla="*/ 121384 w 2890802"/>
              <a:gd name="connsiteY5" fmla="*/ 4081408 h 6858000"/>
              <a:gd name="connsiteX6" fmla="*/ 427834 w 2890802"/>
              <a:gd name="connsiteY6" fmla="*/ 4612881 h 6858000"/>
              <a:gd name="connsiteX7" fmla="*/ 275229 w 2890802"/>
              <a:gd name="connsiteY7" fmla="*/ 4653955 h 6858000"/>
              <a:gd name="connsiteX8" fmla="*/ 581679 w 2890802"/>
              <a:gd name="connsiteY8" fmla="*/ 5185428 h 6858000"/>
              <a:gd name="connsiteX9" fmla="*/ 439811 w 2890802"/>
              <a:gd name="connsiteY9" fmla="*/ 5223612 h 6858000"/>
              <a:gd name="connsiteX10" fmla="*/ 334927 w 2890802"/>
              <a:gd name="connsiteY10" fmla="*/ 5010781 h 6858000"/>
              <a:gd name="connsiteX11" fmla="*/ 14163 w 2890802"/>
              <a:gd name="connsiteY11" fmla="*/ 3757553 h 6858000"/>
              <a:gd name="connsiteX12" fmla="*/ 2890802 w 2890802"/>
              <a:gd name="connsiteY12" fmla="*/ 3339562 h 6858000"/>
              <a:gd name="connsiteX13" fmla="*/ 2890802 w 2890802"/>
              <a:gd name="connsiteY13" fmla="*/ 3608422 h 6858000"/>
              <a:gd name="connsiteX14" fmla="*/ 2756603 w 2890802"/>
              <a:gd name="connsiteY14" fmla="*/ 3375682 h 6858000"/>
              <a:gd name="connsiteX15" fmla="*/ 6379 w 2890802"/>
              <a:gd name="connsiteY15" fmla="*/ 3270486 h 6858000"/>
              <a:gd name="connsiteX16" fmla="*/ 120143 w 2890802"/>
              <a:gd name="connsiteY16" fmla="*/ 3467787 h 6858000"/>
              <a:gd name="connsiteX17" fmla="*/ 3269 w 2890802"/>
              <a:gd name="connsiteY17" fmla="*/ 3499244 h 6858000"/>
              <a:gd name="connsiteX18" fmla="*/ 0 w 2890802"/>
              <a:gd name="connsiteY18" fmla="*/ 3421734 h 6858000"/>
              <a:gd name="connsiteX19" fmla="*/ 170258 w 2890802"/>
              <a:gd name="connsiteY19" fmla="*/ 2286105 h 6858000"/>
              <a:gd name="connsiteX20" fmla="*/ 446444 w 2890802"/>
              <a:gd name="connsiteY20" fmla="*/ 2767039 h 6858000"/>
              <a:gd name="connsiteX21" fmla="*/ 293839 w 2890802"/>
              <a:gd name="connsiteY21" fmla="*/ 2808113 h 6858000"/>
              <a:gd name="connsiteX22" fmla="*/ 599048 w 2890802"/>
              <a:gd name="connsiteY22" fmla="*/ 3339587 h 6858000"/>
              <a:gd name="connsiteX23" fmla="*/ 446444 w 2890802"/>
              <a:gd name="connsiteY23" fmla="*/ 3380660 h 6858000"/>
              <a:gd name="connsiteX24" fmla="*/ 752893 w 2890802"/>
              <a:gd name="connsiteY24" fmla="*/ 3912134 h 6858000"/>
              <a:gd name="connsiteX25" fmla="*/ 600289 w 2890802"/>
              <a:gd name="connsiteY25" fmla="*/ 3953207 h 6858000"/>
              <a:gd name="connsiteX26" fmla="*/ 905498 w 2890802"/>
              <a:gd name="connsiteY26" fmla="*/ 4484680 h 6858000"/>
              <a:gd name="connsiteX27" fmla="*/ 752893 w 2890802"/>
              <a:gd name="connsiteY27" fmla="*/ 4525754 h 6858000"/>
              <a:gd name="connsiteX28" fmla="*/ 1058102 w 2890802"/>
              <a:gd name="connsiteY28" fmla="*/ 5057227 h 6858000"/>
              <a:gd name="connsiteX29" fmla="*/ 905498 w 2890802"/>
              <a:gd name="connsiteY29" fmla="*/ 5098302 h 6858000"/>
              <a:gd name="connsiteX30" fmla="*/ 1211947 w 2890802"/>
              <a:gd name="connsiteY30" fmla="*/ 5629775 h 6858000"/>
              <a:gd name="connsiteX31" fmla="*/ 1059343 w 2890802"/>
              <a:gd name="connsiteY31" fmla="*/ 5670849 h 6858000"/>
              <a:gd name="connsiteX32" fmla="*/ 1364552 w 2890802"/>
              <a:gd name="connsiteY32" fmla="*/ 6202322 h 6858000"/>
              <a:gd name="connsiteX33" fmla="*/ 1211947 w 2890802"/>
              <a:gd name="connsiteY33" fmla="*/ 6243396 h 6858000"/>
              <a:gd name="connsiteX34" fmla="*/ 1229503 w 2890802"/>
              <a:gd name="connsiteY34" fmla="*/ 6273967 h 6858000"/>
              <a:gd name="connsiteX35" fmla="*/ 1028409 w 2890802"/>
              <a:gd name="connsiteY35" fmla="*/ 6070195 h 6858000"/>
              <a:gd name="connsiteX36" fmla="*/ 837260 w 2890802"/>
              <a:gd name="connsiteY36" fmla="*/ 5731837 h 6858000"/>
              <a:gd name="connsiteX37" fmla="*/ 989865 w 2890802"/>
              <a:gd name="connsiteY37" fmla="*/ 5690763 h 6858000"/>
              <a:gd name="connsiteX38" fmla="*/ 683415 w 2890802"/>
              <a:gd name="connsiteY38" fmla="*/ 5159290 h 6858000"/>
              <a:gd name="connsiteX39" fmla="*/ 836019 w 2890802"/>
              <a:gd name="connsiteY39" fmla="*/ 5118216 h 6858000"/>
              <a:gd name="connsiteX40" fmla="*/ 529570 w 2890802"/>
              <a:gd name="connsiteY40" fmla="*/ 4586743 h 6858000"/>
              <a:gd name="connsiteX41" fmla="*/ 682174 w 2890802"/>
              <a:gd name="connsiteY41" fmla="*/ 4545669 h 6858000"/>
              <a:gd name="connsiteX42" fmla="*/ 375725 w 2890802"/>
              <a:gd name="connsiteY42" fmla="*/ 4014196 h 6858000"/>
              <a:gd name="connsiteX43" fmla="*/ 528329 w 2890802"/>
              <a:gd name="connsiteY43" fmla="*/ 3973122 h 6858000"/>
              <a:gd name="connsiteX44" fmla="*/ 221879 w 2890802"/>
              <a:gd name="connsiteY44" fmla="*/ 3441649 h 6858000"/>
              <a:gd name="connsiteX45" fmla="*/ 374484 w 2890802"/>
              <a:gd name="connsiteY45" fmla="*/ 3400575 h 6858000"/>
              <a:gd name="connsiteX46" fmla="*/ 68034 w 2890802"/>
              <a:gd name="connsiteY46" fmla="*/ 2869102 h 6858000"/>
              <a:gd name="connsiteX47" fmla="*/ 220639 w 2890802"/>
              <a:gd name="connsiteY47" fmla="*/ 2828028 h 6858000"/>
              <a:gd name="connsiteX48" fmla="*/ 89498 w 2890802"/>
              <a:gd name="connsiteY48" fmla="*/ 2600592 h 6858000"/>
              <a:gd name="connsiteX49" fmla="*/ 124018 w 2890802"/>
              <a:gd name="connsiteY49" fmla="*/ 2438992 h 6858000"/>
              <a:gd name="connsiteX50" fmla="*/ 233510 w 2890802"/>
              <a:gd name="connsiteY50" fmla="*/ 2089438 h 6858000"/>
              <a:gd name="connsiteX51" fmla="*/ 293839 w 2890802"/>
              <a:gd name="connsiteY51" fmla="*/ 2194492 h 6858000"/>
              <a:gd name="connsiteX52" fmla="*/ 189470 w 2890802"/>
              <a:gd name="connsiteY52" fmla="*/ 2222583 h 6858000"/>
              <a:gd name="connsiteX53" fmla="*/ 217415 w 2890802"/>
              <a:gd name="connsiteY53" fmla="*/ 2130186 h 6858000"/>
              <a:gd name="connsiteX54" fmla="*/ 470034 w 2890802"/>
              <a:gd name="connsiteY54" fmla="*/ 1558518 h 6858000"/>
              <a:gd name="connsiteX55" fmla="*/ 762819 w 2890802"/>
              <a:gd name="connsiteY55" fmla="*/ 2066291 h 6858000"/>
              <a:gd name="connsiteX56" fmla="*/ 610214 w 2890802"/>
              <a:gd name="connsiteY56" fmla="*/ 2107366 h 6858000"/>
              <a:gd name="connsiteX57" fmla="*/ 916664 w 2890802"/>
              <a:gd name="connsiteY57" fmla="*/ 2638838 h 6858000"/>
              <a:gd name="connsiteX58" fmla="*/ 764060 w 2890802"/>
              <a:gd name="connsiteY58" fmla="*/ 2679913 h 6858000"/>
              <a:gd name="connsiteX59" fmla="*/ 1070509 w 2890802"/>
              <a:gd name="connsiteY59" fmla="*/ 3211386 h 6858000"/>
              <a:gd name="connsiteX60" fmla="*/ 917905 w 2890802"/>
              <a:gd name="connsiteY60" fmla="*/ 3252460 h 6858000"/>
              <a:gd name="connsiteX61" fmla="*/ 1224354 w 2890802"/>
              <a:gd name="connsiteY61" fmla="*/ 3783933 h 6858000"/>
              <a:gd name="connsiteX62" fmla="*/ 1071750 w 2890802"/>
              <a:gd name="connsiteY62" fmla="*/ 3825007 h 6858000"/>
              <a:gd name="connsiteX63" fmla="*/ 1378200 w 2890802"/>
              <a:gd name="connsiteY63" fmla="*/ 4356480 h 6858000"/>
              <a:gd name="connsiteX64" fmla="*/ 1225595 w 2890802"/>
              <a:gd name="connsiteY64" fmla="*/ 4397554 h 6858000"/>
              <a:gd name="connsiteX65" fmla="*/ 1532045 w 2890802"/>
              <a:gd name="connsiteY65" fmla="*/ 4929027 h 6858000"/>
              <a:gd name="connsiteX66" fmla="*/ 1379440 w 2890802"/>
              <a:gd name="connsiteY66" fmla="*/ 4970101 h 6858000"/>
              <a:gd name="connsiteX67" fmla="*/ 1685890 w 2890802"/>
              <a:gd name="connsiteY67" fmla="*/ 5501574 h 6858000"/>
              <a:gd name="connsiteX68" fmla="*/ 1533285 w 2890802"/>
              <a:gd name="connsiteY68" fmla="*/ 5542648 h 6858000"/>
              <a:gd name="connsiteX69" fmla="*/ 1839735 w 2890802"/>
              <a:gd name="connsiteY69" fmla="*/ 6074121 h 6858000"/>
              <a:gd name="connsiteX70" fmla="*/ 1687130 w 2890802"/>
              <a:gd name="connsiteY70" fmla="*/ 6115195 h 6858000"/>
              <a:gd name="connsiteX71" fmla="*/ 1993580 w 2890802"/>
              <a:gd name="connsiteY71" fmla="*/ 6646668 h 6858000"/>
              <a:gd name="connsiteX72" fmla="*/ 1839735 w 2890802"/>
              <a:gd name="connsiteY72" fmla="*/ 6687742 h 6858000"/>
              <a:gd name="connsiteX73" fmla="*/ 1890151 w 2890802"/>
              <a:gd name="connsiteY73" fmla="*/ 6775424 h 6858000"/>
              <a:gd name="connsiteX74" fmla="*/ 1774410 w 2890802"/>
              <a:gd name="connsiteY74" fmla="*/ 6704102 h 6858000"/>
              <a:gd name="connsiteX75" fmla="*/ 1470010 w 2890802"/>
              <a:gd name="connsiteY75" fmla="*/ 6176184 h 6858000"/>
              <a:gd name="connsiteX76" fmla="*/ 1622615 w 2890802"/>
              <a:gd name="connsiteY76" fmla="*/ 6135110 h 6858000"/>
              <a:gd name="connsiteX77" fmla="*/ 1316165 w 2890802"/>
              <a:gd name="connsiteY77" fmla="*/ 5603637 h 6858000"/>
              <a:gd name="connsiteX78" fmla="*/ 1468770 w 2890802"/>
              <a:gd name="connsiteY78" fmla="*/ 5562563 h 6858000"/>
              <a:gd name="connsiteX79" fmla="*/ 1162320 w 2890802"/>
              <a:gd name="connsiteY79" fmla="*/ 5031090 h 6858000"/>
              <a:gd name="connsiteX80" fmla="*/ 1314925 w 2890802"/>
              <a:gd name="connsiteY80" fmla="*/ 4990015 h 6858000"/>
              <a:gd name="connsiteX81" fmla="*/ 1008475 w 2890802"/>
              <a:gd name="connsiteY81" fmla="*/ 4458543 h 6858000"/>
              <a:gd name="connsiteX82" fmla="*/ 1161079 w 2890802"/>
              <a:gd name="connsiteY82" fmla="*/ 4417468 h 6858000"/>
              <a:gd name="connsiteX83" fmla="*/ 854630 w 2890802"/>
              <a:gd name="connsiteY83" fmla="*/ 3885995 h 6858000"/>
              <a:gd name="connsiteX84" fmla="*/ 1007234 w 2890802"/>
              <a:gd name="connsiteY84" fmla="*/ 3844921 h 6858000"/>
              <a:gd name="connsiteX85" fmla="*/ 700785 w 2890802"/>
              <a:gd name="connsiteY85" fmla="*/ 3313448 h 6858000"/>
              <a:gd name="connsiteX86" fmla="*/ 853389 w 2890802"/>
              <a:gd name="connsiteY86" fmla="*/ 3272374 h 6858000"/>
              <a:gd name="connsiteX87" fmla="*/ 546939 w 2890802"/>
              <a:gd name="connsiteY87" fmla="*/ 2740901 h 6858000"/>
              <a:gd name="connsiteX88" fmla="*/ 699544 w 2890802"/>
              <a:gd name="connsiteY88" fmla="*/ 2699827 h 6858000"/>
              <a:gd name="connsiteX89" fmla="*/ 393094 w 2890802"/>
              <a:gd name="connsiteY89" fmla="*/ 2168354 h 6858000"/>
              <a:gd name="connsiteX90" fmla="*/ 545699 w 2890802"/>
              <a:gd name="connsiteY90" fmla="*/ 2127280 h 6858000"/>
              <a:gd name="connsiteX91" fmla="*/ 353776 w 2890802"/>
              <a:gd name="connsiteY91" fmla="*/ 1794430 h 6858000"/>
              <a:gd name="connsiteX92" fmla="*/ 2890802 w 2890802"/>
              <a:gd name="connsiteY92" fmla="*/ 1496725 h 6858000"/>
              <a:gd name="connsiteX93" fmla="*/ 2890802 w 2890802"/>
              <a:gd name="connsiteY93" fmla="*/ 1744082 h 6858000"/>
              <a:gd name="connsiteX94" fmla="*/ 2767769 w 2890802"/>
              <a:gd name="connsiteY94" fmla="*/ 1529840 h 6858000"/>
              <a:gd name="connsiteX95" fmla="*/ 559211 w 2890802"/>
              <a:gd name="connsiteY95" fmla="*/ 1407441 h 6858000"/>
              <a:gd name="connsiteX96" fmla="*/ 608974 w 2890802"/>
              <a:gd name="connsiteY96" fmla="*/ 1493744 h 6858000"/>
              <a:gd name="connsiteX97" fmla="*/ 488177 w 2890802"/>
              <a:gd name="connsiteY97" fmla="*/ 1526257 h 6858000"/>
              <a:gd name="connsiteX98" fmla="*/ 857421 w 2890802"/>
              <a:gd name="connsiteY98" fmla="*/ 975715 h 6858000"/>
              <a:gd name="connsiteX99" fmla="*/ 1082916 w 2890802"/>
              <a:gd name="connsiteY99" fmla="*/ 1366788 h 6858000"/>
              <a:gd name="connsiteX100" fmla="*/ 930312 w 2890802"/>
              <a:gd name="connsiteY100" fmla="*/ 1407862 h 6858000"/>
              <a:gd name="connsiteX101" fmla="*/ 1236761 w 2890802"/>
              <a:gd name="connsiteY101" fmla="*/ 1939336 h 6858000"/>
              <a:gd name="connsiteX102" fmla="*/ 1084157 w 2890802"/>
              <a:gd name="connsiteY102" fmla="*/ 1980409 h 6858000"/>
              <a:gd name="connsiteX103" fmla="*/ 1390606 w 2890802"/>
              <a:gd name="connsiteY103" fmla="*/ 2511883 h 6858000"/>
              <a:gd name="connsiteX104" fmla="*/ 1238002 w 2890802"/>
              <a:gd name="connsiteY104" fmla="*/ 2552956 h 6858000"/>
              <a:gd name="connsiteX105" fmla="*/ 1544452 w 2890802"/>
              <a:gd name="connsiteY105" fmla="*/ 3084430 h 6858000"/>
              <a:gd name="connsiteX106" fmla="*/ 1391847 w 2890802"/>
              <a:gd name="connsiteY106" fmla="*/ 3125504 h 6858000"/>
              <a:gd name="connsiteX107" fmla="*/ 1698297 w 2890802"/>
              <a:gd name="connsiteY107" fmla="*/ 3656977 h 6858000"/>
              <a:gd name="connsiteX108" fmla="*/ 1545692 w 2890802"/>
              <a:gd name="connsiteY108" fmla="*/ 3698051 h 6858000"/>
              <a:gd name="connsiteX109" fmla="*/ 1852142 w 2890802"/>
              <a:gd name="connsiteY109" fmla="*/ 4229524 h 6858000"/>
              <a:gd name="connsiteX110" fmla="*/ 1699537 w 2890802"/>
              <a:gd name="connsiteY110" fmla="*/ 4270598 h 6858000"/>
              <a:gd name="connsiteX111" fmla="*/ 2005987 w 2890802"/>
              <a:gd name="connsiteY111" fmla="*/ 4802071 h 6858000"/>
              <a:gd name="connsiteX112" fmla="*/ 1853383 w 2890802"/>
              <a:gd name="connsiteY112" fmla="*/ 4843145 h 6858000"/>
              <a:gd name="connsiteX113" fmla="*/ 2159832 w 2890802"/>
              <a:gd name="connsiteY113" fmla="*/ 5374618 h 6858000"/>
              <a:gd name="connsiteX114" fmla="*/ 2007228 w 2890802"/>
              <a:gd name="connsiteY114" fmla="*/ 5415692 h 6858000"/>
              <a:gd name="connsiteX115" fmla="*/ 2313677 w 2890802"/>
              <a:gd name="connsiteY115" fmla="*/ 5947165 h 6858000"/>
              <a:gd name="connsiteX116" fmla="*/ 2161073 w 2890802"/>
              <a:gd name="connsiteY116" fmla="*/ 5988239 h 6858000"/>
              <a:gd name="connsiteX117" fmla="*/ 2467523 w 2890802"/>
              <a:gd name="connsiteY117" fmla="*/ 6519712 h 6858000"/>
              <a:gd name="connsiteX118" fmla="*/ 2314918 w 2890802"/>
              <a:gd name="connsiteY118" fmla="*/ 6560786 h 6858000"/>
              <a:gd name="connsiteX119" fmla="*/ 2486293 w 2890802"/>
              <a:gd name="connsiteY119" fmla="*/ 6858000 h 6858000"/>
              <a:gd name="connsiteX120" fmla="*/ 2230973 w 2890802"/>
              <a:gd name="connsiteY120" fmla="*/ 6858000 h 6858000"/>
              <a:gd name="connsiteX121" fmla="*/ 2100279 w 2890802"/>
              <a:gd name="connsiteY121" fmla="*/ 6621775 h 6858000"/>
              <a:gd name="connsiteX122" fmla="*/ 2252884 w 2890802"/>
              <a:gd name="connsiteY122" fmla="*/ 6580701 h 6858000"/>
              <a:gd name="connsiteX123" fmla="*/ 1946434 w 2890802"/>
              <a:gd name="connsiteY123" fmla="*/ 6049228 h 6858000"/>
              <a:gd name="connsiteX124" fmla="*/ 2099039 w 2890802"/>
              <a:gd name="connsiteY124" fmla="*/ 6008153 h 6858000"/>
              <a:gd name="connsiteX125" fmla="*/ 1792589 w 2890802"/>
              <a:gd name="connsiteY125" fmla="*/ 5476680 h 6858000"/>
              <a:gd name="connsiteX126" fmla="*/ 1945193 w 2890802"/>
              <a:gd name="connsiteY126" fmla="*/ 5435607 h 6858000"/>
              <a:gd name="connsiteX127" fmla="*/ 1638744 w 2890802"/>
              <a:gd name="connsiteY127" fmla="*/ 4904133 h 6858000"/>
              <a:gd name="connsiteX128" fmla="*/ 1791348 w 2890802"/>
              <a:gd name="connsiteY128" fmla="*/ 4863059 h 6858000"/>
              <a:gd name="connsiteX129" fmla="*/ 1484899 w 2890802"/>
              <a:gd name="connsiteY129" fmla="*/ 4331586 h 6858000"/>
              <a:gd name="connsiteX130" fmla="*/ 1637503 w 2890802"/>
              <a:gd name="connsiteY130" fmla="*/ 4290512 h 6858000"/>
              <a:gd name="connsiteX131" fmla="*/ 1331053 w 2890802"/>
              <a:gd name="connsiteY131" fmla="*/ 3759039 h 6858000"/>
              <a:gd name="connsiteX132" fmla="*/ 1483658 w 2890802"/>
              <a:gd name="connsiteY132" fmla="*/ 3717965 h 6858000"/>
              <a:gd name="connsiteX133" fmla="*/ 1177208 w 2890802"/>
              <a:gd name="connsiteY133" fmla="*/ 3186492 h 6858000"/>
              <a:gd name="connsiteX134" fmla="*/ 1329813 w 2890802"/>
              <a:gd name="connsiteY134" fmla="*/ 3145418 h 6858000"/>
              <a:gd name="connsiteX135" fmla="*/ 1023363 w 2890802"/>
              <a:gd name="connsiteY135" fmla="*/ 2613945 h 6858000"/>
              <a:gd name="connsiteX136" fmla="*/ 1175968 w 2890802"/>
              <a:gd name="connsiteY136" fmla="*/ 2572871 h 6858000"/>
              <a:gd name="connsiteX137" fmla="*/ 869518 w 2890802"/>
              <a:gd name="connsiteY137" fmla="*/ 2041398 h 6858000"/>
              <a:gd name="connsiteX138" fmla="*/ 1022122 w 2890802"/>
              <a:gd name="connsiteY138" fmla="*/ 2000324 h 6858000"/>
              <a:gd name="connsiteX139" fmla="*/ 715673 w 2890802"/>
              <a:gd name="connsiteY139" fmla="*/ 1468851 h 6858000"/>
              <a:gd name="connsiteX140" fmla="*/ 868277 w 2890802"/>
              <a:gd name="connsiteY140" fmla="*/ 1427777 h 6858000"/>
              <a:gd name="connsiteX141" fmla="*/ 716831 w 2890802"/>
              <a:gd name="connsiteY141" fmla="*/ 1165125 h 6858000"/>
              <a:gd name="connsiteX142" fmla="*/ 820673 w 2890802"/>
              <a:gd name="connsiteY142" fmla="*/ 1019423 h 6858000"/>
              <a:gd name="connsiteX143" fmla="*/ 1308162 w 2890802"/>
              <a:gd name="connsiteY143" fmla="*/ 499389 h 6858000"/>
              <a:gd name="connsiteX144" fmla="*/ 1404254 w 2890802"/>
              <a:gd name="connsiteY144" fmla="*/ 666041 h 6858000"/>
              <a:gd name="connsiteX145" fmla="*/ 1251650 w 2890802"/>
              <a:gd name="connsiteY145" fmla="*/ 707115 h 6858000"/>
              <a:gd name="connsiteX146" fmla="*/ 1558099 w 2890802"/>
              <a:gd name="connsiteY146" fmla="*/ 1238587 h 6858000"/>
              <a:gd name="connsiteX147" fmla="*/ 1405495 w 2890802"/>
              <a:gd name="connsiteY147" fmla="*/ 1279662 h 6858000"/>
              <a:gd name="connsiteX148" fmla="*/ 1711944 w 2890802"/>
              <a:gd name="connsiteY148" fmla="*/ 1811135 h 6858000"/>
              <a:gd name="connsiteX149" fmla="*/ 1559340 w 2890802"/>
              <a:gd name="connsiteY149" fmla="*/ 1852209 h 6858000"/>
              <a:gd name="connsiteX150" fmla="*/ 1865789 w 2890802"/>
              <a:gd name="connsiteY150" fmla="*/ 2383682 h 6858000"/>
              <a:gd name="connsiteX151" fmla="*/ 1713185 w 2890802"/>
              <a:gd name="connsiteY151" fmla="*/ 2424756 h 6858000"/>
              <a:gd name="connsiteX152" fmla="*/ 2019635 w 2890802"/>
              <a:gd name="connsiteY152" fmla="*/ 2956229 h 6858000"/>
              <a:gd name="connsiteX153" fmla="*/ 1867030 w 2890802"/>
              <a:gd name="connsiteY153" fmla="*/ 2997303 h 6858000"/>
              <a:gd name="connsiteX154" fmla="*/ 2173480 w 2890802"/>
              <a:gd name="connsiteY154" fmla="*/ 3528776 h 6858000"/>
              <a:gd name="connsiteX155" fmla="*/ 2020875 w 2890802"/>
              <a:gd name="connsiteY155" fmla="*/ 3569850 h 6858000"/>
              <a:gd name="connsiteX156" fmla="*/ 2327325 w 2890802"/>
              <a:gd name="connsiteY156" fmla="*/ 4101323 h 6858000"/>
              <a:gd name="connsiteX157" fmla="*/ 2174720 w 2890802"/>
              <a:gd name="connsiteY157" fmla="*/ 4142397 h 6858000"/>
              <a:gd name="connsiteX158" fmla="*/ 2481170 w 2890802"/>
              <a:gd name="connsiteY158" fmla="*/ 4673870 h 6858000"/>
              <a:gd name="connsiteX159" fmla="*/ 2328566 w 2890802"/>
              <a:gd name="connsiteY159" fmla="*/ 4714944 h 6858000"/>
              <a:gd name="connsiteX160" fmla="*/ 2635015 w 2890802"/>
              <a:gd name="connsiteY160" fmla="*/ 5246417 h 6858000"/>
              <a:gd name="connsiteX161" fmla="*/ 2482411 w 2890802"/>
              <a:gd name="connsiteY161" fmla="*/ 5287491 h 6858000"/>
              <a:gd name="connsiteX162" fmla="*/ 2788860 w 2890802"/>
              <a:gd name="connsiteY162" fmla="*/ 5818964 h 6858000"/>
              <a:gd name="connsiteX163" fmla="*/ 2636256 w 2890802"/>
              <a:gd name="connsiteY163" fmla="*/ 5860038 h 6858000"/>
              <a:gd name="connsiteX164" fmla="*/ 2890802 w 2890802"/>
              <a:gd name="connsiteY164" fmla="*/ 6301494 h 6858000"/>
              <a:gd name="connsiteX165" fmla="*/ 2890802 w 2890802"/>
              <a:gd name="connsiteY165" fmla="*/ 6405481 h 6858000"/>
              <a:gd name="connsiteX166" fmla="*/ 2790101 w 2890802"/>
              <a:gd name="connsiteY166" fmla="*/ 6432585 h 6858000"/>
              <a:gd name="connsiteX167" fmla="*/ 2890802 w 2890802"/>
              <a:gd name="connsiteY167" fmla="*/ 6607229 h 6858000"/>
              <a:gd name="connsiteX168" fmla="*/ 2890802 w 2890802"/>
              <a:gd name="connsiteY168" fmla="*/ 6858000 h 6858000"/>
              <a:gd name="connsiteX169" fmla="*/ 2784351 w 2890802"/>
              <a:gd name="connsiteY169" fmla="*/ 6858000 h 6858000"/>
              <a:gd name="connsiteX170" fmla="*/ 2574221 w 2890802"/>
              <a:gd name="connsiteY170" fmla="*/ 6493574 h 6858000"/>
              <a:gd name="connsiteX171" fmla="*/ 2726826 w 2890802"/>
              <a:gd name="connsiteY171" fmla="*/ 6452500 h 6858000"/>
              <a:gd name="connsiteX172" fmla="*/ 2420376 w 2890802"/>
              <a:gd name="connsiteY172" fmla="*/ 5921027 h 6858000"/>
              <a:gd name="connsiteX173" fmla="*/ 2572981 w 2890802"/>
              <a:gd name="connsiteY173" fmla="*/ 5879953 h 6858000"/>
              <a:gd name="connsiteX174" fmla="*/ 2266531 w 2890802"/>
              <a:gd name="connsiteY174" fmla="*/ 5348480 h 6858000"/>
              <a:gd name="connsiteX175" fmla="*/ 2419136 w 2890802"/>
              <a:gd name="connsiteY175" fmla="*/ 5307406 h 6858000"/>
              <a:gd name="connsiteX176" fmla="*/ 2112686 w 2890802"/>
              <a:gd name="connsiteY176" fmla="*/ 4775933 h 6858000"/>
              <a:gd name="connsiteX177" fmla="*/ 2265291 w 2890802"/>
              <a:gd name="connsiteY177" fmla="*/ 4734859 h 6858000"/>
              <a:gd name="connsiteX178" fmla="*/ 1958841 w 2890802"/>
              <a:gd name="connsiteY178" fmla="*/ 4203386 h 6858000"/>
              <a:gd name="connsiteX179" fmla="*/ 2111445 w 2890802"/>
              <a:gd name="connsiteY179" fmla="*/ 4162312 h 6858000"/>
              <a:gd name="connsiteX180" fmla="*/ 1804996 w 2890802"/>
              <a:gd name="connsiteY180" fmla="*/ 3630839 h 6858000"/>
              <a:gd name="connsiteX181" fmla="*/ 1957600 w 2890802"/>
              <a:gd name="connsiteY181" fmla="*/ 3589764 h 6858000"/>
              <a:gd name="connsiteX182" fmla="*/ 1651151 w 2890802"/>
              <a:gd name="connsiteY182" fmla="*/ 3058292 h 6858000"/>
              <a:gd name="connsiteX183" fmla="*/ 1803755 w 2890802"/>
              <a:gd name="connsiteY183" fmla="*/ 3017217 h 6858000"/>
              <a:gd name="connsiteX184" fmla="*/ 1497305 w 2890802"/>
              <a:gd name="connsiteY184" fmla="*/ 2485744 h 6858000"/>
              <a:gd name="connsiteX185" fmla="*/ 1649910 w 2890802"/>
              <a:gd name="connsiteY185" fmla="*/ 2444670 h 6858000"/>
              <a:gd name="connsiteX186" fmla="*/ 1343460 w 2890802"/>
              <a:gd name="connsiteY186" fmla="*/ 1913197 h 6858000"/>
              <a:gd name="connsiteX187" fmla="*/ 1496065 w 2890802"/>
              <a:gd name="connsiteY187" fmla="*/ 1872123 h 6858000"/>
              <a:gd name="connsiteX188" fmla="*/ 1189615 w 2890802"/>
              <a:gd name="connsiteY188" fmla="*/ 1340650 h 6858000"/>
              <a:gd name="connsiteX189" fmla="*/ 1342220 w 2890802"/>
              <a:gd name="connsiteY189" fmla="*/ 1299576 h 6858000"/>
              <a:gd name="connsiteX190" fmla="*/ 1035770 w 2890802"/>
              <a:gd name="connsiteY190" fmla="*/ 768103 h 6858000"/>
              <a:gd name="connsiteX191" fmla="*/ 1188374 w 2890802"/>
              <a:gd name="connsiteY191" fmla="*/ 727029 h 6858000"/>
              <a:gd name="connsiteX192" fmla="*/ 1146208 w 2890802"/>
              <a:gd name="connsiteY192" fmla="*/ 653900 h 6858000"/>
              <a:gd name="connsiteX193" fmla="*/ 1244031 w 2890802"/>
              <a:gd name="connsiteY193" fmla="*/ 554775 h 6858000"/>
              <a:gd name="connsiteX194" fmla="*/ 1685798 w 2890802"/>
              <a:gd name="connsiteY194" fmla="*/ 199862 h 6858000"/>
              <a:gd name="connsiteX195" fmla="*/ 1880678 w 2890802"/>
              <a:gd name="connsiteY195" fmla="*/ 537839 h 6858000"/>
              <a:gd name="connsiteX196" fmla="*/ 1728073 w 2890802"/>
              <a:gd name="connsiteY196" fmla="*/ 578914 h 6858000"/>
              <a:gd name="connsiteX197" fmla="*/ 2034523 w 2890802"/>
              <a:gd name="connsiteY197" fmla="*/ 1110387 h 6858000"/>
              <a:gd name="connsiteX198" fmla="*/ 1881918 w 2890802"/>
              <a:gd name="connsiteY198" fmla="*/ 1151461 h 6858000"/>
              <a:gd name="connsiteX199" fmla="*/ 2188368 w 2890802"/>
              <a:gd name="connsiteY199" fmla="*/ 1682934 h 6858000"/>
              <a:gd name="connsiteX200" fmla="*/ 2035764 w 2890802"/>
              <a:gd name="connsiteY200" fmla="*/ 1724008 h 6858000"/>
              <a:gd name="connsiteX201" fmla="*/ 2342213 w 2890802"/>
              <a:gd name="connsiteY201" fmla="*/ 2255481 h 6858000"/>
              <a:gd name="connsiteX202" fmla="*/ 2189609 w 2890802"/>
              <a:gd name="connsiteY202" fmla="*/ 2296555 h 6858000"/>
              <a:gd name="connsiteX203" fmla="*/ 2496058 w 2890802"/>
              <a:gd name="connsiteY203" fmla="*/ 2828028 h 6858000"/>
              <a:gd name="connsiteX204" fmla="*/ 2343454 w 2890802"/>
              <a:gd name="connsiteY204" fmla="*/ 2869102 h 6858000"/>
              <a:gd name="connsiteX205" fmla="*/ 2649903 w 2890802"/>
              <a:gd name="connsiteY205" fmla="*/ 3400575 h 6858000"/>
              <a:gd name="connsiteX206" fmla="*/ 2497299 w 2890802"/>
              <a:gd name="connsiteY206" fmla="*/ 3441649 h 6858000"/>
              <a:gd name="connsiteX207" fmla="*/ 2803749 w 2890802"/>
              <a:gd name="connsiteY207" fmla="*/ 3973122 h 6858000"/>
              <a:gd name="connsiteX208" fmla="*/ 2651144 w 2890802"/>
              <a:gd name="connsiteY208" fmla="*/ 4014196 h 6858000"/>
              <a:gd name="connsiteX209" fmla="*/ 2890802 w 2890802"/>
              <a:gd name="connsiteY209" fmla="*/ 4429832 h 6858000"/>
              <a:gd name="connsiteX210" fmla="*/ 2890802 w 2890802"/>
              <a:gd name="connsiteY210" fmla="*/ 4563646 h 6858000"/>
              <a:gd name="connsiteX211" fmla="*/ 2804989 w 2890802"/>
              <a:gd name="connsiteY211" fmla="*/ 4586743 h 6858000"/>
              <a:gd name="connsiteX212" fmla="*/ 2890802 w 2890802"/>
              <a:gd name="connsiteY212" fmla="*/ 4735567 h 6858000"/>
              <a:gd name="connsiteX213" fmla="*/ 2890802 w 2890802"/>
              <a:gd name="connsiteY213" fmla="*/ 5496054 h 6858000"/>
              <a:gd name="connsiteX214" fmla="*/ 2731789 w 2890802"/>
              <a:gd name="connsiteY214" fmla="*/ 5220279 h 6858000"/>
              <a:gd name="connsiteX215" fmla="*/ 2884393 w 2890802"/>
              <a:gd name="connsiteY215" fmla="*/ 5179205 h 6858000"/>
              <a:gd name="connsiteX216" fmla="*/ 2577944 w 2890802"/>
              <a:gd name="connsiteY216" fmla="*/ 4647732 h 6858000"/>
              <a:gd name="connsiteX217" fmla="*/ 2730548 w 2890802"/>
              <a:gd name="connsiteY217" fmla="*/ 4606658 h 6858000"/>
              <a:gd name="connsiteX218" fmla="*/ 2424098 w 2890802"/>
              <a:gd name="connsiteY218" fmla="*/ 4075185 h 6858000"/>
              <a:gd name="connsiteX219" fmla="*/ 2576703 w 2890802"/>
              <a:gd name="connsiteY219" fmla="*/ 4034111 h 6858000"/>
              <a:gd name="connsiteX220" fmla="*/ 2270253 w 2890802"/>
              <a:gd name="connsiteY220" fmla="*/ 3502638 h 6858000"/>
              <a:gd name="connsiteX221" fmla="*/ 2422858 w 2890802"/>
              <a:gd name="connsiteY221" fmla="*/ 3461564 h 6858000"/>
              <a:gd name="connsiteX222" fmla="*/ 2116408 w 2890802"/>
              <a:gd name="connsiteY222" fmla="*/ 2930091 h 6858000"/>
              <a:gd name="connsiteX223" fmla="*/ 2269013 w 2890802"/>
              <a:gd name="connsiteY223" fmla="*/ 2889017 h 6858000"/>
              <a:gd name="connsiteX224" fmla="*/ 1962563 w 2890802"/>
              <a:gd name="connsiteY224" fmla="*/ 2357543 h 6858000"/>
              <a:gd name="connsiteX225" fmla="*/ 2115167 w 2890802"/>
              <a:gd name="connsiteY225" fmla="*/ 2316470 h 6858000"/>
              <a:gd name="connsiteX226" fmla="*/ 1808718 w 2890802"/>
              <a:gd name="connsiteY226" fmla="*/ 1784996 h 6858000"/>
              <a:gd name="connsiteX227" fmla="*/ 1961322 w 2890802"/>
              <a:gd name="connsiteY227" fmla="*/ 1743923 h 6858000"/>
              <a:gd name="connsiteX228" fmla="*/ 1654873 w 2890802"/>
              <a:gd name="connsiteY228" fmla="*/ 1212449 h 6858000"/>
              <a:gd name="connsiteX229" fmla="*/ 1807477 w 2890802"/>
              <a:gd name="connsiteY229" fmla="*/ 1171376 h 6858000"/>
              <a:gd name="connsiteX230" fmla="*/ 1501028 w 2890802"/>
              <a:gd name="connsiteY230" fmla="*/ 639902 h 6858000"/>
              <a:gd name="connsiteX231" fmla="*/ 1653632 w 2890802"/>
              <a:gd name="connsiteY231" fmla="*/ 598828 h 6858000"/>
              <a:gd name="connsiteX232" fmla="*/ 1501484 w 2890802"/>
              <a:gd name="connsiteY232" fmla="*/ 334959 h 6858000"/>
              <a:gd name="connsiteX233" fmla="*/ 2417002 w 2890802"/>
              <a:gd name="connsiteY233" fmla="*/ 0 h 6858000"/>
              <a:gd name="connsiteX234" fmla="*/ 2674251 w 2890802"/>
              <a:gd name="connsiteY234" fmla="*/ 0 h 6858000"/>
              <a:gd name="connsiteX235" fmla="*/ 2837247 w 2890802"/>
              <a:gd name="connsiteY235" fmla="*/ 282683 h 6858000"/>
              <a:gd name="connsiteX236" fmla="*/ 2684643 w 2890802"/>
              <a:gd name="connsiteY236" fmla="*/ 323757 h 6858000"/>
              <a:gd name="connsiteX237" fmla="*/ 2890802 w 2890802"/>
              <a:gd name="connsiteY237" fmla="*/ 681297 h 6858000"/>
              <a:gd name="connsiteX238" fmla="*/ 2890802 w 2890802"/>
              <a:gd name="connsiteY238" fmla="*/ 882223 h 6858000"/>
              <a:gd name="connsiteX239" fmla="*/ 2838488 w 2890802"/>
              <a:gd name="connsiteY239" fmla="*/ 896304 h 6858000"/>
              <a:gd name="connsiteX240" fmla="*/ 2890802 w 2890802"/>
              <a:gd name="connsiteY240" fmla="*/ 987032 h 6858000"/>
              <a:gd name="connsiteX241" fmla="*/ 2890802 w 2890802"/>
              <a:gd name="connsiteY241" fmla="*/ 1437273 h 6858000"/>
              <a:gd name="connsiteX242" fmla="*/ 2615164 w 2890802"/>
              <a:gd name="connsiteY242" fmla="*/ 957293 h 6858000"/>
              <a:gd name="connsiteX243" fmla="*/ 2767769 w 2890802"/>
              <a:gd name="connsiteY243" fmla="*/ 916219 h 6858000"/>
              <a:gd name="connsiteX244" fmla="*/ 2462560 w 2890802"/>
              <a:gd name="connsiteY244" fmla="*/ 384746 h 6858000"/>
              <a:gd name="connsiteX245" fmla="*/ 2615164 w 2890802"/>
              <a:gd name="connsiteY245" fmla="*/ 343672 h 6858000"/>
              <a:gd name="connsiteX246" fmla="*/ 2000570 w 2890802"/>
              <a:gd name="connsiteY246" fmla="*/ 0 h 6858000"/>
              <a:gd name="connsiteX247" fmla="*/ 2133309 w 2890802"/>
              <a:gd name="connsiteY247" fmla="*/ 0 h 6858000"/>
              <a:gd name="connsiteX248" fmla="*/ 2369508 w 2890802"/>
              <a:gd name="connsiteY248" fmla="*/ 409639 h 6858000"/>
              <a:gd name="connsiteX249" fmla="*/ 2216904 w 2890802"/>
              <a:gd name="connsiteY249" fmla="*/ 450713 h 6858000"/>
              <a:gd name="connsiteX250" fmla="*/ 2523353 w 2890802"/>
              <a:gd name="connsiteY250" fmla="*/ 982186 h 6858000"/>
              <a:gd name="connsiteX251" fmla="*/ 2370749 w 2890802"/>
              <a:gd name="connsiteY251" fmla="*/ 1023260 h 6858000"/>
              <a:gd name="connsiteX252" fmla="*/ 2677199 w 2890802"/>
              <a:gd name="connsiteY252" fmla="*/ 1554733 h 6858000"/>
              <a:gd name="connsiteX253" fmla="*/ 2524594 w 2890802"/>
              <a:gd name="connsiteY253" fmla="*/ 1595807 h 6858000"/>
              <a:gd name="connsiteX254" fmla="*/ 2831044 w 2890802"/>
              <a:gd name="connsiteY254" fmla="*/ 2127280 h 6858000"/>
              <a:gd name="connsiteX255" fmla="*/ 2678439 w 2890802"/>
              <a:gd name="connsiteY255" fmla="*/ 2168354 h 6858000"/>
              <a:gd name="connsiteX256" fmla="*/ 2890802 w 2890802"/>
              <a:gd name="connsiteY256" fmla="*/ 2536653 h 6858000"/>
              <a:gd name="connsiteX257" fmla="*/ 2890802 w 2890802"/>
              <a:gd name="connsiteY257" fmla="*/ 2725150 h 6858000"/>
              <a:gd name="connsiteX258" fmla="*/ 2832284 w 2890802"/>
              <a:gd name="connsiteY258" fmla="*/ 2740901 h 6858000"/>
              <a:gd name="connsiteX259" fmla="*/ 2890802 w 2890802"/>
              <a:gd name="connsiteY259" fmla="*/ 2842388 h 6858000"/>
              <a:gd name="connsiteX260" fmla="*/ 2890802 w 2890802"/>
              <a:gd name="connsiteY260" fmla="*/ 3302688 h 6858000"/>
              <a:gd name="connsiteX261" fmla="*/ 2602757 w 2890802"/>
              <a:gd name="connsiteY261" fmla="*/ 2803135 h 6858000"/>
              <a:gd name="connsiteX262" fmla="*/ 2755362 w 2890802"/>
              <a:gd name="connsiteY262" fmla="*/ 2762060 h 6858000"/>
              <a:gd name="connsiteX263" fmla="*/ 2448912 w 2890802"/>
              <a:gd name="connsiteY263" fmla="*/ 2230588 h 6858000"/>
              <a:gd name="connsiteX264" fmla="*/ 2601517 w 2890802"/>
              <a:gd name="connsiteY264" fmla="*/ 2189513 h 6858000"/>
              <a:gd name="connsiteX265" fmla="*/ 2295067 w 2890802"/>
              <a:gd name="connsiteY265" fmla="*/ 1658041 h 6858000"/>
              <a:gd name="connsiteX266" fmla="*/ 2447671 w 2890802"/>
              <a:gd name="connsiteY266" fmla="*/ 1616966 h 6858000"/>
              <a:gd name="connsiteX267" fmla="*/ 2141222 w 2890802"/>
              <a:gd name="connsiteY267" fmla="*/ 1085494 h 6858000"/>
              <a:gd name="connsiteX268" fmla="*/ 2293826 w 2890802"/>
              <a:gd name="connsiteY268" fmla="*/ 1044419 h 6858000"/>
              <a:gd name="connsiteX269" fmla="*/ 1987377 w 2890802"/>
              <a:gd name="connsiteY269" fmla="*/ 512946 h 6858000"/>
              <a:gd name="connsiteX270" fmla="*/ 2139981 w 2890802"/>
              <a:gd name="connsiteY270" fmla="*/ 471872 h 6858000"/>
              <a:gd name="connsiteX271" fmla="*/ 1902680 w 2890802"/>
              <a:gd name="connsiteY271" fmla="*/ 603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2890802" h="6858000">
                <a:moveTo>
                  <a:pt x="2890802" y="5791435"/>
                </a:moveTo>
                <a:lnTo>
                  <a:pt x="2890802" y="5801789"/>
                </a:lnTo>
                <a:lnTo>
                  <a:pt x="2885634" y="5792826"/>
                </a:lnTo>
                <a:close/>
                <a:moveTo>
                  <a:pt x="6526" y="3576476"/>
                </a:moveTo>
                <a:lnTo>
                  <a:pt x="273988" y="4040334"/>
                </a:lnTo>
                <a:lnTo>
                  <a:pt x="121384" y="4081408"/>
                </a:lnTo>
                <a:lnTo>
                  <a:pt x="427834" y="4612881"/>
                </a:lnTo>
                <a:lnTo>
                  <a:pt x="275229" y="4653955"/>
                </a:lnTo>
                <a:lnTo>
                  <a:pt x="581679" y="5185428"/>
                </a:lnTo>
                <a:lnTo>
                  <a:pt x="439811" y="5223612"/>
                </a:lnTo>
                <a:lnTo>
                  <a:pt x="334927" y="5010781"/>
                </a:lnTo>
                <a:cubicBezTo>
                  <a:pt x="162678" y="4622148"/>
                  <a:pt x="51674" y="4200327"/>
                  <a:pt x="14163" y="3757553"/>
                </a:cubicBezTo>
                <a:close/>
                <a:moveTo>
                  <a:pt x="2890802" y="3339562"/>
                </a:moveTo>
                <a:lnTo>
                  <a:pt x="2890802" y="3608422"/>
                </a:lnTo>
                <a:lnTo>
                  <a:pt x="2756603" y="3375682"/>
                </a:lnTo>
                <a:close/>
                <a:moveTo>
                  <a:pt x="6379" y="3270486"/>
                </a:moveTo>
                <a:lnTo>
                  <a:pt x="120143" y="3467787"/>
                </a:lnTo>
                <a:lnTo>
                  <a:pt x="3269" y="3499244"/>
                </a:lnTo>
                <a:lnTo>
                  <a:pt x="0" y="3421734"/>
                </a:lnTo>
                <a:close/>
                <a:moveTo>
                  <a:pt x="170258" y="2286105"/>
                </a:moveTo>
                <a:lnTo>
                  <a:pt x="446444" y="2767039"/>
                </a:lnTo>
                <a:lnTo>
                  <a:pt x="293839" y="2808113"/>
                </a:lnTo>
                <a:lnTo>
                  <a:pt x="599048" y="3339587"/>
                </a:lnTo>
                <a:lnTo>
                  <a:pt x="446444" y="3380660"/>
                </a:lnTo>
                <a:lnTo>
                  <a:pt x="752893" y="3912134"/>
                </a:lnTo>
                <a:lnTo>
                  <a:pt x="600289" y="3953207"/>
                </a:lnTo>
                <a:lnTo>
                  <a:pt x="905498" y="4484680"/>
                </a:lnTo>
                <a:lnTo>
                  <a:pt x="752893" y="4525754"/>
                </a:lnTo>
                <a:lnTo>
                  <a:pt x="1058102" y="5057227"/>
                </a:lnTo>
                <a:lnTo>
                  <a:pt x="905498" y="5098302"/>
                </a:lnTo>
                <a:lnTo>
                  <a:pt x="1211947" y="5629775"/>
                </a:lnTo>
                <a:lnTo>
                  <a:pt x="1059343" y="5670849"/>
                </a:lnTo>
                <a:lnTo>
                  <a:pt x="1364552" y="6202322"/>
                </a:lnTo>
                <a:lnTo>
                  <a:pt x="1211947" y="6243396"/>
                </a:lnTo>
                <a:lnTo>
                  <a:pt x="1229503" y="6273967"/>
                </a:lnTo>
                <a:lnTo>
                  <a:pt x="1028409" y="6070195"/>
                </a:lnTo>
                <a:lnTo>
                  <a:pt x="837260" y="5731837"/>
                </a:lnTo>
                <a:lnTo>
                  <a:pt x="989865" y="5690763"/>
                </a:lnTo>
                <a:lnTo>
                  <a:pt x="683415" y="5159290"/>
                </a:lnTo>
                <a:lnTo>
                  <a:pt x="836019" y="5118216"/>
                </a:lnTo>
                <a:lnTo>
                  <a:pt x="529570" y="4586743"/>
                </a:lnTo>
                <a:lnTo>
                  <a:pt x="682174" y="4545669"/>
                </a:lnTo>
                <a:lnTo>
                  <a:pt x="375725" y="4014196"/>
                </a:lnTo>
                <a:lnTo>
                  <a:pt x="528329" y="3973122"/>
                </a:lnTo>
                <a:lnTo>
                  <a:pt x="221879" y="3441649"/>
                </a:lnTo>
                <a:lnTo>
                  <a:pt x="374484" y="3400575"/>
                </a:lnTo>
                <a:lnTo>
                  <a:pt x="68034" y="2869102"/>
                </a:lnTo>
                <a:lnTo>
                  <a:pt x="220639" y="2828028"/>
                </a:lnTo>
                <a:lnTo>
                  <a:pt x="89498" y="2600592"/>
                </a:lnTo>
                <a:lnTo>
                  <a:pt x="124018" y="2438992"/>
                </a:lnTo>
                <a:close/>
                <a:moveTo>
                  <a:pt x="233510" y="2089438"/>
                </a:moveTo>
                <a:lnTo>
                  <a:pt x="293839" y="2194492"/>
                </a:lnTo>
                <a:lnTo>
                  <a:pt x="189470" y="2222583"/>
                </a:lnTo>
                <a:lnTo>
                  <a:pt x="217415" y="2130186"/>
                </a:lnTo>
                <a:close/>
                <a:moveTo>
                  <a:pt x="470034" y="1558518"/>
                </a:moveTo>
                <a:lnTo>
                  <a:pt x="762819" y="2066291"/>
                </a:lnTo>
                <a:lnTo>
                  <a:pt x="610214" y="2107366"/>
                </a:lnTo>
                <a:lnTo>
                  <a:pt x="916664" y="2638838"/>
                </a:lnTo>
                <a:lnTo>
                  <a:pt x="764060" y="2679913"/>
                </a:lnTo>
                <a:lnTo>
                  <a:pt x="1070509" y="3211386"/>
                </a:lnTo>
                <a:lnTo>
                  <a:pt x="917905" y="3252460"/>
                </a:lnTo>
                <a:lnTo>
                  <a:pt x="1224354" y="3783933"/>
                </a:lnTo>
                <a:lnTo>
                  <a:pt x="1071750" y="3825007"/>
                </a:lnTo>
                <a:lnTo>
                  <a:pt x="1378200" y="4356480"/>
                </a:lnTo>
                <a:lnTo>
                  <a:pt x="1225595" y="4397554"/>
                </a:lnTo>
                <a:lnTo>
                  <a:pt x="1532045" y="4929027"/>
                </a:lnTo>
                <a:lnTo>
                  <a:pt x="1379440" y="4970101"/>
                </a:lnTo>
                <a:lnTo>
                  <a:pt x="1685890" y="5501574"/>
                </a:lnTo>
                <a:lnTo>
                  <a:pt x="1533285" y="5542648"/>
                </a:lnTo>
                <a:lnTo>
                  <a:pt x="1839735" y="6074121"/>
                </a:lnTo>
                <a:lnTo>
                  <a:pt x="1687130" y="6115195"/>
                </a:lnTo>
                <a:lnTo>
                  <a:pt x="1993580" y="6646668"/>
                </a:lnTo>
                <a:lnTo>
                  <a:pt x="1839735" y="6687742"/>
                </a:lnTo>
                <a:lnTo>
                  <a:pt x="1890151" y="6775424"/>
                </a:lnTo>
                <a:lnTo>
                  <a:pt x="1774410" y="6704102"/>
                </a:lnTo>
                <a:lnTo>
                  <a:pt x="1470010" y="6176184"/>
                </a:lnTo>
                <a:lnTo>
                  <a:pt x="1622615" y="6135110"/>
                </a:lnTo>
                <a:lnTo>
                  <a:pt x="1316165" y="5603637"/>
                </a:lnTo>
                <a:lnTo>
                  <a:pt x="1468770" y="5562563"/>
                </a:lnTo>
                <a:lnTo>
                  <a:pt x="1162320" y="5031090"/>
                </a:lnTo>
                <a:lnTo>
                  <a:pt x="1314925" y="4990015"/>
                </a:lnTo>
                <a:lnTo>
                  <a:pt x="1008475" y="4458543"/>
                </a:lnTo>
                <a:lnTo>
                  <a:pt x="1161079" y="4417468"/>
                </a:lnTo>
                <a:lnTo>
                  <a:pt x="854630" y="3885995"/>
                </a:lnTo>
                <a:lnTo>
                  <a:pt x="1007234" y="3844921"/>
                </a:lnTo>
                <a:lnTo>
                  <a:pt x="700785" y="3313448"/>
                </a:lnTo>
                <a:lnTo>
                  <a:pt x="853389" y="3272374"/>
                </a:lnTo>
                <a:lnTo>
                  <a:pt x="546939" y="2740901"/>
                </a:lnTo>
                <a:lnTo>
                  <a:pt x="699544" y="2699827"/>
                </a:lnTo>
                <a:lnTo>
                  <a:pt x="393094" y="2168354"/>
                </a:lnTo>
                <a:lnTo>
                  <a:pt x="545699" y="2127280"/>
                </a:lnTo>
                <a:lnTo>
                  <a:pt x="353776" y="1794430"/>
                </a:lnTo>
                <a:close/>
                <a:moveTo>
                  <a:pt x="2890802" y="1496725"/>
                </a:moveTo>
                <a:lnTo>
                  <a:pt x="2890802" y="1744082"/>
                </a:lnTo>
                <a:lnTo>
                  <a:pt x="2767769" y="1529840"/>
                </a:lnTo>
                <a:close/>
                <a:moveTo>
                  <a:pt x="559211" y="1407441"/>
                </a:moveTo>
                <a:lnTo>
                  <a:pt x="608974" y="1493744"/>
                </a:lnTo>
                <a:lnTo>
                  <a:pt x="488177" y="1526257"/>
                </a:lnTo>
                <a:close/>
                <a:moveTo>
                  <a:pt x="857421" y="975715"/>
                </a:moveTo>
                <a:lnTo>
                  <a:pt x="1082916" y="1366788"/>
                </a:lnTo>
                <a:lnTo>
                  <a:pt x="930312" y="1407862"/>
                </a:lnTo>
                <a:lnTo>
                  <a:pt x="1236761" y="1939336"/>
                </a:lnTo>
                <a:lnTo>
                  <a:pt x="1084157" y="1980409"/>
                </a:lnTo>
                <a:lnTo>
                  <a:pt x="1390606" y="2511883"/>
                </a:lnTo>
                <a:lnTo>
                  <a:pt x="1238002" y="2552956"/>
                </a:lnTo>
                <a:lnTo>
                  <a:pt x="1544452" y="3084430"/>
                </a:lnTo>
                <a:lnTo>
                  <a:pt x="1391847" y="3125504"/>
                </a:lnTo>
                <a:lnTo>
                  <a:pt x="1698297" y="3656977"/>
                </a:lnTo>
                <a:lnTo>
                  <a:pt x="1545692" y="3698051"/>
                </a:lnTo>
                <a:lnTo>
                  <a:pt x="1852142" y="4229524"/>
                </a:lnTo>
                <a:lnTo>
                  <a:pt x="1699537" y="4270598"/>
                </a:lnTo>
                <a:lnTo>
                  <a:pt x="2005987" y="4802071"/>
                </a:lnTo>
                <a:lnTo>
                  <a:pt x="1853383" y="4843145"/>
                </a:lnTo>
                <a:lnTo>
                  <a:pt x="2159832" y="5374618"/>
                </a:lnTo>
                <a:lnTo>
                  <a:pt x="2007228" y="5415692"/>
                </a:lnTo>
                <a:lnTo>
                  <a:pt x="2313677" y="5947165"/>
                </a:lnTo>
                <a:lnTo>
                  <a:pt x="2161073" y="5988239"/>
                </a:lnTo>
                <a:lnTo>
                  <a:pt x="2467523" y="6519712"/>
                </a:lnTo>
                <a:lnTo>
                  <a:pt x="2314918" y="6560786"/>
                </a:lnTo>
                <a:lnTo>
                  <a:pt x="2486293" y="6858000"/>
                </a:lnTo>
                <a:lnTo>
                  <a:pt x="2230973" y="6858000"/>
                </a:lnTo>
                <a:lnTo>
                  <a:pt x="2100279" y="6621775"/>
                </a:lnTo>
                <a:lnTo>
                  <a:pt x="2252884" y="6580701"/>
                </a:lnTo>
                <a:lnTo>
                  <a:pt x="1946434" y="6049228"/>
                </a:lnTo>
                <a:lnTo>
                  <a:pt x="2099039" y="6008153"/>
                </a:lnTo>
                <a:lnTo>
                  <a:pt x="1792589" y="5476680"/>
                </a:lnTo>
                <a:lnTo>
                  <a:pt x="1945193" y="5435607"/>
                </a:lnTo>
                <a:lnTo>
                  <a:pt x="1638744" y="4904133"/>
                </a:lnTo>
                <a:lnTo>
                  <a:pt x="1791348" y="4863059"/>
                </a:lnTo>
                <a:lnTo>
                  <a:pt x="1484899" y="4331586"/>
                </a:lnTo>
                <a:lnTo>
                  <a:pt x="1637503" y="4290512"/>
                </a:lnTo>
                <a:lnTo>
                  <a:pt x="1331053" y="3759039"/>
                </a:lnTo>
                <a:lnTo>
                  <a:pt x="1483658" y="3717965"/>
                </a:lnTo>
                <a:lnTo>
                  <a:pt x="1177208" y="3186492"/>
                </a:lnTo>
                <a:lnTo>
                  <a:pt x="1329813" y="3145418"/>
                </a:lnTo>
                <a:lnTo>
                  <a:pt x="1023363" y="2613945"/>
                </a:lnTo>
                <a:lnTo>
                  <a:pt x="1175968" y="2572871"/>
                </a:lnTo>
                <a:lnTo>
                  <a:pt x="869518" y="2041398"/>
                </a:lnTo>
                <a:lnTo>
                  <a:pt x="1022122" y="2000324"/>
                </a:lnTo>
                <a:lnTo>
                  <a:pt x="715673" y="1468851"/>
                </a:lnTo>
                <a:lnTo>
                  <a:pt x="868277" y="1427777"/>
                </a:lnTo>
                <a:lnTo>
                  <a:pt x="716831" y="1165125"/>
                </a:lnTo>
                <a:lnTo>
                  <a:pt x="820673" y="1019423"/>
                </a:lnTo>
                <a:close/>
                <a:moveTo>
                  <a:pt x="1308162" y="499389"/>
                </a:moveTo>
                <a:lnTo>
                  <a:pt x="1404254" y="666041"/>
                </a:lnTo>
                <a:lnTo>
                  <a:pt x="1251650" y="707115"/>
                </a:lnTo>
                <a:lnTo>
                  <a:pt x="1558099" y="1238587"/>
                </a:lnTo>
                <a:lnTo>
                  <a:pt x="1405495" y="1279662"/>
                </a:lnTo>
                <a:lnTo>
                  <a:pt x="1711944" y="1811135"/>
                </a:lnTo>
                <a:lnTo>
                  <a:pt x="1559340" y="1852209"/>
                </a:lnTo>
                <a:lnTo>
                  <a:pt x="1865789" y="2383682"/>
                </a:lnTo>
                <a:lnTo>
                  <a:pt x="1713185" y="2424756"/>
                </a:lnTo>
                <a:lnTo>
                  <a:pt x="2019635" y="2956229"/>
                </a:lnTo>
                <a:lnTo>
                  <a:pt x="1867030" y="2997303"/>
                </a:lnTo>
                <a:lnTo>
                  <a:pt x="2173480" y="3528776"/>
                </a:lnTo>
                <a:lnTo>
                  <a:pt x="2020875" y="3569850"/>
                </a:lnTo>
                <a:lnTo>
                  <a:pt x="2327325" y="4101323"/>
                </a:lnTo>
                <a:lnTo>
                  <a:pt x="2174720" y="4142397"/>
                </a:lnTo>
                <a:lnTo>
                  <a:pt x="2481170" y="4673870"/>
                </a:lnTo>
                <a:lnTo>
                  <a:pt x="2328566" y="4714944"/>
                </a:lnTo>
                <a:lnTo>
                  <a:pt x="2635015" y="5246417"/>
                </a:lnTo>
                <a:lnTo>
                  <a:pt x="2482411" y="5287491"/>
                </a:lnTo>
                <a:lnTo>
                  <a:pt x="2788860" y="5818964"/>
                </a:lnTo>
                <a:lnTo>
                  <a:pt x="2636256" y="5860038"/>
                </a:lnTo>
                <a:lnTo>
                  <a:pt x="2890802" y="6301494"/>
                </a:lnTo>
                <a:lnTo>
                  <a:pt x="2890802" y="6405481"/>
                </a:lnTo>
                <a:lnTo>
                  <a:pt x="2790101" y="6432585"/>
                </a:lnTo>
                <a:lnTo>
                  <a:pt x="2890802" y="6607229"/>
                </a:lnTo>
                <a:lnTo>
                  <a:pt x="2890802" y="6858000"/>
                </a:lnTo>
                <a:lnTo>
                  <a:pt x="2784351" y="6858000"/>
                </a:lnTo>
                <a:lnTo>
                  <a:pt x="2574221" y="6493574"/>
                </a:lnTo>
                <a:lnTo>
                  <a:pt x="2726826" y="6452500"/>
                </a:lnTo>
                <a:lnTo>
                  <a:pt x="2420376" y="5921027"/>
                </a:lnTo>
                <a:lnTo>
                  <a:pt x="2572981" y="5879953"/>
                </a:lnTo>
                <a:lnTo>
                  <a:pt x="2266531" y="5348480"/>
                </a:lnTo>
                <a:lnTo>
                  <a:pt x="2419136" y="5307406"/>
                </a:lnTo>
                <a:lnTo>
                  <a:pt x="2112686" y="4775933"/>
                </a:lnTo>
                <a:lnTo>
                  <a:pt x="2265291" y="4734859"/>
                </a:lnTo>
                <a:lnTo>
                  <a:pt x="1958841" y="4203386"/>
                </a:lnTo>
                <a:lnTo>
                  <a:pt x="2111445" y="4162312"/>
                </a:lnTo>
                <a:lnTo>
                  <a:pt x="1804996" y="3630839"/>
                </a:lnTo>
                <a:lnTo>
                  <a:pt x="1957600" y="3589764"/>
                </a:lnTo>
                <a:lnTo>
                  <a:pt x="1651151" y="3058292"/>
                </a:lnTo>
                <a:lnTo>
                  <a:pt x="1803755" y="3017217"/>
                </a:lnTo>
                <a:lnTo>
                  <a:pt x="1497305" y="2485744"/>
                </a:lnTo>
                <a:lnTo>
                  <a:pt x="1649910" y="2444670"/>
                </a:lnTo>
                <a:lnTo>
                  <a:pt x="1343460" y="1913197"/>
                </a:lnTo>
                <a:lnTo>
                  <a:pt x="1496065" y="1872123"/>
                </a:lnTo>
                <a:lnTo>
                  <a:pt x="1189615" y="1340650"/>
                </a:lnTo>
                <a:lnTo>
                  <a:pt x="1342220" y="1299576"/>
                </a:lnTo>
                <a:lnTo>
                  <a:pt x="1035770" y="768103"/>
                </a:lnTo>
                <a:lnTo>
                  <a:pt x="1188374" y="727029"/>
                </a:lnTo>
                <a:lnTo>
                  <a:pt x="1146208" y="653900"/>
                </a:lnTo>
                <a:lnTo>
                  <a:pt x="1244031" y="554775"/>
                </a:lnTo>
                <a:close/>
                <a:moveTo>
                  <a:pt x="1685798" y="199862"/>
                </a:moveTo>
                <a:lnTo>
                  <a:pt x="1880678" y="537839"/>
                </a:lnTo>
                <a:lnTo>
                  <a:pt x="1728073" y="578914"/>
                </a:lnTo>
                <a:lnTo>
                  <a:pt x="2034523" y="1110387"/>
                </a:lnTo>
                <a:lnTo>
                  <a:pt x="1881918" y="1151461"/>
                </a:lnTo>
                <a:lnTo>
                  <a:pt x="2188368" y="1682934"/>
                </a:lnTo>
                <a:lnTo>
                  <a:pt x="2035764" y="1724008"/>
                </a:lnTo>
                <a:lnTo>
                  <a:pt x="2342213" y="2255481"/>
                </a:lnTo>
                <a:lnTo>
                  <a:pt x="2189609" y="2296555"/>
                </a:lnTo>
                <a:lnTo>
                  <a:pt x="2496058" y="2828028"/>
                </a:lnTo>
                <a:lnTo>
                  <a:pt x="2343454" y="2869102"/>
                </a:lnTo>
                <a:lnTo>
                  <a:pt x="2649903" y="3400575"/>
                </a:lnTo>
                <a:lnTo>
                  <a:pt x="2497299" y="3441649"/>
                </a:lnTo>
                <a:lnTo>
                  <a:pt x="2803749" y="3973122"/>
                </a:lnTo>
                <a:lnTo>
                  <a:pt x="2651144" y="4014196"/>
                </a:lnTo>
                <a:lnTo>
                  <a:pt x="2890802" y="4429832"/>
                </a:lnTo>
                <a:lnTo>
                  <a:pt x="2890802" y="4563646"/>
                </a:lnTo>
                <a:lnTo>
                  <a:pt x="2804989" y="4586743"/>
                </a:lnTo>
                <a:lnTo>
                  <a:pt x="2890802" y="4735567"/>
                </a:lnTo>
                <a:lnTo>
                  <a:pt x="2890802" y="5496054"/>
                </a:lnTo>
                <a:lnTo>
                  <a:pt x="2731789" y="5220279"/>
                </a:lnTo>
                <a:lnTo>
                  <a:pt x="2884393" y="5179205"/>
                </a:lnTo>
                <a:lnTo>
                  <a:pt x="2577944" y="4647732"/>
                </a:lnTo>
                <a:lnTo>
                  <a:pt x="2730548" y="4606658"/>
                </a:lnTo>
                <a:lnTo>
                  <a:pt x="2424098" y="4075185"/>
                </a:lnTo>
                <a:lnTo>
                  <a:pt x="2576703" y="4034111"/>
                </a:lnTo>
                <a:lnTo>
                  <a:pt x="2270253" y="3502638"/>
                </a:lnTo>
                <a:lnTo>
                  <a:pt x="2422858" y="3461564"/>
                </a:lnTo>
                <a:lnTo>
                  <a:pt x="2116408" y="2930091"/>
                </a:lnTo>
                <a:lnTo>
                  <a:pt x="2269013" y="2889017"/>
                </a:lnTo>
                <a:lnTo>
                  <a:pt x="1962563" y="2357543"/>
                </a:lnTo>
                <a:lnTo>
                  <a:pt x="2115167" y="2316470"/>
                </a:lnTo>
                <a:lnTo>
                  <a:pt x="1808718" y="1784996"/>
                </a:lnTo>
                <a:lnTo>
                  <a:pt x="1961322" y="1743923"/>
                </a:lnTo>
                <a:lnTo>
                  <a:pt x="1654873" y="1212449"/>
                </a:lnTo>
                <a:lnTo>
                  <a:pt x="1807477" y="1171376"/>
                </a:lnTo>
                <a:lnTo>
                  <a:pt x="1501028" y="639902"/>
                </a:lnTo>
                <a:lnTo>
                  <a:pt x="1653632" y="598828"/>
                </a:lnTo>
                <a:lnTo>
                  <a:pt x="1501484" y="334959"/>
                </a:lnTo>
                <a:close/>
                <a:moveTo>
                  <a:pt x="2417002" y="0"/>
                </a:moveTo>
                <a:lnTo>
                  <a:pt x="2674251" y="0"/>
                </a:lnTo>
                <a:lnTo>
                  <a:pt x="2837247" y="282683"/>
                </a:lnTo>
                <a:lnTo>
                  <a:pt x="2684643" y="323757"/>
                </a:lnTo>
                <a:lnTo>
                  <a:pt x="2890802" y="681297"/>
                </a:lnTo>
                <a:lnTo>
                  <a:pt x="2890802" y="882223"/>
                </a:lnTo>
                <a:lnTo>
                  <a:pt x="2838488" y="896304"/>
                </a:lnTo>
                <a:lnTo>
                  <a:pt x="2890802" y="987032"/>
                </a:lnTo>
                <a:lnTo>
                  <a:pt x="2890802" y="1437273"/>
                </a:lnTo>
                <a:lnTo>
                  <a:pt x="2615164" y="957293"/>
                </a:lnTo>
                <a:lnTo>
                  <a:pt x="2767769" y="916219"/>
                </a:lnTo>
                <a:lnTo>
                  <a:pt x="2462560" y="384746"/>
                </a:lnTo>
                <a:lnTo>
                  <a:pt x="2615164" y="343672"/>
                </a:lnTo>
                <a:close/>
                <a:moveTo>
                  <a:pt x="2000570" y="0"/>
                </a:moveTo>
                <a:lnTo>
                  <a:pt x="2133309" y="0"/>
                </a:lnTo>
                <a:lnTo>
                  <a:pt x="2369508" y="409639"/>
                </a:lnTo>
                <a:lnTo>
                  <a:pt x="2216904" y="450713"/>
                </a:lnTo>
                <a:lnTo>
                  <a:pt x="2523353" y="982186"/>
                </a:lnTo>
                <a:lnTo>
                  <a:pt x="2370749" y="1023260"/>
                </a:lnTo>
                <a:lnTo>
                  <a:pt x="2677199" y="1554733"/>
                </a:lnTo>
                <a:lnTo>
                  <a:pt x="2524594" y="1595807"/>
                </a:lnTo>
                <a:lnTo>
                  <a:pt x="2831044" y="2127280"/>
                </a:lnTo>
                <a:lnTo>
                  <a:pt x="2678439" y="2168354"/>
                </a:lnTo>
                <a:lnTo>
                  <a:pt x="2890802" y="2536653"/>
                </a:lnTo>
                <a:lnTo>
                  <a:pt x="2890802" y="2725150"/>
                </a:lnTo>
                <a:lnTo>
                  <a:pt x="2832284" y="2740901"/>
                </a:lnTo>
                <a:lnTo>
                  <a:pt x="2890802" y="2842388"/>
                </a:lnTo>
                <a:lnTo>
                  <a:pt x="2890802" y="3302688"/>
                </a:lnTo>
                <a:lnTo>
                  <a:pt x="2602757" y="2803135"/>
                </a:lnTo>
                <a:lnTo>
                  <a:pt x="2755362" y="2762060"/>
                </a:lnTo>
                <a:lnTo>
                  <a:pt x="2448912" y="2230588"/>
                </a:lnTo>
                <a:lnTo>
                  <a:pt x="2601517" y="2189513"/>
                </a:lnTo>
                <a:lnTo>
                  <a:pt x="2295067" y="1658041"/>
                </a:lnTo>
                <a:lnTo>
                  <a:pt x="2447671" y="1616966"/>
                </a:lnTo>
                <a:lnTo>
                  <a:pt x="2141222" y="1085494"/>
                </a:lnTo>
                <a:lnTo>
                  <a:pt x="2293826" y="1044419"/>
                </a:lnTo>
                <a:lnTo>
                  <a:pt x="1987377" y="512946"/>
                </a:lnTo>
                <a:lnTo>
                  <a:pt x="2139981" y="471872"/>
                </a:lnTo>
                <a:lnTo>
                  <a:pt x="1902680" y="60322"/>
                </a:lnTo>
                <a:close/>
              </a:path>
            </a:pathLst>
          </a:custGeom>
          <a:solidFill>
            <a:schemeClr val="tx2"/>
          </a:solidFill>
          <a:ln w="8398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C5046157-E67B-1EF1-7706-FE384D3A58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0939" y="0"/>
            <a:ext cx="4975124" cy="6858000"/>
          </a:xfrm>
          <a:custGeom>
            <a:avLst/>
            <a:gdLst>
              <a:gd name="connsiteX0" fmla="*/ 0 w 4975124"/>
              <a:gd name="connsiteY0" fmla="*/ 0 h 6858000"/>
              <a:gd name="connsiteX1" fmla="*/ 2973934 w 4975124"/>
              <a:gd name="connsiteY1" fmla="*/ 0 h 6858000"/>
              <a:gd name="connsiteX2" fmla="*/ 4975124 w 4975124"/>
              <a:gd name="connsiteY2" fmla="*/ 3429000 h 6858000"/>
              <a:gd name="connsiteX3" fmla="*/ 2973921 w 4975124"/>
              <a:gd name="connsiteY3" fmla="*/ 6858000 h 6858000"/>
              <a:gd name="connsiteX4" fmla="*/ 0 w 497512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5124" h="6858000">
                <a:moveTo>
                  <a:pt x="0" y="0"/>
                </a:moveTo>
                <a:lnTo>
                  <a:pt x="2973934" y="0"/>
                </a:lnTo>
                <a:cubicBezTo>
                  <a:pt x="4168712" y="675945"/>
                  <a:pt x="4975124" y="1958289"/>
                  <a:pt x="4975124" y="3429000"/>
                </a:cubicBezTo>
                <a:cubicBezTo>
                  <a:pt x="4975124" y="4899711"/>
                  <a:pt x="4168712" y="6182055"/>
                  <a:pt x="2973921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2400" b="0" i="0">
                <a:solidFill>
                  <a:schemeClr val="tx1"/>
                </a:solidFill>
                <a:highlight>
                  <a:srgbClr val="FFFF00"/>
                </a:highlight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8E22C-FFF2-3701-8996-85A1626EFA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6364895-8EE9-43B9-883C-846E690884E9}" type="datetime4">
              <a:rPr lang="nl-NL" smtClean="0"/>
              <a:t>19 september 2023</a:t>
            </a:fld>
            <a:endParaRPr lang="en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101B7-F82C-912D-3F30-FE5B5CFD8B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F396BB-FDC4-01A7-AC35-6F7FF0CBB6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C038C994-DC00-C844-899F-D3660EF75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2278775"/>
            <a:ext cx="5580062" cy="1588127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Korte of </a:t>
            </a:r>
            <a:r>
              <a:rPr lang="en-GB" dirty="0" err="1"/>
              <a:t>lange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B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46F2F8C-4C33-47BC-7977-F025A7A824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9" y="3866902"/>
            <a:ext cx="5580062" cy="586108"/>
          </a:xfrm>
          <a:prstGeom prst="rect">
            <a:avLst/>
          </a:prstGeom>
        </p:spPr>
        <p:txBody>
          <a:bodyPr wrap="square" lIns="0" tIns="108000" rIns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Ondertitel</a:t>
            </a:r>
            <a:endParaRPr lang="en-GB" dirty="0"/>
          </a:p>
        </p:txBody>
      </p:sp>
      <p:sp>
        <p:nvSpPr>
          <p:cNvPr id="19" name="Graphic 2">
            <a:extLst>
              <a:ext uri="{FF2B5EF4-FFF2-40B4-BE49-F238E27FC236}">
                <a16:creationId xmlns:a16="http://schemas.microsoft.com/office/drawing/2014/main" id="{BC1DFA2F-C6C6-2C70-06EA-2246E40CAF13}"/>
              </a:ext>
            </a:extLst>
          </p:cNvPr>
          <p:cNvSpPr/>
          <p:nvPr/>
        </p:nvSpPr>
        <p:spPr>
          <a:xfrm>
            <a:off x="515938" y="512763"/>
            <a:ext cx="1274342" cy="508595"/>
          </a:xfrm>
          <a:custGeom>
            <a:avLst/>
            <a:gdLst>
              <a:gd name="connsiteX0" fmla="*/ 355254 w 1274342"/>
              <a:gd name="connsiteY0" fmla="*/ 169715 h 508595"/>
              <a:gd name="connsiteX1" fmla="*/ 355254 w 1274342"/>
              <a:gd name="connsiteY1" fmla="*/ 500753 h 508595"/>
              <a:gd name="connsiteX2" fmla="*/ 351876 w 1274342"/>
              <a:gd name="connsiteY2" fmla="*/ 504131 h 508595"/>
              <a:gd name="connsiteX3" fmla="*/ 291074 w 1274342"/>
              <a:gd name="connsiteY3" fmla="*/ 504131 h 508595"/>
              <a:gd name="connsiteX4" fmla="*/ 287696 w 1274342"/>
              <a:gd name="connsiteY4" fmla="*/ 500753 h 508595"/>
              <a:gd name="connsiteX5" fmla="*/ 287696 w 1274342"/>
              <a:gd name="connsiteY5" fmla="*/ 272082 h 508595"/>
              <a:gd name="connsiteX6" fmla="*/ 196475 w 1274342"/>
              <a:gd name="connsiteY6" fmla="*/ 447834 h 508595"/>
              <a:gd name="connsiteX7" fmla="*/ 158289 w 1274342"/>
              <a:gd name="connsiteY7" fmla="*/ 447834 h 508595"/>
              <a:gd name="connsiteX8" fmla="*/ 67558 w 1274342"/>
              <a:gd name="connsiteY8" fmla="*/ 272082 h 508595"/>
              <a:gd name="connsiteX9" fmla="*/ 67558 w 1274342"/>
              <a:gd name="connsiteY9" fmla="*/ 500753 h 508595"/>
              <a:gd name="connsiteX10" fmla="*/ 64181 w 1274342"/>
              <a:gd name="connsiteY10" fmla="*/ 504131 h 508595"/>
              <a:gd name="connsiteX11" fmla="*/ 3378 w 1274342"/>
              <a:gd name="connsiteY11" fmla="*/ 504131 h 508595"/>
              <a:gd name="connsiteX12" fmla="*/ 0 w 1274342"/>
              <a:gd name="connsiteY12" fmla="*/ 500753 h 508595"/>
              <a:gd name="connsiteX13" fmla="*/ 0 w 1274342"/>
              <a:gd name="connsiteY13" fmla="*/ 169715 h 508595"/>
              <a:gd name="connsiteX14" fmla="*/ 3378 w 1274342"/>
              <a:gd name="connsiteY14" fmla="*/ 166336 h 508595"/>
              <a:gd name="connsiteX15" fmla="*/ 81113 w 1274342"/>
              <a:gd name="connsiteY15" fmla="*/ 166336 h 508595"/>
              <a:gd name="connsiteX16" fmla="*/ 85618 w 1274342"/>
              <a:gd name="connsiteY16" fmla="*/ 169085 h 508595"/>
              <a:gd name="connsiteX17" fmla="*/ 177872 w 1274342"/>
              <a:gd name="connsiteY17" fmla="*/ 348391 h 508595"/>
              <a:gd name="connsiteX18" fmla="*/ 270613 w 1274342"/>
              <a:gd name="connsiteY18" fmla="*/ 169076 h 508595"/>
              <a:gd name="connsiteX19" fmla="*/ 275114 w 1274342"/>
              <a:gd name="connsiteY19" fmla="*/ 166336 h 508595"/>
              <a:gd name="connsiteX20" fmla="*/ 351876 w 1274342"/>
              <a:gd name="connsiteY20" fmla="*/ 166336 h 508595"/>
              <a:gd name="connsiteX21" fmla="*/ 355254 w 1274342"/>
              <a:gd name="connsiteY21" fmla="*/ 169715 h 508595"/>
              <a:gd name="connsiteX22" fmla="*/ 1123189 w 1274342"/>
              <a:gd name="connsiteY22" fmla="*/ 229980 h 508595"/>
              <a:gd name="connsiteX23" fmla="*/ 1123189 w 1274342"/>
              <a:gd name="connsiteY23" fmla="*/ 229980 h 508595"/>
              <a:gd name="connsiteX24" fmla="*/ 1270963 w 1274342"/>
              <a:gd name="connsiteY24" fmla="*/ 229980 h 508595"/>
              <a:gd name="connsiteX25" fmla="*/ 1274343 w 1274342"/>
              <a:gd name="connsiteY25" fmla="*/ 226603 h 508595"/>
              <a:gd name="connsiteX26" fmla="*/ 1274343 w 1274342"/>
              <a:gd name="connsiteY26" fmla="*/ 169714 h 508595"/>
              <a:gd name="connsiteX27" fmla="*/ 1270963 w 1274342"/>
              <a:gd name="connsiteY27" fmla="*/ 166336 h 508595"/>
              <a:gd name="connsiteX28" fmla="*/ 1123189 w 1274342"/>
              <a:gd name="connsiteY28" fmla="*/ 166336 h 508595"/>
              <a:gd name="connsiteX29" fmla="*/ 1039720 w 1274342"/>
              <a:gd name="connsiteY29" fmla="*/ 249806 h 508595"/>
              <a:gd name="connsiteX30" fmla="*/ 1039720 w 1274342"/>
              <a:gd name="connsiteY30" fmla="*/ 420662 h 508595"/>
              <a:gd name="connsiteX31" fmla="*/ 1123189 w 1274342"/>
              <a:gd name="connsiteY31" fmla="*/ 504131 h 508595"/>
              <a:gd name="connsiteX32" fmla="*/ 1270963 w 1274342"/>
              <a:gd name="connsiteY32" fmla="*/ 504131 h 508595"/>
              <a:gd name="connsiteX33" fmla="*/ 1274343 w 1274342"/>
              <a:gd name="connsiteY33" fmla="*/ 500753 h 508595"/>
              <a:gd name="connsiteX34" fmla="*/ 1274343 w 1274342"/>
              <a:gd name="connsiteY34" fmla="*/ 443866 h 508595"/>
              <a:gd name="connsiteX35" fmla="*/ 1270963 w 1274342"/>
              <a:gd name="connsiteY35" fmla="*/ 440488 h 508595"/>
              <a:gd name="connsiteX36" fmla="*/ 1123189 w 1274342"/>
              <a:gd name="connsiteY36" fmla="*/ 440488 h 508595"/>
              <a:gd name="connsiteX37" fmla="*/ 1107278 w 1274342"/>
              <a:gd name="connsiteY37" fmla="*/ 424577 h 508595"/>
              <a:gd name="connsiteX38" fmla="*/ 1107278 w 1274342"/>
              <a:gd name="connsiteY38" fmla="*/ 366077 h 508595"/>
              <a:gd name="connsiteX39" fmla="*/ 1255052 w 1274342"/>
              <a:gd name="connsiteY39" fmla="*/ 366077 h 508595"/>
              <a:gd name="connsiteX40" fmla="*/ 1258431 w 1274342"/>
              <a:gd name="connsiteY40" fmla="*/ 362699 h 508595"/>
              <a:gd name="connsiteX41" fmla="*/ 1258431 w 1274342"/>
              <a:gd name="connsiteY41" fmla="*/ 305811 h 508595"/>
              <a:gd name="connsiteX42" fmla="*/ 1255052 w 1274342"/>
              <a:gd name="connsiteY42" fmla="*/ 302434 h 508595"/>
              <a:gd name="connsiteX43" fmla="*/ 1107278 w 1274342"/>
              <a:gd name="connsiteY43" fmla="*/ 302434 h 508595"/>
              <a:gd name="connsiteX44" fmla="*/ 1107278 w 1274342"/>
              <a:gd name="connsiteY44" fmla="*/ 245891 h 508595"/>
              <a:gd name="connsiteX45" fmla="*/ 1123189 w 1274342"/>
              <a:gd name="connsiteY45" fmla="*/ 229980 h 508595"/>
              <a:gd name="connsiteX46" fmla="*/ 93319 w 1274342"/>
              <a:gd name="connsiteY46" fmla="*/ 26091 h 508595"/>
              <a:gd name="connsiteX47" fmla="*/ 93319 w 1274342"/>
              <a:gd name="connsiteY47" fmla="*/ 3341 h 508595"/>
              <a:gd name="connsiteX48" fmla="*/ 92055 w 1274342"/>
              <a:gd name="connsiteY48" fmla="*/ 2077 h 508595"/>
              <a:gd name="connsiteX49" fmla="*/ 1264 w 1274342"/>
              <a:gd name="connsiteY49" fmla="*/ 2077 h 508595"/>
              <a:gd name="connsiteX50" fmla="*/ 0 w 1274342"/>
              <a:gd name="connsiteY50" fmla="*/ 3341 h 508595"/>
              <a:gd name="connsiteX51" fmla="*/ 0 w 1274342"/>
              <a:gd name="connsiteY51" fmla="*/ 26091 h 508595"/>
              <a:gd name="connsiteX52" fmla="*/ 1264 w 1274342"/>
              <a:gd name="connsiteY52" fmla="*/ 27355 h 508595"/>
              <a:gd name="connsiteX53" fmla="*/ 33242 w 1274342"/>
              <a:gd name="connsiteY53" fmla="*/ 27355 h 508595"/>
              <a:gd name="connsiteX54" fmla="*/ 33242 w 1274342"/>
              <a:gd name="connsiteY54" fmla="*/ 120275 h 508595"/>
              <a:gd name="connsiteX55" fmla="*/ 34506 w 1274342"/>
              <a:gd name="connsiteY55" fmla="*/ 121539 h 508595"/>
              <a:gd name="connsiteX56" fmla="*/ 58813 w 1274342"/>
              <a:gd name="connsiteY56" fmla="*/ 121539 h 508595"/>
              <a:gd name="connsiteX57" fmla="*/ 60077 w 1274342"/>
              <a:gd name="connsiteY57" fmla="*/ 120275 h 508595"/>
              <a:gd name="connsiteX58" fmla="*/ 60077 w 1274342"/>
              <a:gd name="connsiteY58" fmla="*/ 27355 h 508595"/>
              <a:gd name="connsiteX59" fmla="*/ 92054 w 1274342"/>
              <a:gd name="connsiteY59" fmla="*/ 27355 h 508595"/>
              <a:gd name="connsiteX60" fmla="*/ 93319 w 1274342"/>
              <a:gd name="connsiteY60" fmla="*/ 26091 h 508595"/>
              <a:gd name="connsiteX61" fmla="*/ 205967 w 1274342"/>
              <a:gd name="connsiteY61" fmla="*/ 2077 h 508595"/>
              <a:gd name="connsiteX62" fmla="*/ 181660 w 1274342"/>
              <a:gd name="connsiteY62" fmla="*/ 2077 h 508595"/>
              <a:gd name="connsiteX63" fmla="*/ 180397 w 1274342"/>
              <a:gd name="connsiteY63" fmla="*/ 3341 h 508595"/>
              <a:gd name="connsiteX64" fmla="*/ 180397 w 1274342"/>
              <a:gd name="connsiteY64" fmla="*/ 48823 h 508595"/>
              <a:gd name="connsiteX65" fmla="*/ 132439 w 1274342"/>
              <a:gd name="connsiteY65" fmla="*/ 48823 h 508595"/>
              <a:gd name="connsiteX66" fmla="*/ 132439 w 1274342"/>
              <a:gd name="connsiteY66" fmla="*/ 3341 h 508595"/>
              <a:gd name="connsiteX67" fmla="*/ 131175 w 1274342"/>
              <a:gd name="connsiteY67" fmla="*/ 2077 h 508595"/>
              <a:gd name="connsiteX68" fmla="*/ 106868 w 1274342"/>
              <a:gd name="connsiteY68" fmla="*/ 2077 h 508595"/>
              <a:gd name="connsiteX69" fmla="*/ 105604 w 1274342"/>
              <a:gd name="connsiteY69" fmla="*/ 3341 h 508595"/>
              <a:gd name="connsiteX70" fmla="*/ 105604 w 1274342"/>
              <a:gd name="connsiteY70" fmla="*/ 120275 h 508595"/>
              <a:gd name="connsiteX71" fmla="*/ 106868 w 1274342"/>
              <a:gd name="connsiteY71" fmla="*/ 121539 h 508595"/>
              <a:gd name="connsiteX72" fmla="*/ 131175 w 1274342"/>
              <a:gd name="connsiteY72" fmla="*/ 121539 h 508595"/>
              <a:gd name="connsiteX73" fmla="*/ 132439 w 1274342"/>
              <a:gd name="connsiteY73" fmla="*/ 120275 h 508595"/>
              <a:gd name="connsiteX74" fmla="*/ 132439 w 1274342"/>
              <a:gd name="connsiteY74" fmla="*/ 74100 h 508595"/>
              <a:gd name="connsiteX75" fmla="*/ 180397 w 1274342"/>
              <a:gd name="connsiteY75" fmla="*/ 74100 h 508595"/>
              <a:gd name="connsiteX76" fmla="*/ 180397 w 1274342"/>
              <a:gd name="connsiteY76" fmla="*/ 120275 h 508595"/>
              <a:gd name="connsiteX77" fmla="*/ 181660 w 1274342"/>
              <a:gd name="connsiteY77" fmla="*/ 121539 h 508595"/>
              <a:gd name="connsiteX78" fmla="*/ 205967 w 1274342"/>
              <a:gd name="connsiteY78" fmla="*/ 121539 h 508595"/>
              <a:gd name="connsiteX79" fmla="*/ 207233 w 1274342"/>
              <a:gd name="connsiteY79" fmla="*/ 120275 h 508595"/>
              <a:gd name="connsiteX80" fmla="*/ 207233 w 1274342"/>
              <a:gd name="connsiteY80" fmla="*/ 3341 h 508595"/>
              <a:gd name="connsiteX81" fmla="*/ 205967 w 1274342"/>
              <a:gd name="connsiteY81" fmla="*/ 2077 h 508595"/>
              <a:gd name="connsiteX82" fmla="*/ 283922 w 1274342"/>
              <a:gd name="connsiteY82" fmla="*/ 123616 h 508595"/>
              <a:gd name="connsiteX83" fmla="*/ 347115 w 1274342"/>
              <a:gd name="connsiteY83" fmla="*/ 61808 h 508595"/>
              <a:gd name="connsiteX84" fmla="*/ 283922 w 1274342"/>
              <a:gd name="connsiteY84" fmla="*/ 0 h 508595"/>
              <a:gd name="connsiteX85" fmla="*/ 220728 w 1274342"/>
              <a:gd name="connsiteY85" fmla="*/ 61808 h 508595"/>
              <a:gd name="connsiteX86" fmla="*/ 283922 w 1274342"/>
              <a:gd name="connsiteY86" fmla="*/ 123616 h 508595"/>
              <a:gd name="connsiteX87" fmla="*/ 283922 w 1274342"/>
              <a:gd name="connsiteY87" fmla="*/ 97820 h 508595"/>
              <a:gd name="connsiteX88" fmla="*/ 248256 w 1274342"/>
              <a:gd name="connsiteY88" fmla="*/ 61808 h 508595"/>
              <a:gd name="connsiteX89" fmla="*/ 283922 w 1274342"/>
              <a:gd name="connsiteY89" fmla="*/ 25797 h 508595"/>
              <a:gd name="connsiteX90" fmla="*/ 319587 w 1274342"/>
              <a:gd name="connsiteY90" fmla="*/ 61808 h 508595"/>
              <a:gd name="connsiteX91" fmla="*/ 283922 w 1274342"/>
              <a:gd name="connsiteY91" fmla="*/ 97820 h 508595"/>
              <a:gd name="connsiteX92" fmla="*/ 488329 w 1274342"/>
              <a:gd name="connsiteY92" fmla="*/ 2077 h 508595"/>
              <a:gd name="connsiteX93" fmla="*/ 458383 w 1274342"/>
              <a:gd name="connsiteY93" fmla="*/ 2077 h 508595"/>
              <a:gd name="connsiteX94" fmla="*/ 456156 w 1274342"/>
              <a:gd name="connsiteY94" fmla="*/ 3410 h 508595"/>
              <a:gd name="connsiteX95" fmla="*/ 425188 w 1274342"/>
              <a:gd name="connsiteY95" fmla="*/ 61115 h 508595"/>
              <a:gd name="connsiteX96" fmla="*/ 394392 w 1274342"/>
              <a:gd name="connsiteY96" fmla="*/ 3415 h 508595"/>
              <a:gd name="connsiteX97" fmla="*/ 392163 w 1274342"/>
              <a:gd name="connsiteY97" fmla="*/ 2077 h 508595"/>
              <a:gd name="connsiteX98" fmla="*/ 361701 w 1274342"/>
              <a:gd name="connsiteY98" fmla="*/ 2077 h 508595"/>
              <a:gd name="connsiteX99" fmla="*/ 360438 w 1274342"/>
              <a:gd name="connsiteY99" fmla="*/ 3341 h 508595"/>
              <a:gd name="connsiteX100" fmla="*/ 360438 w 1274342"/>
              <a:gd name="connsiteY100" fmla="*/ 120275 h 508595"/>
              <a:gd name="connsiteX101" fmla="*/ 361701 w 1274342"/>
              <a:gd name="connsiteY101" fmla="*/ 121539 h 508595"/>
              <a:gd name="connsiteX102" fmla="*/ 386008 w 1274342"/>
              <a:gd name="connsiteY102" fmla="*/ 121539 h 508595"/>
              <a:gd name="connsiteX103" fmla="*/ 387272 w 1274342"/>
              <a:gd name="connsiteY103" fmla="*/ 120275 h 508595"/>
              <a:gd name="connsiteX104" fmla="*/ 387272 w 1274342"/>
              <a:gd name="connsiteY104" fmla="*/ 44841 h 508595"/>
              <a:gd name="connsiteX105" fmla="*/ 417397 w 1274342"/>
              <a:gd name="connsiteY105" fmla="*/ 101455 h 508595"/>
              <a:gd name="connsiteX106" fmla="*/ 432633 w 1274342"/>
              <a:gd name="connsiteY106" fmla="*/ 101455 h 508595"/>
              <a:gd name="connsiteX107" fmla="*/ 462758 w 1274342"/>
              <a:gd name="connsiteY107" fmla="*/ 44841 h 508595"/>
              <a:gd name="connsiteX108" fmla="*/ 462758 w 1274342"/>
              <a:gd name="connsiteY108" fmla="*/ 120275 h 508595"/>
              <a:gd name="connsiteX109" fmla="*/ 464022 w 1274342"/>
              <a:gd name="connsiteY109" fmla="*/ 121539 h 508595"/>
              <a:gd name="connsiteX110" fmla="*/ 488329 w 1274342"/>
              <a:gd name="connsiteY110" fmla="*/ 121539 h 508595"/>
              <a:gd name="connsiteX111" fmla="*/ 489594 w 1274342"/>
              <a:gd name="connsiteY111" fmla="*/ 120275 h 508595"/>
              <a:gd name="connsiteX112" fmla="*/ 489594 w 1274342"/>
              <a:gd name="connsiteY112" fmla="*/ 3341 h 508595"/>
              <a:gd name="connsiteX113" fmla="*/ 488329 w 1274342"/>
              <a:gd name="connsiteY113" fmla="*/ 2077 h 508595"/>
              <a:gd name="connsiteX114" fmla="*/ 590441 w 1274342"/>
              <a:gd name="connsiteY114" fmla="*/ 119857 h 508595"/>
              <a:gd name="connsiteX115" fmla="*/ 592824 w 1274342"/>
              <a:gd name="connsiteY115" fmla="*/ 121539 h 508595"/>
              <a:gd name="connsiteX116" fmla="*/ 618645 w 1274342"/>
              <a:gd name="connsiteY116" fmla="*/ 121539 h 508595"/>
              <a:gd name="connsiteX117" fmla="*/ 619828 w 1274342"/>
              <a:gd name="connsiteY117" fmla="*/ 119829 h 508595"/>
              <a:gd name="connsiteX118" fmla="*/ 576074 w 1274342"/>
              <a:gd name="connsiteY118" fmla="*/ 3714 h 508595"/>
              <a:gd name="connsiteX119" fmla="*/ 573708 w 1274342"/>
              <a:gd name="connsiteY119" fmla="*/ 2077 h 508595"/>
              <a:gd name="connsiteX120" fmla="*/ 545526 w 1274342"/>
              <a:gd name="connsiteY120" fmla="*/ 2077 h 508595"/>
              <a:gd name="connsiteX121" fmla="*/ 543159 w 1274342"/>
              <a:gd name="connsiteY121" fmla="*/ 3717 h 508595"/>
              <a:gd name="connsiteX122" fmla="*/ 499574 w 1274342"/>
              <a:gd name="connsiteY122" fmla="*/ 119830 h 508595"/>
              <a:gd name="connsiteX123" fmla="*/ 500757 w 1274342"/>
              <a:gd name="connsiteY123" fmla="*/ 121539 h 508595"/>
              <a:gd name="connsiteX124" fmla="*/ 525887 w 1274342"/>
              <a:gd name="connsiteY124" fmla="*/ 121539 h 508595"/>
              <a:gd name="connsiteX125" fmla="*/ 528270 w 1274342"/>
              <a:gd name="connsiteY125" fmla="*/ 119857 h 508595"/>
              <a:gd name="connsiteX126" fmla="*/ 535117 w 1274342"/>
              <a:gd name="connsiteY126" fmla="*/ 100590 h 508595"/>
              <a:gd name="connsiteX127" fmla="*/ 583594 w 1274342"/>
              <a:gd name="connsiteY127" fmla="*/ 100590 h 508595"/>
              <a:gd name="connsiteX128" fmla="*/ 590441 w 1274342"/>
              <a:gd name="connsiteY128" fmla="*/ 119857 h 508595"/>
              <a:gd name="connsiteX129" fmla="*/ 543773 w 1274342"/>
              <a:gd name="connsiteY129" fmla="*/ 75831 h 508595"/>
              <a:gd name="connsiteX130" fmla="*/ 559356 w 1274342"/>
              <a:gd name="connsiteY130" fmla="*/ 31683 h 508595"/>
              <a:gd name="connsiteX131" fmla="*/ 574938 w 1274342"/>
              <a:gd name="connsiteY131" fmla="*/ 75831 h 508595"/>
              <a:gd name="connsiteX132" fmla="*/ 543773 w 1274342"/>
              <a:gd name="connsiteY132" fmla="*/ 75831 h 508595"/>
              <a:gd name="connsiteX133" fmla="*/ 619698 w 1274342"/>
              <a:gd name="connsiteY133" fmla="*/ 105665 h 508595"/>
              <a:gd name="connsiteX134" fmla="*/ 669583 w 1274342"/>
              <a:gd name="connsiteY134" fmla="*/ 123616 h 508595"/>
              <a:gd name="connsiteX135" fmla="*/ 716847 w 1274342"/>
              <a:gd name="connsiteY135" fmla="*/ 86739 h 508595"/>
              <a:gd name="connsiteX136" fmla="*/ 672872 w 1274342"/>
              <a:gd name="connsiteY136" fmla="*/ 48303 h 508595"/>
              <a:gd name="connsiteX137" fmla="*/ 651058 w 1274342"/>
              <a:gd name="connsiteY137" fmla="*/ 34626 h 508595"/>
              <a:gd name="connsiteX138" fmla="*/ 669409 w 1274342"/>
              <a:gd name="connsiteY138" fmla="*/ 23892 h 508595"/>
              <a:gd name="connsiteX139" fmla="*/ 698254 w 1274342"/>
              <a:gd name="connsiteY139" fmla="*/ 34146 h 508595"/>
              <a:gd name="connsiteX140" fmla="*/ 700144 w 1274342"/>
              <a:gd name="connsiteY140" fmla="*/ 33863 h 508595"/>
              <a:gd name="connsiteX141" fmla="*/ 711277 w 1274342"/>
              <a:gd name="connsiteY141" fmla="*/ 15619 h 508595"/>
              <a:gd name="connsiteX142" fmla="*/ 711065 w 1274342"/>
              <a:gd name="connsiteY142" fmla="*/ 14003 h 508595"/>
              <a:gd name="connsiteX143" fmla="*/ 669583 w 1274342"/>
              <a:gd name="connsiteY143" fmla="*/ 0 h 508595"/>
              <a:gd name="connsiteX144" fmla="*/ 623529 w 1274342"/>
              <a:gd name="connsiteY144" fmla="*/ 35665 h 508595"/>
              <a:gd name="connsiteX145" fmla="*/ 665255 w 1274342"/>
              <a:gd name="connsiteY145" fmla="*/ 73754 h 508595"/>
              <a:gd name="connsiteX146" fmla="*/ 689319 w 1274342"/>
              <a:gd name="connsiteY146" fmla="*/ 87951 h 508595"/>
              <a:gd name="connsiteX147" fmla="*/ 669409 w 1274342"/>
              <a:gd name="connsiteY147" fmla="*/ 99724 h 508595"/>
              <a:gd name="connsiteX148" fmla="*/ 633758 w 1274342"/>
              <a:gd name="connsiteY148" fmla="*/ 85439 h 508595"/>
              <a:gd name="connsiteX149" fmla="*/ 631905 w 1274342"/>
              <a:gd name="connsiteY149" fmla="*/ 85669 h 508595"/>
              <a:gd name="connsiteX150" fmla="*/ 619491 w 1274342"/>
              <a:gd name="connsiteY150" fmla="*/ 103977 h 508595"/>
              <a:gd name="connsiteX151" fmla="*/ 619698 w 1274342"/>
              <a:gd name="connsiteY151" fmla="*/ 105665 h 508595"/>
              <a:gd name="connsiteX152" fmla="*/ 1020054 w 1274342"/>
              <a:gd name="connsiteY152" fmla="*/ 504131 h 508595"/>
              <a:gd name="connsiteX153" fmla="*/ 955369 w 1274342"/>
              <a:gd name="connsiteY153" fmla="*/ 504131 h 508595"/>
              <a:gd name="connsiteX154" fmla="*/ 951064 w 1274342"/>
              <a:gd name="connsiteY154" fmla="*/ 501740 h 508595"/>
              <a:gd name="connsiteX155" fmla="*/ 884290 w 1274342"/>
              <a:gd name="connsiteY155" fmla="*/ 394320 h 508595"/>
              <a:gd name="connsiteX156" fmla="*/ 818185 w 1274342"/>
              <a:gd name="connsiteY156" fmla="*/ 394018 h 508595"/>
              <a:gd name="connsiteX157" fmla="*/ 818185 w 1274342"/>
              <a:gd name="connsiteY157" fmla="*/ 500753 h 508595"/>
              <a:gd name="connsiteX158" fmla="*/ 814807 w 1274342"/>
              <a:gd name="connsiteY158" fmla="*/ 504131 h 508595"/>
              <a:gd name="connsiteX159" fmla="*/ 754004 w 1274342"/>
              <a:gd name="connsiteY159" fmla="*/ 504131 h 508595"/>
              <a:gd name="connsiteX160" fmla="*/ 750627 w 1274342"/>
              <a:gd name="connsiteY160" fmla="*/ 500753 h 508595"/>
              <a:gd name="connsiteX161" fmla="*/ 750627 w 1274342"/>
              <a:gd name="connsiteY161" fmla="*/ 169715 h 508595"/>
              <a:gd name="connsiteX162" fmla="*/ 754004 w 1274342"/>
              <a:gd name="connsiteY162" fmla="*/ 166336 h 508595"/>
              <a:gd name="connsiteX163" fmla="*/ 901064 w 1274342"/>
              <a:gd name="connsiteY163" fmla="*/ 166336 h 508595"/>
              <a:gd name="connsiteX164" fmla="*/ 1017252 w 1274342"/>
              <a:gd name="connsiteY164" fmla="*/ 278632 h 508595"/>
              <a:gd name="connsiteX165" fmla="*/ 951159 w 1274342"/>
              <a:gd name="connsiteY165" fmla="*/ 383525 h 508595"/>
              <a:gd name="connsiteX166" fmla="*/ 1022923 w 1274342"/>
              <a:gd name="connsiteY166" fmla="*/ 498970 h 508595"/>
              <a:gd name="connsiteX167" fmla="*/ 1020054 w 1274342"/>
              <a:gd name="connsiteY167" fmla="*/ 504131 h 508595"/>
              <a:gd name="connsiteX168" fmla="*/ 953620 w 1274342"/>
              <a:gd name="connsiteY168" fmla="*/ 280178 h 508595"/>
              <a:gd name="connsiteX169" fmla="*/ 903422 w 1274342"/>
              <a:gd name="connsiteY169" fmla="*/ 229980 h 508595"/>
              <a:gd name="connsiteX170" fmla="*/ 818185 w 1274342"/>
              <a:gd name="connsiteY170" fmla="*/ 229980 h 508595"/>
              <a:gd name="connsiteX171" fmla="*/ 818185 w 1274342"/>
              <a:gd name="connsiteY171" fmla="*/ 330375 h 508595"/>
              <a:gd name="connsiteX172" fmla="*/ 903422 w 1274342"/>
              <a:gd name="connsiteY172" fmla="*/ 330375 h 508595"/>
              <a:gd name="connsiteX173" fmla="*/ 953620 w 1274342"/>
              <a:gd name="connsiteY173" fmla="*/ 280178 h 508595"/>
              <a:gd name="connsiteX174" fmla="*/ 445982 w 1274342"/>
              <a:gd name="connsiteY174" fmla="*/ 359121 h 508595"/>
              <a:gd name="connsiteX175" fmla="*/ 443342 w 1274342"/>
              <a:gd name="connsiteY175" fmla="*/ 335234 h 508595"/>
              <a:gd name="connsiteX176" fmla="*/ 552940 w 1274342"/>
              <a:gd name="connsiteY176" fmla="*/ 225634 h 508595"/>
              <a:gd name="connsiteX177" fmla="*/ 662541 w 1274342"/>
              <a:gd name="connsiteY177" fmla="*/ 335234 h 508595"/>
              <a:gd name="connsiteX178" fmla="*/ 659898 w 1274342"/>
              <a:gd name="connsiteY178" fmla="*/ 359121 h 508595"/>
              <a:gd name="connsiteX179" fmla="*/ 724656 w 1274342"/>
              <a:gd name="connsiteY179" fmla="*/ 359121 h 508595"/>
              <a:gd name="connsiteX180" fmla="*/ 726302 w 1274342"/>
              <a:gd name="connsiteY180" fmla="*/ 335234 h 508595"/>
              <a:gd name="connsiteX181" fmla="*/ 552940 w 1274342"/>
              <a:gd name="connsiteY181" fmla="*/ 161873 h 508595"/>
              <a:gd name="connsiteX182" fmla="*/ 379579 w 1274342"/>
              <a:gd name="connsiteY182" fmla="*/ 335234 h 508595"/>
              <a:gd name="connsiteX183" fmla="*/ 381225 w 1274342"/>
              <a:gd name="connsiteY183" fmla="*/ 359121 h 508595"/>
              <a:gd name="connsiteX184" fmla="*/ 445982 w 1274342"/>
              <a:gd name="connsiteY184" fmla="*/ 359121 h 508595"/>
              <a:gd name="connsiteX185" fmla="*/ 395041 w 1274342"/>
              <a:gd name="connsiteY185" fmla="*/ 406893 h 508595"/>
              <a:gd name="connsiteX186" fmla="*/ 552940 w 1274342"/>
              <a:gd name="connsiteY186" fmla="*/ 508596 h 508595"/>
              <a:gd name="connsiteX187" fmla="*/ 710840 w 1274342"/>
              <a:gd name="connsiteY187" fmla="*/ 406893 h 508595"/>
              <a:gd name="connsiteX188" fmla="*/ 395041 w 1274342"/>
              <a:gd name="connsiteY188" fmla="*/ 406893 h 50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1274342" h="508595">
                <a:moveTo>
                  <a:pt x="355254" y="169715"/>
                </a:moveTo>
                <a:lnTo>
                  <a:pt x="355254" y="500753"/>
                </a:lnTo>
                <a:cubicBezTo>
                  <a:pt x="355254" y="502619"/>
                  <a:pt x="353742" y="504131"/>
                  <a:pt x="351876" y="504131"/>
                </a:cubicBezTo>
                <a:lnTo>
                  <a:pt x="291074" y="504131"/>
                </a:lnTo>
                <a:cubicBezTo>
                  <a:pt x="289208" y="504131"/>
                  <a:pt x="287696" y="502619"/>
                  <a:pt x="287696" y="500753"/>
                </a:cubicBezTo>
                <a:lnTo>
                  <a:pt x="287696" y="272082"/>
                </a:lnTo>
                <a:lnTo>
                  <a:pt x="196475" y="447834"/>
                </a:lnTo>
                <a:lnTo>
                  <a:pt x="158289" y="447834"/>
                </a:lnTo>
                <a:lnTo>
                  <a:pt x="67558" y="272082"/>
                </a:lnTo>
                <a:lnTo>
                  <a:pt x="67558" y="500753"/>
                </a:lnTo>
                <a:cubicBezTo>
                  <a:pt x="67558" y="502619"/>
                  <a:pt x="66046" y="504131"/>
                  <a:pt x="64181" y="504131"/>
                </a:cubicBezTo>
                <a:lnTo>
                  <a:pt x="3378" y="504131"/>
                </a:lnTo>
                <a:cubicBezTo>
                  <a:pt x="1512" y="504131"/>
                  <a:pt x="0" y="502619"/>
                  <a:pt x="0" y="500753"/>
                </a:cubicBezTo>
                <a:lnTo>
                  <a:pt x="0" y="169715"/>
                </a:lnTo>
                <a:cubicBezTo>
                  <a:pt x="0" y="167849"/>
                  <a:pt x="1512" y="166336"/>
                  <a:pt x="3378" y="166336"/>
                </a:cubicBezTo>
                <a:lnTo>
                  <a:pt x="81113" y="166336"/>
                </a:lnTo>
                <a:cubicBezTo>
                  <a:pt x="83011" y="166336"/>
                  <a:pt x="84750" y="167398"/>
                  <a:pt x="85618" y="169085"/>
                </a:cubicBezTo>
                <a:lnTo>
                  <a:pt x="177872" y="348391"/>
                </a:lnTo>
                <a:lnTo>
                  <a:pt x="270613" y="169076"/>
                </a:lnTo>
                <a:cubicBezTo>
                  <a:pt x="271485" y="167393"/>
                  <a:pt x="273220" y="166336"/>
                  <a:pt x="275114" y="166336"/>
                </a:cubicBezTo>
                <a:lnTo>
                  <a:pt x="351876" y="166336"/>
                </a:lnTo>
                <a:cubicBezTo>
                  <a:pt x="353742" y="166336"/>
                  <a:pt x="355254" y="167849"/>
                  <a:pt x="355254" y="169715"/>
                </a:cubicBezTo>
                <a:close/>
                <a:moveTo>
                  <a:pt x="1123189" y="229980"/>
                </a:moveTo>
                <a:lnTo>
                  <a:pt x="1123189" y="229980"/>
                </a:lnTo>
                <a:lnTo>
                  <a:pt x="1270963" y="229980"/>
                </a:lnTo>
                <a:cubicBezTo>
                  <a:pt x="1272829" y="229980"/>
                  <a:pt x="1274343" y="228467"/>
                  <a:pt x="1274343" y="226603"/>
                </a:cubicBezTo>
                <a:lnTo>
                  <a:pt x="1274343" y="169714"/>
                </a:lnTo>
                <a:cubicBezTo>
                  <a:pt x="1274343" y="167849"/>
                  <a:pt x="1272829" y="166336"/>
                  <a:pt x="1270963" y="166336"/>
                </a:cubicBezTo>
                <a:lnTo>
                  <a:pt x="1123189" y="166336"/>
                </a:lnTo>
                <a:cubicBezTo>
                  <a:pt x="1077089" y="166336"/>
                  <a:pt x="1039720" y="203706"/>
                  <a:pt x="1039720" y="249806"/>
                </a:cubicBezTo>
                <a:lnTo>
                  <a:pt x="1039720" y="420662"/>
                </a:lnTo>
                <a:cubicBezTo>
                  <a:pt x="1039720" y="466762"/>
                  <a:pt x="1077089" y="504131"/>
                  <a:pt x="1123189" y="504131"/>
                </a:cubicBezTo>
                <a:lnTo>
                  <a:pt x="1270963" y="504131"/>
                </a:lnTo>
                <a:cubicBezTo>
                  <a:pt x="1272829" y="504131"/>
                  <a:pt x="1274343" y="502619"/>
                  <a:pt x="1274343" y="500753"/>
                </a:cubicBezTo>
                <a:lnTo>
                  <a:pt x="1274343" y="443866"/>
                </a:lnTo>
                <a:cubicBezTo>
                  <a:pt x="1274343" y="442000"/>
                  <a:pt x="1272829" y="440488"/>
                  <a:pt x="1270963" y="440488"/>
                </a:cubicBezTo>
                <a:lnTo>
                  <a:pt x="1123189" y="440488"/>
                </a:lnTo>
                <a:cubicBezTo>
                  <a:pt x="1114401" y="440488"/>
                  <a:pt x="1107278" y="433365"/>
                  <a:pt x="1107278" y="424577"/>
                </a:cubicBezTo>
                <a:lnTo>
                  <a:pt x="1107278" y="366077"/>
                </a:lnTo>
                <a:lnTo>
                  <a:pt x="1255052" y="366077"/>
                </a:lnTo>
                <a:cubicBezTo>
                  <a:pt x="1256918" y="366077"/>
                  <a:pt x="1258431" y="364565"/>
                  <a:pt x="1258431" y="362699"/>
                </a:cubicBezTo>
                <a:lnTo>
                  <a:pt x="1258431" y="305811"/>
                </a:lnTo>
                <a:cubicBezTo>
                  <a:pt x="1258431" y="303946"/>
                  <a:pt x="1256918" y="302434"/>
                  <a:pt x="1255052" y="302434"/>
                </a:cubicBezTo>
                <a:lnTo>
                  <a:pt x="1107278" y="302434"/>
                </a:lnTo>
                <a:lnTo>
                  <a:pt x="1107278" y="245891"/>
                </a:lnTo>
                <a:cubicBezTo>
                  <a:pt x="1107278" y="237103"/>
                  <a:pt x="1114401" y="229980"/>
                  <a:pt x="1123189" y="229980"/>
                </a:cubicBezTo>
                <a:close/>
                <a:moveTo>
                  <a:pt x="93319" y="26091"/>
                </a:moveTo>
                <a:lnTo>
                  <a:pt x="93319" y="3341"/>
                </a:lnTo>
                <a:cubicBezTo>
                  <a:pt x="93319" y="2643"/>
                  <a:pt x="92753" y="2077"/>
                  <a:pt x="92055" y="2077"/>
                </a:cubicBezTo>
                <a:lnTo>
                  <a:pt x="1264" y="2077"/>
                </a:lnTo>
                <a:cubicBezTo>
                  <a:pt x="566" y="2077"/>
                  <a:pt x="0" y="2643"/>
                  <a:pt x="0" y="3341"/>
                </a:cubicBezTo>
                <a:lnTo>
                  <a:pt x="0" y="26091"/>
                </a:lnTo>
                <a:cubicBezTo>
                  <a:pt x="0" y="26789"/>
                  <a:pt x="566" y="27355"/>
                  <a:pt x="1264" y="27355"/>
                </a:cubicBezTo>
                <a:lnTo>
                  <a:pt x="33242" y="27355"/>
                </a:lnTo>
                <a:lnTo>
                  <a:pt x="33242" y="120275"/>
                </a:lnTo>
                <a:cubicBezTo>
                  <a:pt x="33242" y="120973"/>
                  <a:pt x="33808" y="121539"/>
                  <a:pt x="34506" y="121539"/>
                </a:cubicBezTo>
                <a:lnTo>
                  <a:pt x="58813" y="121539"/>
                </a:lnTo>
                <a:cubicBezTo>
                  <a:pt x="59511" y="121539"/>
                  <a:pt x="60077" y="120973"/>
                  <a:pt x="60077" y="120275"/>
                </a:cubicBezTo>
                <a:lnTo>
                  <a:pt x="60077" y="27355"/>
                </a:lnTo>
                <a:lnTo>
                  <a:pt x="92054" y="27355"/>
                </a:lnTo>
                <a:cubicBezTo>
                  <a:pt x="92753" y="27355"/>
                  <a:pt x="93319" y="26789"/>
                  <a:pt x="93319" y="26091"/>
                </a:cubicBezTo>
                <a:close/>
                <a:moveTo>
                  <a:pt x="205967" y="2077"/>
                </a:moveTo>
                <a:lnTo>
                  <a:pt x="181660" y="2077"/>
                </a:lnTo>
                <a:cubicBezTo>
                  <a:pt x="180963" y="2077"/>
                  <a:pt x="180397" y="2643"/>
                  <a:pt x="180397" y="3341"/>
                </a:cubicBezTo>
                <a:lnTo>
                  <a:pt x="180397" y="48823"/>
                </a:lnTo>
                <a:lnTo>
                  <a:pt x="132439" y="48823"/>
                </a:lnTo>
                <a:lnTo>
                  <a:pt x="132439" y="3341"/>
                </a:lnTo>
                <a:cubicBezTo>
                  <a:pt x="132439" y="2643"/>
                  <a:pt x="131873" y="2077"/>
                  <a:pt x="131175" y="2077"/>
                </a:cubicBezTo>
                <a:lnTo>
                  <a:pt x="106868" y="2077"/>
                </a:lnTo>
                <a:cubicBezTo>
                  <a:pt x="106170" y="2077"/>
                  <a:pt x="105604" y="2643"/>
                  <a:pt x="105604" y="3341"/>
                </a:cubicBezTo>
                <a:lnTo>
                  <a:pt x="105604" y="120275"/>
                </a:lnTo>
                <a:cubicBezTo>
                  <a:pt x="105604" y="120973"/>
                  <a:pt x="106170" y="121539"/>
                  <a:pt x="106868" y="121539"/>
                </a:cubicBezTo>
                <a:lnTo>
                  <a:pt x="131175" y="121539"/>
                </a:lnTo>
                <a:cubicBezTo>
                  <a:pt x="131873" y="121539"/>
                  <a:pt x="132439" y="120973"/>
                  <a:pt x="132439" y="120275"/>
                </a:cubicBezTo>
                <a:lnTo>
                  <a:pt x="132439" y="74100"/>
                </a:lnTo>
                <a:lnTo>
                  <a:pt x="180397" y="74100"/>
                </a:lnTo>
                <a:lnTo>
                  <a:pt x="180397" y="120275"/>
                </a:lnTo>
                <a:cubicBezTo>
                  <a:pt x="180397" y="120973"/>
                  <a:pt x="180963" y="121539"/>
                  <a:pt x="181660" y="121539"/>
                </a:cubicBezTo>
                <a:lnTo>
                  <a:pt x="205967" y="121539"/>
                </a:lnTo>
                <a:cubicBezTo>
                  <a:pt x="206667" y="121539"/>
                  <a:pt x="207233" y="120973"/>
                  <a:pt x="207233" y="120275"/>
                </a:cubicBezTo>
                <a:lnTo>
                  <a:pt x="207233" y="3341"/>
                </a:lnTo>
                <a:cubicBezTo>
                  <a:pt x="207233" y="2643"/>
                  <a:pt x="206667" y="2077"/>
                  <a:pt x="205967" y="2077"/>
                </a:cubicBezTo>
                <a:close/>
                <a:moveTo>
                  <a:pt x="283922" y="123616"/>
                </a:moveTo>
                <a:cubicBezTo>
                  <a:pt x="319759" y="123616"/>
                  <a:pt x="347115" y="96954"/>
                  <a:pt x="347115" y="61808"/>
                </a:cubicBezTo>
                <a:cubicBezTo>
                  <a:pt x="347115" y="26662"/>
                  <a:pt x="319759" y="0"/>
                  <a:pt x="283922" y="0"/>
                </a:cubicBezTo>
                <a:cubicBezTo>
                  <a:pt x="247909" y="0"/>
                  <a:pt x="220728" y="26662"/>
                  <a:pt x="220728" y="61808"/>
                </a:cubicBezTo>
                <a:cubicBezTo>
                  <a:pt x="220728" y="96954"/>
                  <a:pt x="247909" y="123616"/>
                  <a:pt x="283922" y="123616"/>
                </a:cubicBezTo>
                <a:close/>
                <a:moveTo>
                  <a:pt x="283922" y="97820"/>
                </a:moveTo>
                <a:cubicBezTo>
                  <a:pt x="263664" y="97820"/>
                  <a:pt x="248256" y="82410"/>
                  <a:pt x="248256" y="61808"/>
                </a:cubicBezTo>
                <a:cubicBezTo>
                  <a:pt x="248256" y="41206"/>
                  <a:pt x="263664" y="25797"/>
                  <a:pt x="283922" y="25797"/>
                </a:cubicBezTo>
                <a:cubicBezTo>
                  <a:pt x="304179" y="25797"/>
                  <a:pt x="319587" y="41205"/>
                  <a:pt x="319587" y="61808"/>
                </a:cubicBezTo>
                <a:cubicBezTo>
                  <a:pt x="319587" y="82411"/>
                  <a:pt x="304177" y="97820"/>
                  <a:pt x="283922" y="97820"/>
                </a:cubicBezTo>
                <a:close/>
                <a:moveTo>
                  <a:pt x="488329" y="2077"/>
                </a:moveTo>
                <a:lnTo>
                  <a:pt x="458383" y="2077"/>
                </a:lnTo>
                <a:cubicBezTo>
                  <a:pt x="457452" y="2077"/>
                  <a:pt x="456596" y="2589"/>
                  <a:pt x="456156" y="3410"/>
                </a:cubicBezTo>
                <a:lnTo>
                  <a:pt x="425188" y="61115"/>
                </a:lnTo>
                <a:lnTo>
                  <a:pt x="394392" y="3415"/>
                </a:lnTo>
                <a:cubicBezTo>
                  <a:pt x="393953" y="2591"/>
                  <a:pt x="393096" y="2077"/>
                  <a:pt x="392163" y="2077"/>
                </a:cubicBezTo>
                <a:lnTo>
                  <a:pt x="361701" y="2077"/>
                </a:lnTo>
                <a:cubicBezTo>
                  <a:pt x="361004" y="2077"/>
                  <a:pt x="360438" y="2643"/>
                  <a:pt x="360438" y="3341"/>
                </a:cubicBezTo>
                <a:lnTo>
                  <a:pt x="360438" y="120275"/>
                </a:lnTo>
                <a:cubicBezTo>
                  <a:pt x="360438" y="120973"/>
                  <a:pt x="361004" y="121539"/>
                  <a:pt x="361701" y="121539"/>
                </a:cubicBezTo>
                <a:lnTo>
                  <a:pt x="386008" y="121539"/>
                </a:lnTo>
                <a:cubicBezTo>
                  <a:pt x="386708" y="121539"/>
                  <a:pt x="387272" y="120973"/>
                  <a:pt x="387272" y="120275"/>
                </a:cubicBezTo>
                <a:lnTo>
                  <a:pt x="387272" y="44841"/>
                </a:lnTo>
                <a:lnTo>
                  <a:pt x="417397" y="101455"/>
                </a:lnTo>
                <a:lnTo>
                  <a:pt x="432633" y="101455"/>
                </a:lnTo>
                <a:lnTo>
                  <a:pt x="462758" y="44841"/>
                </a:lnTo>
                <a:lnTo>
                  <a:pt x="462758" y="120275"/>
                </a:lnTo>
                <a:cubicBezTo>
                  <a:pt x="462758" y="120973"/>
                  <a:pt x="463324" y="121539"/>
                  <a:pt x="464022" y="121539"/>
                </a:cubicBezTo>
                <a:lnTo>
                  <a:pt x="488329" y="121539"/>
                </a:lnTo>
                <a:cubicBezTo>
                  <a:pt x="489028" y="121539"/>
                  <a:pt x="489594" y="120973"/>
                  <a:pt x="489594" y="120275"/>
                </a:cubicBezTo>
                <a:lnTo>
                  <a:pt x="489594" y="3341"/>
                </a:lnTo>
                <a:cubicBezTo>
                  <a:pt x="489594" y="2643"/>
                  <a:pt x="489028" y="2077"/>
                  <a:pt x="488329" y="2077"/>
                </a:cubicBezTo>
                <a:close/>
                <a:moveTo>
                  <a:pt x="590441" y="119857"/>
                </a:moveTo>
                <a:cubicBezTo>
                  <a:pt x="590800" y="120865"/>
                  <a:pt x="591753" y="121539"/>
                  <a:pt x="592824" y="121539"/>
                </a:cubicBezTo>
                <a:lnTo>
                  <a:pt x="618645" y="121539"/>
                </a:lnTo>
                <a:cubicBezTo>
                  <a:pt x="619527" y="121539"/>
                  <a:pt x="620139" y="120656"/>
                  <a:pt x="619828" y="119829"/>
                </a:cubicBezTo>
                <a:lnTo>
                  <a:pt x="576074" y="3714"/>
                </a:lnTo>
                <a:cubicBezTo>
                  <a:pt x="575703" y="2729"/>
                  <a:pt x="574760" y="2077"/>
                  <a:pt x="573708" y="2077"/>
                </a:cubicBezTo>
                <a:lnTo>
                  <a:pt x="545526" y="2077"/>
                </a:lnTo>
                <a:cubicBezTo>
                  <a:pt x="544471" y="2077"/>
                  <a:pt x="543529" y="2730"/>
                  <a:pt x="543159" y="3717"/>
                </a:cubicBezTo>
                <a:lnTo>
                  <a:pt x="499574" y="119830"/>
                </a:lnTo>
                <a:cubicBezTo>
                  <a:pt x="499263" y="120657"/>
                  <a:pt x="499874" y="121539"/>
                  <a:pt x="500757" y="121539"/>
                </a:cubicBezTo>
                <a:lnTo>
                  <a:pt x="525887" y="121539"/>
                </a:lnTo>
                <a:cubicBezTo>
                  <a:pt x="526958" y="121539"/>
                  <a:pt x="527911" y="120865"/>
                  <a:pt x="528270" y="119857"/>
                </a:cubicBezTo>
                <a:lnTo>
                  <a:pt x="535117" y="100590"/>
                </a:lnTo>
                <a:lnTo>
                  <a:pt x="583594" y="100590"/>
                </a:lnTo>
                <a:lnTo>
                  <a:pt x="590441" y="119857"/>
                </a:lnTo>
                <a:close/>
                <a:moveTo>
                  <a:pt x="543773" y="75831"/>
                </a:moveTo>
                <a:lnTo>
                  <a:pt x="559356" y="31683"/>
                </a:lnTo>
                <a:lnTo>
                  <a:pt x="574938" y="75831"/>
                </a:lnTo>
                <a:lnTo>
                  <a:pt x="543773" y="75831"/>
                </a:lnTo>
                <a:close/>
                <a:moveTo>
                  <a:pt x="619698" y="105665"/>
                </a:moveTo>
                <a:cubicBezTo>
                  <a:pt x="632199" y="116500"/>
                  <a:pt x="651470" y="123616"/>
                  <a:pt x="669583" y="123616"/>
                </a:cubicBezTo>
                <a:cubicBezTo>
                  <a:pt x="696245" y="123616"/>
                  <a:pt x="716847" y="108727"/>
                  <a:pt x="716847" y="86739"/>
                </a:cubicBezTo>
                <a:cubicBezTo>
                  <a:pt x="716847" y="58865"/>
                  <a:pt x="683433" y="50555"/>
                  <a:pt x="672872" y="48303"/>
                </a:cubicBezTo>
                <a:cubicBezTo>
                  <a:pt x="661965" y="46053"/>
                  <a:pt x="651058" y="42417"/>
                  <a:pt x="651058" y="34626"/>
                </a:cubicBezTo>
                <a:cubicBezTo>
                  <a:pt x="651058" y="28393"/>
                  <a:pt x="658674" y="23892"/>
                  <a:pt x="669409" y="23892"/>
                </a:cubicBezTo>
                <a:cubicBezTo>
                  <a:pt x="680084" y="23892"/>
                  <a:pt x="691226" y="28098"/>
                  <a:pt x="698254" y="34146"/>
                </a:cubicBezTo>
                <a:cubicBezTo>
                  <a:pt x="698849" y="34657"/>
                  <a:pt x="699735" y="34533"/>
                  <a:pt x="700144" y="33863"/>
                </a:cubicBezTo>
                <a:lnTo>
                  <a:pt x="711277" y="15619"/>
                </a:lnTo>
                <a:cubicBezTo>
                  <a:pt x="711595" y="15096"/>
                  <a:pt x="711518" y="14415"/>
                  <a:pt x="711065" y="14003"/>
                </a:cubicBezTo>
                <a:cubicBezTo>
                  <a:pt x="702144" y="5886"/>
                  <a:pt x="687417" y="0"/>
                  <a:pt x="669583" y="0"/>
                </a:cubicBezTo>
                <a:cubicBezTo>
                  <a:pt x="642055" y="0"/>
                  <a:pt x="623529" y="14196"/>
                  <a:pt x="623529" y="35665"/>
                </a:cubicBezTo>
                <a:cubicBezTo>
                  <a:pt x="623529" y="56787"/>
                  <a:pt x="641361" y="68041"/>
                  <a:pt x="665255" y="73754"/>
                </a:cubicBezTo>
                <a:cubicBezTo>
                  <a:pt x="677893" y="76870"/>
                  <a:pt x="689319" y="79640"/>
                  <a:pt x="689319" y="87951"/>
                </a:cubicBezTo>
                <a:cubicBezTo>
                  <a:pt x="689319" y="95050"/>
                  <a:pt x="680143" y="99724"/>
                  <a:pt x="669409" y="99724"/>
                </a:cubicBezTo>
                <a:cubicBezTo>
                  <a:pt x="657220" y="99724"/>
                  <a:pt x="643421" y="93927"/>
                  <a:pt x="633758" y="85439"/>
                </a:cubicBezTo>
                <a:cubicBezTo>
                  <a:pt x="633188" y="84939"/>
                  <a:pt x="632331" y="85041"/>
                  <a:pt x="631905" y="85669"/>
                </a:cubicBezTo>
                <a:lnTo>
                  <a:pt x="619491" y="103977"/>
                </a:lnTo>
                <a:cubicBezTo>
                  <a:pt x="619130" y="104512"/>
                  <a:pt x="619211" y="105241"/>
                  <a:pt x="619698" y="105665"/>
                </a:cubicBezTo>
                <a:close/>
                <a:moveTo>
                  <a:pt x="1020054" y="504131"/>
                </a:moveTo>
                <a:lnTo>
                  <a:pt x="955369" y="504131"/>
                </a:lnTo>
                <a:cubicBezTo>
                  <a:pt x="953616" y="504131"/>
                  <a:pt x="951989" y="503227"/>
                  <a:pt x="951064" y="501740"/>
                </a:cubicBezTo>
                <a:lnTo>
                  <a:pt x="884290" y="394320"/>
                </a:lnTo>
                <a:lnTo>
                  <a:pt x="818185" y="394018"/>
                </a:lnTo>
                <a:lnTo>
                  <a:pt x="818185" y="500753"/>
                </a:lnTo>
                <a:cubicBezTo>
                  <a:pt x="818185" y="502619"/>
                  <a:pt x="816673" y="504131"/>
                  <a:pt x="814807" y="504131"/>
                </a:cubicBezTo>
                <a:lnTo>
                  <a:pt x="754004" y="504131"/>
                </a:lnTo>
                <a:cubicBezTo>
                  <a:pt x="752139" y="504131"/>
                  <a:pt x="750627" y="502619"/>
                  <a:pt x="750627" y="500753"/>
                </a:cubicBezTo>
                <a:lnTo>
                  <a:pt x="750627" y="169715"/>
                </a:lnTo>
                <a:cubicBezTo>
                  <a:pt x="750627" y="167849"/>
                  <a:pt x="752139" y="166336"/>
                  <a:pt x="754004" y="166336"/>
                </a:cubicBezTo>
                <a:lnTo>
                  <a:pt x="901064" y="166336"/>
                </a:lnTo>
                <a:cubicBezTo>
                  <a:pt x="963727" y="166336"/>
                  <a:pt x="1016419" y="215972"/>
                  <a:pt x="1017252" y="278632"/>
                </a:cubicBezTo>
                <a:cubicBezTo>
                  <a:pt x="1017870" y="325109"/>
                  <a:pt x="990617" y="365266"/>
                  <a:pt x="951159" y="383525"/>
                </a:cubicBezTo>
                <a:lnTo>
                  <a:pt x="1022923" y="498970"/>
                </a:lnTo>
                <a:cubicBezTo>
                  <a:pt x="1024321" y="501221"/>
                  <a:pt x="1022703" y="504131"/>
                  <a:pt x="1020054" y="504131"/>
                </a:cubicBezTo>
                <a:close/>
                <a:moveTo>
                  <a:pt x="953620" y="280178"/>
                </a:moveTo>
                <a:cubicBezTo>
                  <a:pt x="953620" y="252454"/>
                  <a:pt x="931144" y="229980"/>
                  <a:pt x="903422" y="229980"/>
                </a:cubicBezTo>
                <a:lnTo>
                  <a:pt x="818185" y="229980"/>
                </a:lnTo>
                <a:lnTo>
                  <a:pt x="818185" y="330375"/>
                </a:lnTo>
                <a:lnTo>
                  <a:pt x="903422" y="330375"/>
                </a:lnTo>
                <a:cubicBezTo>
                  <a:pt x="931144" y="330375"/>
                  <a:pt x="953620" y="307900"/>
                  <a:pt x="953620" y="280178"/>
                </a:cubicBezTo>
                <a:close/>
                <a:moveTo>
                  <a:pt x="445982" y="359121"/>
                </a:moveTo>
                <a:cubicBezTo>
                  <a:pt x="444273" y="351427"/>
                  <a:pt x="443342" y="343441"/>
                  <a:pt x="443342" y="335234"/>
                </a:cubicBezTo>
                <a:cubicBezTo>
                  <a:pt x="443342" y="274704"/>
                  <a:pt x="492411" y="225634"/>
                  <a:pt x="552940" y="225634"/>
                </a:cubicBezTo>
                <a:cubicBezTo>
                  <a:pt x="613472" y="225634"/>
                  <a:pt x="662541" y="274704"/>
                  <a:pt x="662541" y="335234"/>
                </a:cubicBezTo>
                <a:cubicBezTo>
                  <a:pt x="662541" y="343441"/>
                  <a:pt x="661610" y="351427"/>
                  <a:pt x="659898" y="359121"/>
                </a:cubicBezTo>
                <a:lnTo>
                  <a:pt x="724656" y="359121"/>
                </a:lnTo>
                <a:cubicBezTo>
                  <a:pt x="725732" y="351311"/>
                  <a:pt x="726302" y="343339"/>
                  <a:pt x="726302" y="335234"/>
                </a:cubicBezTo>
                <a:cubicBezTo>
                  <a:pt x="726302" y="239489"/>
                  <a:pt x="648686" y="161873"/>
                  <a:pt x="552940" y="161873"/>
                </a:cubicBezTo>
                <a:cubicBezTo>
                  <a:pt x="457197" y="161873"/>
                  <a:pt x="379579" y="239489"/>
                  <a:pt x="379579" y="335234"/>
                </a:cubicBezTo>
                <a:cubicBezTo>
                  <a:pt x="379579" y="343339"/>
                  <a:pt x="380149" y="351311"/>
                  <a:pt x="381225" y="359121"/>
                </a:cubicBezTo>
                <a:lnTo>
                  <a:pt x="445982" y="359121"/>
                </a:lnTo>
                <a:close/>
                <a:moveTo>
                  <a:pt x="395041" y="406893"/>
                </a:moveTo>
                <a:cubicBezTo>
                  <a:pt x="422308" y="466882"/>
                  <a:pt x="482751" y="508596"/>
                  <a:pt x="552940" y="508596"/>
                </a:cubicBezTo>
                <a:cubicBezTo>
                  <a:pt x="623129" y="508596"/>
                  <a:pt x="683573" y="466882"/>
                  <a:pt x="710840" y="406893"/>
                </a:cubicBezTo>
                <a:lnTo>
                  <a:pt x="395041" y="406893"/>
                </a:lnTo>
                <a:close/>
              </a:path>
            </a:pathLst>
          </a:custGeom>
          <a:solidFill>
            <a:schemeClr val="bg1"/>
          </a:solidFill>
          <a:ln w="1787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80598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2">
            <a:extLst>
              <a:ext uri="{FF2B5EF4-FFF2-40B4-BE49-F238E27FC236}">
                <a16:creationId xmlns:a16="http://schemas.microsoft.com/office/drawing/2014/main" id="{8179735B-DFCA-D124-198E-05FA8E2CF2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48615 w 12192000"/>
              <a:gd name="connsiteY0" fmla="*/ 6858000 h 6858000"/>
              <a:gd name="connsiteX1" fmla="*/ 0 w 12192000"/>
              <a:gd name="connsiteY1" fmla="*/ 6858000 h 6858000"/>
              <a:gd name="connsiteX2" fmla="*/ 0 w 12192000"/>
              <a:gd name="connsiteY2" fmla="*/ 0 h 6858000"/>
              <a:gd name="connsiteX3" fmla="*/ 348615 w 12192000"/>
              <a:gd name="connsiteY3" fmla="*/ 0 h 6858000"/>
              <a:gd name="connsiteX4" fmla="*/ 348615 w 12192000"/>
              <a:gd name="connsiteY4" fmla="*/ 6858000 h 6858000"/>
              <a:gd name="connsiteX5" fmla="*/ 1045210 w 12192000"/>
              <a:gd name="connsiteY5" fmla="*/ 0 h 6858000"/>
              <a:gd name="connsiteX6" fmla="*/ 696595 w 12192000"/>
              <a:gd name="connsiteY6" fmla="*/ 0 h 6858000"/>
              <a:gd name="connsiteX7" fmla="*/ 696595 w 12192000"/>
              <a:gd name="connsiteY7" fmla="*/ 6858000 h 6858000"/>
              <a:gd name="connsiteX8" fmla="*/ 1045210 w 12192000"/>
              <a:gd name="connsiteY8" fmla="*/ 6858000 h 6858000"/>
              <a:gd name="connsiteX9" fmla="*/ 1045210 w 12192000"/>
              <a:gd name="connsiteY9" fmla="*/ 0 h 6858000"/>
              <a:gd name="connsiteX10" fmla="*/ 1741805 w 12192000"/>
              <a:gd name="connsiteY10" fmla="*/ 0 h 6858000"/>
              <a:gd name="connsiteX11" fmla="*/ 1393190 w 12192000"/>
              <a:gd name="connsiteY11" fmla="*/ 0 h 6858000"/>
              <a:gd name="connsiteX12" fmla="*/ 1393190 w 12192000"/>
              <a:gd name="connsiteY12" fmla="*/ 6858000 h 6858000"/>
              <a:gd name="connsiteX13" fmla="*/ 1741805 w 12192000"/>
              <a:gd name="connsiteY13" fmla="*/ 6858000 h 6858000"/>
              <a:gd name="connsiteX14" fmla="*/ 1741805 w 12192000"/>
              <a:gd name="connsiteY14" fmla="*/ 0 h 6858000"/>
              <a:gd name="connsiteX15" fmla="*/ 2438400 w 12192000"/>
              <a:gd name="connsiteY15" fmla="*/ 0 h 6858000"/>
              <a:gd name="connsiteX16" fmla="*/ 2089785 w 12192000"/>
              <a:gd name="connsiteY16" fmla="*/ 0 h 6858000"/>
              <a:gd name="connsiteX17" fmla="*/ 2089785 w 12192000"/>
              <a:gd name="connsiteY17" fmla="*/ 6858000 h 6858000"/>
              <a:gd name="connsiteX18" fmla="*/ 2438400 w 12192000"/>
              <a:gd name="connsiteY18" fmla="*/ 6858000 h 6858000"/>
              <a:gd name="connsiteX19" fmla="*/ 2438400 w 12192000"/>
              <a:gd name="connsiteY19" fmla="*/ 0 h 6858000"/>
              <a:gd name="connsiteX20" fmla="*/ 3134995 w 12192000"/>
              <a:gd name="connsiteY20" fmla="*/ 0 h 6858000"/>
              <a:gd name="connsiteX21" fmla="*/ 2786380 w 12192000"/>
              <a:gd name="connsiteY21" fmla="*/ 0 h 6858000"/>
              <a:gd name="connsiteX22" fmla="*/ 2786380 w 12192000"/>
              <a:gd name="connsiteY22" fmla="*/ 6858000 h 6858000"/>
              <a:gd name="connsiteX23" fmla="*/ 3134995 w 12192000"/>
              <a:gd name="connsiteY23" fmla="*/ 6858000 h 6858000"/>
              <a:gd name="connsiteX24" fmla="*/ 3134995 w 12192000"/>
              <a:gd name="connsiteY24" fmla="*/ 0 h 6858000"/>
              <a:gd name="connsiteX25" fmla="*/ 3831590 w 12192000"/>
              <a:gd name="connsiteY25" fmla="*/ 0 h 6858000"/>
              <a:gd name="connsiteX26" fmla="*/ 3482975 w 12192000"/>
              <a:gd name="connsiteY26" fmla="*/ 0 h 6858000"/>
              <a:gd name="connsiteX27" fmla="*/ 3482975 w 12192000"/>
              <a:gd name="connsiteY27" fmla="*/ 6858000 h 6858000"/>
              <a:gd name="connsiteX28" fmla="*/ 3831590 w 12192000"/>
              <a:gd name="connsiteY28" fmla="*/ 6858000 h 6858000"/>
              <a:gd name="connsiteX29" fmla="*/ 3831590 w 12192000"/>
              <a:gd name="connsiteY29" fmla="*/ 0 h 6858000"/>
              <a:gd name="connsiteX30" fmla="*/ 4528185 w 12192000"/>
              <a:gd name="connsiteY30" fmla="*/ 0 h 6858000"/>
              <a:gd name="connsiteX31" fmla="*/ 4179570 w 12192000"/>
              <a:gd name="connsiteY31" fmla="*/ 0 h 6858000"/>
              <a:gd name="connsiteX32" fmla="*/ 4179570 w 12192000"/>
              <a:gd name="connsiteY32" fmla="*/ 6858000 h 6858000"/>
              <a:gd name="connsiteX33" fmla="*/ 4528185 w 12192000"/>
              <a:gd name="connsiteY33" fmla="*/ 6858000 h 6858000"/>
              <a:gd name="connsiteX34" fmla="*/ 4528185 w 12192000"/>
              <a:gd name="connsiteY34" fmla="*/ 0 h 6858000"/>
              <a:gd name="connsiteX35" fmla="*/ 5225415 w 12192000"/>
              <a:gd name="connsiteY35" fmla="*/ 0 h 6858000"/>
              <a:gd name="connsiteX36" fmla="*/ 4876800 w 12192000"/>
              <a:gd name="connsiteY36" fmla="*/ 0 h 6858000"/>
              <a:gd name="connsiteX37" fmla="*/ 4876800 w 12192000"/>
              <a:gd name="connsiteY37" fmla="*/ 6858000 h 6858000"/>
              <a:gd name="connsiteX38" fmla="*/ 5225415 w 12192000"/>
              <a:gd name="connsiteY38" fmla="*/ 6858000 h 6858000"/>
              <a:gd name="connsiteX39" fmla="*/ 5225415 w 12192000"/>
              <a:gd name="connsiteY39" fmla="*/ 0 h 6858000"/>
              <a:gd name="connsiteX40" fmla="*/ 5922010 w 12192000"/>
              <a:gd name="connsiteY40" fmla="*/ 0 h 6858000"/>
              <a:gd name="connsiteX41" fmla="*/ 5573395 w 12192000"/>
              <a:gd name="connsiteY41" fmla="*/ 0 h 6858000"/>
              <a:gd name="connsiteX42" fmla="*/ 5573395 w 12192000"/>
              <a:gd name="connsiteY42" fmla="*/ 6858000 h 6858000"/>
              <a:gd name="connsiteX43" fmla="*/ 5922010 w 12192000"/>
              <a:gd name="connsiteY43" fmla="*/ 6858000 h 6858000"/>
              <a:gd name="connsiteX44" fmla="*/ 5922010 w 12192000"/>
              <a:gd name="connsiteY44" fmla="*/ 0 h 6858000"/>
              <a:gd name="connsiteX45" fmla="*/ 6618606 w 12192000"/>
              <a:gd name="connsiteY45" fmla="*/ 0 h 6858000"/>
              <a:gd name="connsiteX46" fmla="*/ 6269990 w 12192000"/>
              <a:gd name="connsiteY46" fmla="*/ 0 h 6858000"/>
              <a:gd name="connsiteX47" fmla="*/ 6269990 w 12192000"/>
              <a:gd name="connsiteY47" fmla="*/ 6858000 h 6858000"/>
              <a:gd name="connsiteX48" fmla="*/ 6618606 w 12192000"/>
              <a:gd name="connsiteY48" fmla="*/ 6858000 h 6858000"/>
              <a:gd name="connsiteX49" fmla="*/ 6618606 w 12192000"/>
              <a:gd name="connsiteY49" fmla="*/ 0 h 6858000"/>
              <a:gd name="connsiteX50" fmla="*/ 7315200 w 12192000"/>
              <a:gd name="connsiteY50" fmla="*/ 0 h 6858000"/>
              <a:gd name="connsiteX51" fmla="*/ 6966585 w 12192000"/>
              <a:gd name="connsiteY51" fmla="*/ 0 h 6858000"/>
              <a:gd name="connsiteX52" fmla="*/ 6966585 w 12192000"/>
              <a:gd name="connsiteY52" fmla="*/ 6858000 h 6858000"/>
              <a:gd name="connsiteX53" fmla="*/ 7315200 w 12192000"/>
              <a:gd name="connsiteY53" fmla="*/ 6858000 h 6858000"/>
              <a:gd name="connsiteX54" fmla="*/ 7315200 w 12192000"/>
              <a:gd name="connsiteY54" fmla="*/ 0 h 6858000"/>
              <a:gd name="connsiteX55" fmla="*/ 8011795 w 12192000"/>
              <a:gd name="connsiteY55" fmla="*/ 0 h 6858000"/>
              <a:gd name="connsiteX56" fmla="*/ 7663181 w 12192000"/>
              <a:gd name="connsiteY56" fmla="*/ 0 h 6858000"/>
              <a:gd name="connsiteX57" fmla="*/ 7663181 w 12192000"/>
              <a:gd name="connsiteY57" fmla="*/ 6858000 h 6858000"/>
              <a:gd name="connsiteX58" fmla="*/ 8011795 w 12192000"/>
              <a:gd name="connsiteY58" fmla="*/ 6858000 h 6858000"/>
              <a:gd name="connsiteX59" fmla="*/ 8011795 w 12192000"/>
              <a:gd name="connsiteY59" fmla="*/ 0 h 6858000"/>
              <a:gd name="connsiteX60" fmla="*/ 8708390 w 12192000"/>
              <a:gd name="connsiteY60" fmla="*/ 0 h 6858000"/>
              <a:gd name="connsiteX61" fmla="*/ 8359775 w 12192000"/>
              <a:gd name="connsiteY61" fmla="*/ 0 h 6858000"/>
              <a:gd name="connsiteX62" fmla="*/ 8359775 w 12192000"/>
              <a:gd name="connsiteY62" fmla="*/ 6858000 h 6858000"/>
              <a:gd name="connsiteX63" fmla="*/ 8708390 w 12192000"/>
              <a:gd name="connsiteY63" fmla="*/ 6858000 h 6858000"/>
              <a:gd name="connsiteX64" fmla="*/ 8708390 w 12192000"/>
              <a:gd name="connsiteY64" fmla="*/ 0 h 6858000"/>
              <a:gd name="connsiteX65" fmla="*/ 9404985 w 12192000"/>
              <a:gd name="connsiteY65" fmla="*/ 0 h 6858000"/>
              <a:gd name="connsiteX66" fmla="*/ 9056370 w 12192000"/>
              <a:gd name="connsiteY66" fmla="*/ 0 h 6858000"/>
              <a:gd name="connsiteX67" fmla="*/ 9056370 w 12192000"/>
              <a:gd name="connsiteY67" fmla="*/ 6858000 h 6858000"/>
              <a:gd name="connsiteX68" fmla="*/ 9404985 w 12192000"/>
              <a:gd name="connsiteY68" fmla="*/ 6858000 h 6858000"/>
              <a:gd name="connsiteX69" fmla="*/ 9404985 w 12192000"/>
              <a:gd name="connsiteY69" fmla="*/ 0 h 6858000"/>
              <a:gd name="connsiteX70" fmla="*/ 10102215 w 12192000"/>
              <a:gd name="connsiteY70" fmla="*/ 0 h 6858000"/>
              <a:gd name="connsiteX71" fmla="*/ 9753600 w 12192000"/>
              <a:gd name="connsiteY71" fmla="*/ 0 h 6858000"/>
              <a:gd name="connsiteX72" fmla="*/ 9753600 w 12192000"/>
              <a:gd name="connsiteY72" fmla="*/ 6858000 h 6858000"/>
              <a:gd name="connsiteX73" fmla="*/ 10102215 w 12192000"/>
              <a:gd name="connsiteY73" fmla="*/ 6858000 h 6858000"/>
              <a:gd name="connsiteX74" fmla="*/ 10102215 w 12192000"/>
              <a:gd name="connsiteY74" fmla="*/ 0 h 6858000"/>
              <a:gd name="connsiteX75" fmla="*/ 10798810 w 12192000"/>
              <a:gd name="connsiteY75" fmla="*/ 0 h 6858000"/>
              <a:gd name="connsiteX76" fmla="*/ 10450195 w 12192000"/>
              <a:gd name="connsiteY76" fmla="*/ 0 h 6858000"/>
              <a:gd name="connsiteX77" fmla="*/ 10450195 w 12192000"/>
              <a:gd name="connsiteY77" fmla="*/ 6858000 h 6858000"/>
              <a:gd name="connsiteX78" fmla="*/ 10798810 w 12192000"/>
              <a:gd name="connsiteY78" fmla="*/ 6858000 h 6858000"/>
              <a:gd name="connsiteX79" fmla="*/ 10798810 w 12192000"/>
              <a:gd name="connsiteY79" fmla="*/ 0 h 6858000"/>
              <a:gd name="connsiteX80" fmla="*/ 11495405 w 12192000"/>
              <a:gd name="connsiteY80" fmla="*/ 0 h 6858000"/>
              <a:gd name="connsiteX81" fmla="*/ 11146790 w 12192000"/>
              <a:gd name="connsiteY81" fmla="*/ 0 h 6858000"/>
              <a:gd name="connsiteX82" fmla="*/ 11146790 w 12192000"/>
              <a:gd name="connsiteY82" fmla="*/ 6858000 h 6858000"/>
              <a:gd name="connsiteX83" fmla="*/ 11495405 w 12192000"/>
              <a:gd name="connsiteY83" fmla="*/ 6858000 h 6858000"/>
              <a:gd name="connsiteX84" fmla="*/ 11495405 w 12192000"/>
              <a:gd name="connsiteY84" fmla="*/ 0 h 6858000"/>
              <a:gd name="connsiteX85" fmla="*/ 12192000 w 12192000"/>
              <a:gd name="connsiteY85" fmla="*/ 0 h 6858000"/>
              <a:gd name="connsiteX86" fmla="*/ 11843385 w 12192000"/>
              <a:gd name="connsiteY86" fmla="*/ 0 h 6858000"/>
              <a:gd name="connsiteX87" fmla="*/ 11843385 w 12192000"/>
              <a:gd name="connsiteY87" fmla="*/ 6858000 h 6858000"/>
              <a:gd name="connsiteX88" fmla="*/ 12192000 w 12192000"/>
              <a:gd name="connsiteY88" fmla="*/ 6858000 h 6858000"/>
              <a:gd name="connsiteX89" fmla="*/ 12192000 w 12192000"/>
              <a:gd name="connsiteY8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2192000" h="6858000">
                <a:moveTo>
                  <a:pt x="34861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48615" y="0"/>
                </a:lnTo>
                <a:lnTo>
                  <a:pt x="348615" y="6858000"/>
                </a:lnTo>
                <a:close/>
                <a:moveTo>
                  <a:pt x="1045210" y="0"/>
                </a:moveTo>
                <a:lnTo>
                  <a:pt x="696595" y="0"/>
                </a:lnTo>
                <a:lnTo>
                  <a:pt x="696595" y="6858000"/>
                </a:lnTo>
                <a:lnTo>
                  <a:pt x="1045210" y="6858000"/>
                </a:lnTo>
                <a:lnTo>
                  <a:pt x="1045210" y="0"/>
                </a:lnTo>
                <a:close/>
                <a:moveTo>
                  <a:pt x="1741805" y="0"/>
                </a:moveTo>
                <a:lnTo>
                  <a:pt x="1393190" y="0"/>
                </a:lnTo>
                <a:lnTo>
                  <a:pt x="1393190" y="6858000"/>
                </a:lnTo>
                <a:lnTo>
                  <a:pt x="1741805" y="6858000"/>
                </a:lnTo>
                <a:lnTo>
                  <a:pt x="1741805" y="0"/>
                </a:lnTo>
                <a:close/>
                <a:moveTo>
                  <a:pt x="2438400" y="0"/>
                </a:moveTo>
                <a:lnTo>
                  <a:pt x="2089785" y="0"/>
                </a:lnTo>
                <a:lnTo>
                  <a:pt x="2089785" y="6858000"/>
                </a:lnTo>
                <a:lnTo>
                  <a:pt x="2438400" y="6858000"/>
                </a:lnTo>
                <a:lnTo>
                  <a:pt x="2438400" y="0"/>
                </a:lnTo>
                <a:close/>
                <a:moveTo>
                  <a:pt x="3134995" y="0"/>
                </a:moveTo>
                <a:lnTo>
                  <a:pt x="2786380" y="0"/>
                </a:lnTo>
                <a:lnTo>
                  <a:pt x="2786380" y="6858000"/>
                </a:lnTo>
                <a:lnTo>
                  <a:pt x="3134995" y="6858000"/>
                </a:lnTo>
                <a:lnTo>
                  <a:pt x="3134995" y="0"/>
                </a:lnTo>
                <a:close/>
                <a:moveTo>
                  <a:pt x="3831590" y="0"/>
                </a:moveTo>
                <a:lnTo>
                  <a:pt x="3482975" y="0"/>
                </a:lnTo>
                <a:lnTo>
                  <a:pt x="3482975" y="6858000"/>
                </a:lnTo>
                <a:lnTo>
                  <a:pt x="3831590" y="6858000"/>
                </a:lnTo>
                <a:lnTo>
                  <a:pt x="3831590" y="0"/>
                </a:lnTo>
                <a:close/>
                <a:moveTo>
                  <a:pt x="4528185" y="0"/>
                </a:moveTo>
                <a:lnTo>
                  <a:pt x="4179570" y="0"/>
                </a:lnTo>
                <a:lnTo>
                  <a:pt x="4179570" y="6858000"/>
                </a:lnTo>
                <a:lnTo>
                  <a:pt x="4528185" y="6858000"/>
                </a:lnTo>
                <a:lnTo>
                  <a:pt x="4528185" y="0"/>
                </a:lnTo>
                <a:close/>
                <a:moveTo>
                  <a:pt x="5225415" y="0"/>
                </a:moveTo>
                <a:lnTo>
                  <a:pt x="4876800" y="0"/>
                </a:lnTo>
                <a:lnTo>
                  <a:pt x="4876800" y="6858000"/>
                </a:lnTo>
                <a:lnTo>
                  <a:pt x="5225415" y="6858000"/>
                </a:lnTo>
                <a:lnTo>
                  <a:pt x="5225415" y="0"/>
                </a:lnTo>
                <a:close/>
                <a:moveTo>
                  <a:pt x="5922010" y="0"/>
                </a:moveTo>
                <a:lnTo>
                  <a:pt x="5573395" y="0"/>
                </a:lnTo>
                <a:lnTo>
                  <a:pt x="5573395" y="6858000"/>
                </a:lnTo>
                <a:lnTo>
                  <a:pt x="5922010" y="6858000"/>
                </a:lnTo>
                <a:lnTo>
                  <a:pt x="5922010" y="0"/>
                </a:lnTo>
                <a:close/>
                <a:moveTo>
                  <a:pt x="6618606" y="0"/>
                </a:moveTo>
                <a:lnTo>
                  <a:pt x="6269990" y="0"/>
                </a:lnTo>
                <a:lnTo>
                  <a:pt x="6269990" y="6858000"/>
                </a:lnTo>
                <a:lnTo>
                  <a:pt x="6618606" y="6858000"/>
                </a:lnTo>
                <a:lnTo>
                  <a:pt x="6618606" y="0"/>
                </a:lnTo>
                <a:close/>
                <a:moveTo>
                  <a:pt x="7315200" y="0"/>
                </a:moveTo>
                <a:lnTo>
                  <a:pt x="6966585" y="0"/>
                </a:lnTo>
                <a:lnTo>
                  <a:pt x="6966585" y="6858000"/>
                </a:lnTo>
                <a:lnTo>
                  <a:pt x="7315200" y="6858000"/>
                </a:lnTo>
                <a:lnTo>
                  <a:pt x="7315200" y="0"/>
                </a:lnTo>
                <a:close/>
                <a:moveTo>
                  <a:pt x="8011795" y="0"/>
                </a:moveTo>
                <a:lnTo>
                  <a:pt x="7663181" y="0"/>
                </a:lnTo>
                <a:lnTo>
                  <a:pt x="7663181" y="6858000"/>
                </a:lnTo>
                <a:lnTo>
                  <a:pt x="8011795" y="6858000"/>
                </a:lnTo>
                <a:lnTo>
                  <a:pt x="8011795" y="0"/>
                </a:lnTo>
                <a:close/>
                <a:moveTo>
                  <a:pt x="8708390" y="0"/>
                </a:moveTo>
                <a:lnTo>
                  <a:pt x="8359775" y="0"/>
                </a:lnTo>
                <a:lnTo>
                  <a:pt x="8359775" y="6858000"/>
                </a:lnTo>
                <a:lnTo>
                  <a:pt x="8708390" y="6858000"/>
                </a:lnTo>
                <a:lnTo>
                  <a:pt x="8708390" y="0"/>
                </a:lnTo>
                <a:close/>
                <a:moveTo>
                  <a:pt x="9404985" y="0"/>
                </a:moveTo>
                <a:lnTo>
                  <a:pt x="9056370" y="0"/>
                </a:lnTo>
                <a:lnTo>
                  <a:pt x="9056370" y="6858000"/>
                </a:lnTo>
                <a:lnTo>
                  <a:pt x="9404985" y="6858000"/>
                </a:lnTo>
                <a:lnTo>
                  <a:pt x="9404985" y="0"/>
                </a:lnTo>
                <a:close/>
                <a:moveTo>
                  <a:pt x="10102215" y="0"/>
                </a:moveTo>
                <a:lnTo>
                  <a:pt x="9753600" y="0"/>
                </a:lnTo>
                <a:lnTo>
                  <a:pt x="9753600" y="6858000"/>
                </a:lnTo>
                <a:lnTo>
                  <a:pt x="10102215" y="6858000"/>
                </a:lnTo>
                <a:lnTo>
                  <a:pt x="10102215" y="0"/>
                </a:lnTo>
                <a:close/>
                <a:moveTo>
                  <a:pt x="10798810" y="0"/>
                </a:moveTo>
                <a:lnTo>
                  <a:pt x="10450195" y="0"/>
                </a:lnTo>
                <a:lnTo>
                  <a:pt x="10450195" y="6858000"/>
                </a:lnTo>
                <a:lnTo>
                  <a:pt x="10798810" y="6858000"/>
                </a:lnTo>
                <a:lnTo>
                  <a:pt x="10798810" y="0"/>
                </a:lnTo>
                <a:close/>
                <a:moveTo>
                  <a:pt x="11495405" y="0"/>
                </a:moveTo>
                <a:lnTo>
                  <a:pt x="11146790" y="0"/>
                </a:lnTo>
                <a:lnTo>
                  <a:pt x="11146790" y="6858000"/>
                </a:lnTo>
                <a:lnTo>
                  <a:pt x="11495405" y="6858000"/>
                </a:lnTo>
                <a:lnTo>
                  <a:pt x="11495405" y="0"/>
                </a:lnTo>
                <a:close/>
                <a:moveTo>
                  <a:pt x="12192000" y="0"/>
                </a:moveTo>
                <a:lnTo>
                  <a:pt x="11843385" y="0"/>
                </a:lnTo>
                <a:lnTo>
                  <a:pt x="11843385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461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44843D0-76E4-9010-69F1-880E1461706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57DEAAA-9169-43F6-98EA-FAEFD7E6398F}" type="datetime4">
              <a:rPr lang="nl-NL" smtClean="0"/>
              <a:t>19 september 2023</a:t>
            </a:fld>
            <a:endParaRPr lang="en-B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642950-FFB1-F46B-DDCF-2611D940D14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12507B5-06FF-0037-2375-2D5C7C9545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865DC67D-5DCD-A9DD-7F5C-743F9CFD7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1" cy="4391823"/>
          </a:xfrm>
          <a:custGeom>
            <a:avLst/>
            <a:gdLst>
              <a:gd name="connsiteX0" fmla="*/ 143693 w 7734301"/>
              <a:gd name="connsiteY0" fmla="*/ 0 h 5572125"/>
              <a:gd name="connsiteX1" fmla="*/ 7734301 w 7734301"/>
              <a:gd name="connsiteY1" fmla="*/ 0 h 5572125"/>
              <a:gd name="connsiteX2" fmla="*/ 7734301 w 7734301"/>
              <a:gd name="connsiteY2" fmla="*/ 4113568 h 5572125"/>
              <a:gd name="connsiteX3" fmla="*/ 7592641 w 7734301"/>
              <a:gd name="connsiteY3" fmla="*/ 4269434 h 5572125"/>
              <a:gd name="connsiteX4" fmla="*/ 4447666 w 7734301"/>
              <a:gd name="connsiteY4" fmla="*/ 5572125 h 5572125"/>
              <a:gd name="connsiteX5" fmla="*/ 0 w 7734301"/>
              <a:gd name="connsiteY5" fmla="*/ 1124459 h 5572125"/>
              <a:gd name="connsiteX6" fmla="*/ 140025 w 7734301"/>
              <a:gd name="connsiteY6" fmla="*/ 12918 h 557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4301" h="5572125">
                <a:moveTo>
                  <a:pt x="143693" y="0"/>
                </a:moveTo>
                <a:lnTo>
                  <a:pt x="7734301" y="0"/>
                </a:lnTo>
                <a:lnTo>
                  <a:pt x="7734301" y="4113568"/>
                </a:lnTo>
                <a:lnTo>
                  <a:pt x="7592641" y="4269434"/>
                </a:lnTo>
                <a:cubicBezTo>
                  <a:pt x="6787772" y="5074303"/>
                  <a:pt x="5675855" y="5572125"/>
                  <a:pt x="4447666" y="5572125"/>
                </a:cubicBezTo>
                <a:cubicBezTo>
                  <a:pt x="1991288" y="5572125"/>
                  <a:pt x="0" y="3580837"/>
                  <a:pt x="0" y="1124459"/>
                </a:cubicBezTo>
                <a:cubicBezTo>
                  <a:pt x="0" y="740650"/>
                  <a:pt x="48616" y="368196"/>
                  <a:pt x="140025" y="12918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 sz="2400" b="0" i="0">
                <a:solidFill>
                  <a:schemeClr val="tx1"/>
                </a:solidFill>
                <a:highlight>
                  <a:srgbClr val="FFFF00"/>
                </a:highlight>
                <a:latin typeface="+mn-lt"/>
              </a:defRPr>
            </a:lvl1pPr>
          </a:lstStyle>
          <a:p>
            <a:r>
              <a:rPr lang="en-BE" dirty="0"/>
              <a:t>Afbeelding (optioneel)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C7D1E8C1-13EB-D4BB-EFD2-7B7A3C2A7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40" y="2949667"/>
            <a:ext cx="5580062" cy="1588127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Korte of </a:t>
            </a:r>
            <a:r>
              <a:rPr lang="en-GB" dirty="0" err="1"/>
              <a:t>lange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4C4E4-7DE4-06A2-244F-5CC6B54E28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9" y="4537794"/>
            <a:ext cx="8640761" cy="586108"/>
          </a:xfrm>
          <a:prstGeom prst="rect">
            <a:avLst/>
          </a:prstGeom>
        </p:spPr>
        <p:txBody>
          <a:bodyPr wrap="square" lIns="0" tIns="108000" rIns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Ondertitel</a:t>
            </a:r>
            <a:endParaRPr lang="en-GB" dirty="0"/>
          </a:p>
        </p:txBody>
      </p:sp>
      <p:sp>
        <p:nvSpPr>
          <p:cNvPr id="7" name="Graphic 4">
            <a:extLst>
              <a:ext uri="{FF2B5EF4-FFF2-40B4-BE49-F238E27FC236}">
                <a16:creationId xmlns:a16="http://schemas.microsoft.com/office/drawing/2014/main" id="{D537CA77-3745-5EBE-585A-902AE689ECCA}"/>
              </a:ext>
            </a:extLst>
          </p:cNvPr>
          <p:cNvSpPr/>
          <p:nvPr/>
        </p:nvSpPr>
        <p:spPr>
          <a:xfrm>
            <a:off x="515938" y="512763"/>
            <a:ext cx="1274342" cy="508595"/>
          </a:xfrm>
          <a:custGeom>
            <a:avLst/>
            <a:gdLst>
              <a:gd name="connsiteX0" fmla="*/ 355254 w 1274342"/>
              <a:gd name="connsiteY0" fmla="*/ 169715 h 508595"/>
              <a:gd name="connsiteX1" fmla="*/ 355254 w 1274342"/>
              <a:gd name="connsiteY1" fmla="*/ 500753 h 508595"/>
              <a:gd name="connsiteX2" fmla="*/ 351876 w 1274342"/>
              <a:gd name="connsiteY2" fmla="*/ 504131 h 508595"/>
              <a:gd name="connsiteX3" fmla="*/ 291074 w 1274342"/>
              <a:gd name="connsiteY3" fmla="*/ 504131 h 508595"/>
              <a:gd name="connsiteX4" fmla="*/ 287696 w 1274342"/>
              <a:gd name="connsiteY4" fmla="*/ 500753 h 508595"/>
              <a:gd name="connsiteX5" fmla="*/ 287696 w 1274342"/>
              <a:gd name="connsiteY5" fmla="*/ 272082 h 508595"/>
              <a:gd name="connsiteX6" fmla="*/ 196475 w 1274342"/>
              <a:gd name="connsiteY6" fmla="*/ 447834 h 508595"/>
              <a:gd name="connsiteX7" fmla="*/ 158289 w 1274342"/>
              <a:gd name="connsiteY7" fmla="*/ 447834 h 508595"/>
              <a:gd name="connsiteX8" fmla="*/ 67558 w 1274342"/>
              <a:gd name="connsiteY8" fmla="*/ 272082 h 508595"/>
              <a:gd name="connsiteX9" fmla="*/ 67558 w 1274342"/>
              <a:gd name="connsiteY9" fmla="*/ 500753 h 508595"/>
              <a:gd name="connsiteX10" fmla="*/ 64181 w 1274342"/>
              <a:gd name="connsiteY10" fmla="*/ 504131 h 508595"/>
              <a:gd name="connsiteX11" fmla="*/ 3378 w 1274342"/>
              <a:gd name="connsiteY11" fmla="*/ 504131 h 508595"/>
              <a:gd name="connsiteX12" fmla="*/ 0 w 1274342"/>
              <a:gd name="connsiteY12" fmla="*/ 500753 h 508595"/>
              <a:gd name="connsiteX13" fmla="*/ 0 w 1274342"/>
              <a:gd name="connsiteY13" fmla="*/ 169715 h 508595"/>
              <a:gd name="connsiteX14" fmla="*/ 3378 w 1274342"/>
              <a:gd name="connsiteY14" fmla="*/ 166336 h 508595"/>
              <a:gd name="connsiteX15" fmla="*/ 81113 w 1274342"/>
              <a:gd name="connsiteY15" fmla="*/ 166336 h 508595"/>
              <a:gd name="connsiteX16" fmla="*/ 85618 w 1274342"/>
              <a:gd name="connsiteY16" fmla="*/ 169085 h 508595"/>
              <a:gd name="connsiteX17" fmla="*/ 177872 w 1274342"/>
              <a:gd name="connsiteY17" fmla="*/ 348391 h 508595"/>
              <a:gd name="connsiteX18" fmla="*/ 270613 w 1274342"/>
              <a:gd name="connsiteY18" fmla="*/ 169076 h 508595"/>
              <a:gd name="connsiteX19" fmla="*/ 275114 w 1274342"/>
              <a:gd name="connsiteY19" fmla="*/ 166336 h 508595"/>
              <a:gd name="connsiteX20" fmla="*/ 351876 w 1274342"/>
              <a:gd name="connsiteY20" fmla="*/ 166336 h 508595"/>
              <a:gd name="connsiteX21" fmla="*/ 355254 w 1274342"/>
              <a:gd name="connsiteY21" fmla="*/ 169715 h 508595"/>
              <a:gd name="connsiteX22" fmla="*/ 1123189 w 1274342"/>
              <a:gd name="connsiteY22" fmla="*/ 229980 h 508595"/>
              <a:gd name="connsiteX23" fmla="*/ 1123189 w 1274342"/>
              <a:gd name="connsiteY23" fmla="*/ 229980 h 508595"/>
              <a:gd name="connsiteX24" fmla="*/ 1270963 w 1274342"/>
              <a:gd name="connsiteY24" fmla="*/ 229980 h 508595"/>
              <a:gd name="connsiteX25" fmla="*/ 1274343 w 1274342"/>
              <a:gd name="connsiteY25" fmla="*/ 226603 h 508595"/>
              <a:gd name="connsiteX26" fmla="*/ 1274343 w 1274342"/>
              <a:gd name="connsiteY26" fmla="*/ 169714 h 508595"/>
              <a:gd name="connsiteX27" fmla="*/ 1270963 w 1274342"/>
              <a:gd name="connsiteY27" fmla="*/ 166336 h 508595"/>
              <a:gd name="connsiteX28" fmla="*/ 1123189 w 1274342"/>
              <a:gd name="connsiteY28" fmla="*/ 166336 h 508595"/>
              <a:gd name="connsiteX29" fmla="*/ 1039720 w 1274342"/>
              <a:gd name="connsiteY29" fmla="*/ 249806 h 508595"/>
              <a:gd name="connsiteX30" fmla="*/ 1039720 w 1274342"/>
              <a:gd name="connsiteY30" fmla="*/ 420662 h 508595"/>
              <a:gd name="connsiteX31" fmla="*/ 1123189 w 1274342"/>
              <a:gd name="connsiteY31" fmla="*/ 504131 h 508595"/>
              <a:gd name="connsiteX32" fmla="*/ 1270963 w 1274342"/>
              <a:gd name="connsiteY32" fmla="*/ 504131 h 508595"/>
              <a:gd name="connsiteX33" fmla="*/ 1274343 w 1274342"/>
              <a:gd name="connsiteY33" fmla="*/ 500753 h 508595"/>
              <a:gd name="connsiteX34" fmla="*/ 1274343 w 1274342"/>
              <a:gd name="connsiteY34" fmla="*/ 443866 h 508595"/>
              <a:gd name="connsiteX35" fmla="*/ 1270963 w 1274342"/>
              <a:gd name="connsiteY35" fmla="*/ 440488 h 508595"/>
              <a:gd name="connsiteX36" fmla="*/ 1123189 w 1274342"/>
              <a:gd name="connsiteY36" fmla="*/ 440488 h 508595"/>
              <a:gd name="connsiteX37" fmla="*/ 1107278 w 1274342"/>
              <a:gd name="connsiteY37" fmla="*/ 424577 h 508595"/>
              <a:gd name="connsiteX38" fmla="*/ 1107278 w 1274342"/>
              <a:gd name="connsiteY38" fmla="*/ 366077 h 508595"/>
              <a:gd name="connsiteX39" fmla="*/ 1255052 w 1274342"/>
              <a:gd name="connsiteY39" fmla="*/ 366077 h 508595"/>
              <a:gd name="connsiteX40" fmla="*/ 1258431 w 1274342"/>
              <a:gd name="connsiteY40" fmla="*/ 362699 h 508595"/>
              <a:gd name="connsiteX41" fmla="*/ 1258431 w 1274342"/>
              <a:gd name="connsiteY41" fmla="*/ 305811 h 508595"/>
              <a:gd name="connsiteX42" fmla="*/ 1255052 w 1274342"/>
              <a:gd name="connsiteY42" fmla="*/ 302434 h 508595"/>
              <a:gd name="connsiteX43" fmla="*/ 1107278 w 1274342"/>
              <a:gd name="connsiteY43" fmla="*/ 302434 h 508595"/>
              <a:gd name="connsiteX44" fmla="*/ 1107278 w 1274342"/>
              <a:gd name="connsiteY44" fmla="*/ 245891 h 508595"/>
              <a:gd name="connsiteX45" fmla="*/ 1123189 w 1274342"/>
              <a:gd name="connsiteY45" fmla="*/ 229980 h 508595"/>
              <a:gd name="connsiteX46" fmla="*/ 93319 w 1274342"/>
              <a:gd name="connsiteY46" fmla="*/ 26091 h 508595"/>
              <a:gd name="connsiteX47" fmla="*/ 93319 w 1274342"/>
              <a:gd name="connsiteY47" fmla="*/ 3341 h 508595"/>
              <a:gd name="connsiteX48" fmla="*/ 92055 w 1274342"/>
              <a:gd name="connsiteY48" fmla="*/ 2077 h 508595"/>
              <a:gd name="connsiteX49" fmla="*/ 1264 w 1274342"/>
              <a:gd name="connsiteY49" fmla="*/ 2077 h 508595"/>
              <a:gd name="connsiteX50" fmla="*/ 0 w 1274342"/>
              <a:gd name="connsiteY50" fmla="*/ 3341 h 508595"/>
              <a:gd name="connsiteX51" fmla="*/ 0 w 1274342"/>
              <a:gd name="connsiteY51" fmla="*/ 26091 h 508595"/>
              <a:gd name="connsiteX52" fmla="*/ 1264 w 1274342"/>
              <a:gd name="connsiteY52" fmla="*/ 27355 h 508595"/>
              <a:gd name="connsiteX53" fmla="*/ 33242 w 1274342"/>
              <a:gd name="connsiteY53" fmla="*/ 27355 h 508595"/>
              <a:gd name="connsiteX54" fmla="*/ 33242 w 1274342"/>
              <a:gd name="connsiteY54" fmla="*/ 120275 h 508595"/>
              <a:gd name="connsiteX55" fmla="*/ 34506 w 1274342"/>
              <a:gd name="connsiteY55" fmla="*/ 121539 h 508595"/>
              <a:gd name="connsiteX56" fmla="*/ 58813 w 1274342"/>
              <a:gd name="connsiteY56" fmla="*/ 121539 h 508595"/>
              <a:gd name="connsiteX57" fmla="*/ 60077 w 1274342"/>
              <a:gd name="connsiteY57" fmla="*/ 120275 h 508595"/>
              <a:gd name="connsiteX58" fmla="*/ 60077 w 1274342"/>
              <a:gd name="connsiteY58" fmla="*/ 27355 h 508595"/>
              <a:gd name="connsiteX59" fmla="*/ 92054 w 1274342"/>
              <a:gd name="connsiteY59" fmla="*/ 27355 h 508595"/>
              <a:gd name="connsiteX60" fmla="*/ 93319 w 1274342"/>
              <a:gd name="connsiteY60" fmla="*/ 26091 h 508595"/>
              <a:gd name="connsiteX61" fmla="*/ 205967 w 1274342"/>
              <a:gd name="connsiteY61" fmla="*/ 2077 h 508595"/>
              <a:gd name="connsiteX62" fmla="*/ 181660 w 1274342"/>
              <a:gd name="connsiteY62" fmla="*/ 2077 h 508595"/>
              <a:gd name="connsiteX63" fmla="*/ 180397 w 1274342"/>
              <a:gd name="connsiteY63" fmla="*/ 3341 h 508595"/>
              <a:gd name="connsiteX64" fmla="*/ 180397 w 1274342"/>
              <a:gd name="connsiteY64" fmla="*/ 48823 h 508595"/>
              <a:gd name="connsiteX65" fmla="*/ 132439 w 1274342"/>
              <a:gd name="connsiteY65" fmla="*/ 48823 h 508595"/>
              <a:gd name="connsiteX66" fmla="*/ 132439 w 1274342"/>
              <a:gd name="connsiteY66" fmla="*/ 3341 h 508595"/>
              <a:gd name="connsiteX67" fmla="*/ 131175 w 1274342"/>
              <a:gd name="connsiteY67" fmla="*/ 2077 h 508595"/>
              <a:gd name="connsiteX68" fmla="*/ 106868 w 1274342"/>
              <a:gd name="connsiteY68" fmla="*/ 2077 h 508595"/>
              <a:gd name="connsiteX69" fmla="*/ 105604 w 1274342"/>
              <a:gd name="connsiteY69" fmla="*/ 3341 h 508595"/>
              <a:gd name="connsiteX70" fmla="*/ 105604 w 1274342"/>
              <a:gd name="connsiteY70" fmla="*/ 120275 h 508595"/>
              <a:gd name="connsiteX71" fmla="*/ 106868 w 1274342"/>
              <a:gd name="connsiteY71" fmla="*/ 121539 h 508595"/>
              <a:gd name="connsiteX72" fmla="*/ 131175 w 1274342"/>
              <a:gd name="connsiteY72" fmla="*/ 121539 h 508595"/>
              <a:gd name="connsiteX73" fmla="*/ 132439 w 1274342"/>
              <a:gd name="connsiteY73" fmla="*/ 120275 h 508595"/>
              <a:gd name="connsiteX74" fmla="*/ 132439 w 1274342"/>
              <a:gd name="connsiteY74" fmla="*/ 74100 h 508595"/>
              <a:gd name="connsiteX75" fmla="*/ 180397 w 1274342"/>
              <a:gd name="connsiteY75" fmla="*/ 74100 h 508595"/>
              <a:gd name="connsiteX76" fmla="*/ 180397 w 1274342"/>
              <a:gd name="connsiteY76" fmla="*/ 120275 h 508595"/>
              <a:gd name="connsiteX77" fmla="*/ 181660 w 1274342"/>
              <a:gd name="connsiteY77" fmla="*/ 121539 h 508595"/>
              <a:gd name="connsiteX78" fmla="*/ 205967 w 1274342"/>
              <a:gd name="connsiteY78" fmla="*/ 121539 h 508595"/>
              <a:gd name="connsiteX79" fmla="*/ 207233 w 1274342"/>
              <a:gd name="connsiteY79" fmla="*/ 120275 h 508595"/>
              <a:gd name="connsiteX80" fmla="*/ 207233 w 1274342"/>
              <a:gd name="connsiteY80" fmla="*/ 3341 h 508595"/>
              <a:gd name="connsiteX81" fmla="*/ 205967 w 1274342"/>
              <a:gd name="connsiteY81" fmla="*/ 2077 h 508595"/>
              <a:gd name="connsiteX82" fmla="*/ 283922 w 1274342"/>
              <a:gd name="connsiteY82" fmla="*/ 123616 h 508595"/>
              <a:gd name="connsiteX83" fmla="*/ 347115 w 1274342"/>
              <a:gd name="connsiteY83" fmla="*/ 61808 h 508595"/>
              <a:gd name="connsiteX84" fmla="*/ 283922 w 1274342"/>
              <a:gd name="connsiteY84" fmla="*/ 0 h 508595"/>
              <a:gd name="connsiteX85" fmla="*/ 220728 w 1274342"/>
              <a:gd name="connsiteY85" fmla="*/ 61808 h 508595"/>
              <a:gd name="connsiteX86" fmla="*/ 283922 w 1274342"/>
              <a:gd name="connsiteY86" fmla="*/ 123616 h 508595"/>
              <a:gd name="connsiteX87" fmla="*/ 283922 w 1274342"/>
              <a:gd name="connsiteY87" fmla="*/ 97820 h 508595"/>
              <a:gd name="connsiteX88" fmla="*/ 248256 w 1274342"/>
              <a:gd name="connsiteY88" fmla="*/ 61808 h 508595"/>
              <a:gd name="connsiteX89" fmla="*/ 283922 w 1274342"/>
              <a:gd name="connsiteY89" fmla="*/ 25797 h 508595"/>
              <a:gd name="connsiteX90" fmla="*/ 319587 w 1274342"/>
              <a:gd name="connsiteY90" fmla="*/ 61808 h 508595"/>
              <a:gd name="connsiteX91" fmla="*/ 283922 w 1274342"/>
              <a:gd name="connsiteY91" fmla="*/ 97820 h 508595"/>
              <a:gd name="connsiteX92" fmla="*/ 488329 w 1274342"/>
              <a:gd name="connsiteY92" fmla="*/ 2077 h 508595"/>
              <a:gd name="connsiteX93" fmla="*/ 458383 w 1274342"/>
              <a:gd name="connsiteY93" fmla="*/ 2077 h 508595"/>
              <a:gd name="connsiteX94" fmla="*/ 456156 w 1274342"/>
              <a:gd name="connsiteY94" fmla="*/ 3410 h 508595"/>
              <a:gd name="connsiteX95" fmla="*/ 425188 w 1274342"/>
              <a:gd name="connsiteY95" fmla="*/ 61115 h 508595"/>
              <a:gd name="connsiteX96" fmla="*/ 394392 w 1274342"/>
              <a:gd name="connsiteY96" fmla="*/ 3415 h 508595"/>
              <a:gd name="connsiteX97" fmla="*/ 392163 w 1274342"/>
              <a:gd name="connsiteY97" fmla="*/ 2077 h 508595"/>
              <a:gd name="connsiteX98" fmla="*/ 361701 w 1274342"/>
              <a:gd name="connsiteY98" fmla="*/ 2077 h 508595"/>
              <a:gd name="connsiteX99" fmla="*/ 360438 w 1274342"/>
              <a:gd name="connsiteY99" fmla="*/ 3341 h 508595"/>
              <a:gd name="connsiteX100" fmla="*/ 360438 w 1274342"/>
              <a:gd name="connsiteY100" fmla="*/ 120275 h 508595"/>
              <a:gd name="connsiteX101" fmla="*/ 361701 w 1274342"/>
              <a:gd name="connsiteY101" fmla="*/ 121539 h 508595"/>
              <a:gd name="connsiteX102" fmla="*/ 386008 w 1274342"/>
              <a:gd name="connsiteY102" fmla="*/ 121539 h 508595"/>
              <a:gd name="connsiteX103" fmla="*/ 387272 w 1274342"/>
              <a:gd name="connsiteY103" fmla="*/ 120275 h 508595"/>
              <a:gd name="connsiteX104" fmla="*/ 387272 w 1274342"/>
              <a:gd name="connsiteY104" fmla="*/ 44841 h 508595"/>
              <a:gd name="connsiteX105" fmla="*/ 417397 w 1274342"/>
              <a:gd name="connsiteY105" fmla="*/ 101455 h 508595"/>
              <a:gd name="connsiteX106" fmla="*/ 432633 w 1274342"/>
              <a:gd name="connsiteY106" fmla="*/ 101455 h 508595"/>
              <a:gd name="connsiteX107" fmla="*/ 462758 w 1274342"/>
              <a:gd name="connsiteY107" fmla="*/ 44841 h 508595"/>
              <a:gd name="connsiteX108" fmla="*/ 462758 w 1274342"/>
              <a:gd name="connsiteY108" fmla="*/ 120275 h 508595"/>
              <a:gd name="connsiteX109" fmla="*/ 464022 w 1274342"/>
              <a:gd name="connsiteY109" fmla="*/ 121539 h 508595"/>
              <a:gd name="connsiteX110" fmla="*/ 488329 w 1274342"/>
              <a:gd name="connsiteY110" fmla="*/ 121539 h 508595"/>
              <a:gd name="connsiteX111" fmla="*/ 489594 w 1274342"/>
              <a:gd name="connsiteY111" fmla="*/ 120275 h 508595"/>
              <a:gd name="connsiteX112" fmla="*/ 489594 w 1274342"/>
              <a:gd name="connsiteY112" fmla="*/ 3341 h 508595"/>
              <a:gd name="connsiteX113" fmla="*/ 488329 w 1274342"/>
              <a:gd name="connsiteY113" fmla="*/ 2077 h 508595"/>
              <a:gd name="connsiteX114" fmla="*/ 590441 w 1274342"/>
              <a:gd name="connsiteY114" fmla="*/ 119857 h 508595"/>
              <a:gd name="connsiteX115" fmla="*/ 592824 w 1274342"/>
              <a:gd name="connsiteY115" fmla="*/ 121539 h 508595"/>
              <a:gd name="connsiteX116" fmla="*/ 618645 w 1274342"/>
              <a:gd name="connsiteY116" fmla="*/ 121539 h 508595"/>
              <a:gd name="connsiteX117" fmla="*/ 619828 w 1274342"/>
              <a:gd name="connsiteY117" fmla="*/ 119829 h 508595"/>
              <a:gd name="connsiteX118" fmla="*/ 576074 w 1274342"/>
              <a:gd name="connsiteY118" fmla="*/ 3714 h 508595"/>
              <a:gd name="connsiteX119" fmla="*/ 573708 w 1274342"/>
              <a:gd name="connsiteY119" fmla="*/ 2077 h 508595"/>
              <a:gd name="connsiteX120" fmla="*/ 545526 w 1274342"/>
              <a:gd name="connsiteY120" fmla="*/ 2077 h 508595"/>
              <a:gd name="connsiteX121" fmla="*/ 543159 w 1274342"/>
              <a:gd name="connsiteY121" fmla="*/ 3717 h 508595"/>
              <a:gd name="connsiteX122" fmla="*/ 499574 w 1274342"/>
              <a:gd name="connsiteY122" fmla="*/ 119830 h 508595"/>
              <a:gd name="connsiteX123" fmla="*/ 500757 w 1274342"/>
              <a:gd name="connsiteY123" fmla="*/ 121539 h 508595"/>
              <a:gd name="connsiteX124" fmla="*/ 525887 w 1274342"/>
              <a:gd name="connsiteY124" fmla="*/ 121539 h 508595"/>
              <a:gd name="connsiteX125" fmla="*/ 528270 w 1274342"/>
              <a:gd name="connsiteY125" fmla="*/ 119857 h 508595"/>
              <a:gd name="connsiteX126" fmla="*/ 535117 w 1274342"/>
              <a:gd name="connsiteY126" fmla="*/ 100590 h 508595"/>
              <a:gd name="connsiteX127" fmla="*/ 583594 w 1274342"/>
              <a:gd name="connsiteY127" fmla="*/ 100590 h 508595"/>
              <a:gd name="connsiteX128" fmla="*/ 590441 w 1274342"/>
              <a:gd name="connsiteY128" fmla="*/ 119857 h 508595"/>
              <a:gd name="connsiteX129" fmla="*/ 543773 w 1274342"/>
              <a:gd name="connsiteY129" fmla="*/ 75831 h 508595"/>
              <a:gd name="connsiteX130" fmla="*/ 559356 w 1274342"/>
              <a:gd name="connsiteY130" fmla="*/ 31683 h 508595"/>
              <a:gd name="connsiteX131" fmla="*/ 574938 w 1274342"/>
              <a:gd name="connsiteY131" fmla="*/ 75831 h 508595"/>
              <a:gd name="connsiteX132" fmla="*/ 543773 w 1274342"/>
              <a:gd name="connsiteY132" fmla="*/ 75831 h 508595"/>
              <a:gd name="connsiteX133" fmla="*/ 619698 w 1274342"/>
              <a:gd name="connsiteY133" fmla="*/ 105665 h 508595"/>
              <a:gd name="connsiteX134" fmla="*/ 669583 w 1274342"/>
              <a:gd name="connsiteY134" fmla="*/ 123616 h 508595"/>
              <a:gd name="connsiteX135" fmla="*/ 716847 w 1274342"/>
              <a:gd name="connsiteY135" fmla="*/ 86739 h 508595"/>
              <a:gd name="connsiteX136" fmla="*/ 672872 w 1274342"/>
              <a:gd name="connsiteY136" fmla="*/ 48303 h 508595"/>
              <a:gd name="connsiteX137" fmla="*/ 651058 w 1274342"/>
              <a:gd name="connsiteY137" fmla="*/ 34626 h 508595"/>
              <a:gd name="connsiteX138" fmla="*/ 669409 w 1274342"/>
              <a:gd name="connsiteY138" fmla="*/ 23892 h 508595"/>
              <a:gd name="connsiteX139" fmla="*/ 698254 w 1274342"/>
              <a:gd name="connsiteY139" fmla="*/ 34146 h 508595"/>
              <a:gd name="connsiteX140" fmla="*/ 700144 w 1274342"/>
              <a:gd name="connsiteY140" fmla="*/ 33863 h 508595"/>
              <a:gd name="connsiteX141" fmla="*/ 711277 w 1274342"/>
              <a:gd name="connsiteY141" fmla="*/ 15619 h 508595"/>
              <a:gd name="connsiteX142" fmla="*/ 711065 w 1274342"/>
              <a:gd name="connsiteY142" fmla="*/ 14003 h 508595"/>
              <a:gd name="connsiteX143" fmla="*/ 669583 w 1274342"/>
              <a:gd name="connsiteY143" fmla="*/ 0 h 508595"/>
              <a:gd name="connsiteX144" fmla="*/ 623529 w 1274342"/>
              <a:gd name="connsiteY144" fmla="*/ 35665 h 508595"/>
              <a:gd name="connsiteX145" fmla="*/ 665255 w 1274342"/>
              <a:gd name="connsiteY145" fmla="*/ 73754 h 508595"/>
              <a:gd name="connsiteX146" fmla="*/ 689319 w 1274342"/>
              <a:gd name="connsiteY146" fmla="*/ 87951 h 508595"/>
              <a:gd name="connsiteX147" fmla="*/ 669409 w 1274342"/>
              <a:gd name="connsiteY147" fmla="*/ 99724 h 508595"/>
              <a:gd name="connsiteX148" fmla="*/ 633758 w 1274342"/>
              <a:gd name="connsiteY148" fmla="*/ 85439 h 508595"/>
              <a:gd name="connsiteX149" fmla="*/ 631905 w 1274342"/>
              <a:gd name="connsiteY149" fmla="*/ 85669 h 508595"/>
              <a:gd name="connsiteX150" fmla="*/ 619491 w 1274342"/>
              <a:gd name="connsiteY150" fmla="*/ 103977 h 508595"/>
              <a:gd name="connsiteX151" fmla="*/ 619698 w 1274342"/>
              <a:gd name="connsiteY151" fmla="*/ 105665 h 508595"/>
              <a:gd name="connsiteX152" fmla="*/ 1020054 w 1274342"/>
              <a:gd name="connsiteY152" fmla="*/ 504131 h 508595"/>
              <a:gd name="connsiteX153" fmla="*/ 955369 w 1274342"/>
              <a:gd name="connsiteY153" fmla="*/ 504131 h 508595"/>
              <a:gd name="connsiteX154" fmla="*/ 951064 w 1274342"/>
              <a:gd name="connsiteY154" fmla="*/ 501740 h 508595"/>
              <a:gd name="connsiteX155" fmla="*/ 884290 w 1274342"/>
              <a:gd name="connsiteY155" fmla="*/ 394320 h 508595"/>
              <a:gd name="connsiteX156" fmla="*/ 818185 w 1274342"/>
              <a:gd name="connsiteY156" fmla="*/ 394018 h 508595"/>
              <a:gd name="connsiteX157" fmla="*/ 818185 w 1274342"/>
              <a:gd name="connsiteY157" fmla="*/ 500753 h 508595"/>
              <a:gd name="connsiteX158" fmla="*/ 814807 w 1274342"/>
              <a:gd name="connsiteY158" fmla="*/ 504131 h 508595"/>
              <a:gd name="connsiteX159" fmla="*/ 754004 w 1274342"/>
              <a:gd name="connsiteY159" fmla="*/ 504131 h 508595"/>
              <a:gd name="connsiteX160" fmla="*/ 750627 w 1274342"/>
              <a:gd name="connsiteY160" fmla="*/ 500753 h 508595"/>
              <a:gd name="connsiteX161" fmla="*/ 750627 w 1274342"/>
              <a:gd name="connsiteY161" fmla="*/ 169715 h 508595"/>
              <a:gd name="connsiteX162" fmla="*/ 754004 w 1274342"/>
              <a:gd name="connsiteY162" fmla="*/ 166336 h 508595"/>
              <a:gd name="connsiteX163" fmla="*/ 901064 w 1274342"/>
              <a:gd name="connsiteY163" fmla="*/ 166336 h 508595"/>
              <a:gd name="connsiteX164" fmla="*/ 1017252 w 1274342"/>
              <a:gd name="connsiteY164" fmla="*/ 278632 h 508595"/>
              <a:gd name="connsiteX165" fmla="*/ 951159 w 1274342"/>
              <a:gd name="connsiteY165" fmla="*/ 383525 h 508595"/>
              <a:gd name="connsiteX166" fmla="*/ 1022923 w 1274342"/>
              <a:gd name="connsiteY166" fmla="*/ 498970 h 508595"/>
              <a:gd name="connsiteX167" fmla="*/ 1020054 w 1274342"/>
              <a:gd name="connsiteY167" fmla="*/ 504131 h 508595"/>
              <a:gd name="connsiteX168" fmla="*/ 953620 w 1274342"/>
              <a:gd name="connsiteY168" fmla="*/ 280178 h 508595"/>
              <a:gd name="connsiteX169" fmla="*/ 903422 w 1274342"/>
              <a:gd name="connsiteY169" fmla="*/ 229980 h 508595"/>
              <a:gd name="connsiteX170" fmla="*/ 818185 w 1274342"/>
              <a:gd name="connsiteY170" fmla="*/ 229980 h 508595"/>
              <a:gd name="connsiteX171" fmla="*/ 818185 w 1274342"/>
              <a:gd name="connsiteY171" fmla="*/ 330375 h 508595"/>
              <a:gd name="connsiteX172" fmla="*/ 903422 w 1274342"/>
              <a:gd name="connsiteY172" fmla="*/ 330375 h 508595"/>
              <a:gd name="connsiteX173" fmla="*/ 953620 w 1274342"/>
              <a:gd name="connsiteY173" fmla="*/ 280178 h 508595"/>
              <a:gd name="connsiteX174" fmla="*/ 445982 w 1274342"/>
              <a:gd name="connsiteY174" fmla="*/ 359121 h 508595"/>
              <a:gd name="connsiteX175" fmla="*/ 443342 w 1274342"/>
              <a:gd name="connsiteY175" fmla="*/ 335234 h 508595"/>
              <a:gd name="connsiteX176" fmla="*/ 552940 w 1274342"/>
              <a:gd name="connsiteY176" fmla="*/ 225634 h 508595"/>
              <a:gd name="connsiteX177" fmla="*/ 662541 w 1274342"/>
              <a:gd name="connsiteY177" fmla="*/ 335234 h 508595"/>
              <a:gd name="connsiteX178" fmla="*/ 659898 w 1274342"/>
              <a:gd name="connsiteY178" fmla="*/ 359121 h 508595"/>
              <a:gd name="connsiteX179" fmla="*/ 724656 w 1274342"/>
              <a:gd name="connsiteY179" fmla="*/ 359121 h 508595"/>
              <a:gd name="connsiteX180" fmla="*/ 726302 w 1274342"/>
              <a:gd name="connsiteY180" fmla="*/ 335234 h 508595"/>
              <a:gd name="connsiteX181" fmla="*/ 552940 w 1274342"/>
              <a:gd name="connsiteY181" fmla="*/ 161873 h 508595"/>
              <a:gd name="connsiteX182" fmla="*/ 379579 w 1274342"/>
              <a:gd name="connsiteY182" fmla="*/ 335234 h 508595"/>
              <a:gd name="connsiteX183" fmla="*/ 381225 w 1274342"/>
              <a:gd name="connsiteY183" fmla="*/ 359121 h 508595"/>
              <a:gd name="connsiteX184" fmla="*/ 445982 w 1274342"/>
              <a:gd name="connsiteY184" fmla="*/ 359121 h 508595"/>
              <a:gd name="connsiteX185" fmla="*/ 395041 w 1274342"/>
              <a:gd name="connsiteY185" fmla="*/ 406893 h 508595"/>
              <a:gd name="connsiteX186" fmla="*/ 552940 w 1274342"/>
              <a:gd name="connsiteY186" fmla="*/ 508596 h 508595"/>
              <a:gd name="connsiteX187" fmla="*/ 710840 w 1274342"/>
              <a:gd name="connsiteY187" fmla="*/ 406893 h 508595"/>
              <a:gd name="connsiteX188" fmla="*/ 395041 w 1274342"/>
              <a:gd name="connsiteY188" fmla="*/ 406893 h 50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1274342" h="508595">
                <a:moveTo>
                  <a:pt x="355254" y="169715"/>
                </a:moveTo>
                <a:lnTo>
                  <a:pt x="355254" y="500753"/>
                </a:lnTo>
                <a:cubicBezTo>
                  <a:pt x="355254" y="502619"/>
                  <a:pt x="353742" y="504131"/>
                  <a:pt x="351876" y="504131"/>
                </a:cubicBezTo>
                <a:lnTo>
                  <a:pt x="291074" y="504131"/>
                </a:lnTo>
                <a:cubicBezTo>
                  <a:pt x="289208" y="504131"/>
                  <a:pt x="287696" y="502619"/>
                  <a:pt x="287696" y="500753"/>
                </a:cubicBezTo>
                <a:lnTo>
                  <a:pt x="287696" y="272082"/>
                </a:lnTo>
                <a:lnTo>
                  <a:pt x="196475" y="447834"/>
                </a:lnTo>
                <a:lnTo>
                  <a:pt x="158289" y="447834"/>
                </a:lnTo>
                <a:lnTo>
                  <a:pt x="67558" y="272082"/>
                </a:lnTo>
                <a:lnTo>
                  <a:pt x="67558" y="500753"/>
                </a:lnTo>
                <a:cubicBezTo>
                  <a:pt x="67558" y="502619"/>
                  <a:pt x="66046" y="504131"/>
                  <a:pt x="64181" y="504131"/>
                </a:cubicBezTo>
                <a:lnTo>
                  <a:pt x="3378" y="504131"/>
                </a:lnTo>
                <a:cubicBezTo>
                  <a:pt x="1512" y="504131"/>
                  <a:pt x="0" y="502619"/>
                  <a:pt x="0" y="500753"/>
                </a:cubicBezTo>
                <a:lnTo>
                  <a:pt x="0" y="169715"/>
                </a:lnTo>
                <a:cubicBezTo>
                  <a:pt x="0" y="167849"/>
                  <a:pt x="1512" y="166336"/>
                  <a:pt x="3378" y="166336"/>
                </a:cubicBezTo>
                <a:lnTo>
                  <a:pt x="81113" y="166336"/>
                </a:lnTo>
                <a:cubicBezTo>
                  <a:pt x="83011" y="166336"/>
                  <a:pt x="84750" y="167398"/>
                  <a:pt x="85618" y="169085"/>
                </a:cubicBezTo>
                <a:lnTo>
                  <a:pt x="177872" y="348391"/>
                </a:lnTo>
                <a:lnTo>
                  <a:pt x="270613" y="169076"/>
                </a:lnTo>
                <a:cubicBezTo>
                  <a:pt x="271485" y="167393"/>
                  <a:pt x="273220" y="166336"/>
                  <a:pt x="275114" y="166336"/>
                </a:cubicBezTo>
                <a:lnTo>
                  <a:pt x="351876" y="166336"/>
                </a:lnTo>
                <a:cubicBezTo>
                  <a:pt x="353742" y="166336"/>
                  <a:pt x="355254" y="167849"/>
                  <a:pt x="355254" y="169715"/>
                </a:cubicBezTo>
                <a:close/>
                <a:moveTo>
                  <a:pt x="1123189" y="229980"/>
                </a:moveTo>
                <a:lnTo>
                  <a:pt x="1123189" y="229980"/>
                </a:lnTo>
                <a:lnTo>
                  <a:pt x="1270963" y="229980"/>
                </a:lnTo>
                <a:cubicBezTo>
                  <a:pt x="1272829" y="229980"/>
                  <a:pt x="1274343" y="228467"/>
                  <a:pt x="1274343" y="226603"/>
                </a:cubicBezTo>
                <a:lnTo>
                  <a:pt x="1274343" y="169714"/>
                </a:lnTo>
                <a:cubicBezTo>
                  <a:pt x="1274343" y="167849"/>
                  <a:pt x="1272829" y="166336"/>
                  <a:pt x="1270963" y="166336"/>
                </a:cubicBezTo>
                <a:lnTo>
                  <a:pt x="1123189" y="166336"/>
                </a:lnTo>
                <a:cubicBezTo>
                  <a:pt x="1077089" y="166336"/>
                  <a:pt x="1039720" y="203706"/>
                  <a:pt x="1039720" y="249806"/>
                </a:cubicBezTo>
                <a:lnTo>
                  <a:pt x="1039720" y="420662"/>
                </a:lnTo>
                <a:cubicBezTo>
                  <a:pt x="1039720" y="466762"/>
                  <a:pt x="1077089" y="504131"/>
                  <a:pt x="1123189" y="504131"/>
                </a:cubicBezTo>
                <a:lnTo>
                  <a:pt x="1270963" y="504131"/>
                </a:lnTo>
                <a:cubicBezTo>
                  <a:pt x="1272829" y="504131"/>
                  <a:pt x="1274343" y="502619"/>
                  <a:pt x="1274343" y="500753"/>
                </a:cubicBezTo>
                <a:lnTo>
                  <a:pt x="1274343" y="443866"/>
                </a:lnTo>
                <a:cubicBezTo>
                  <a:pt x="1274343" y="442000"/>
                  <a:pt x="1272829" y="440488"/>
                  <a:pt x="1270963" y="440488"/>
                </a:cubicBezTo>
                <a:lnTo>
                  <a:pt x="1123189" y="440488"/>
                </a:lnTo>
                <a:cubicBezTo>
                  <a:pt x="1114401" y="440488"/>
                  <a:pt x="1107278" y="433365"/>
                  <a:pt x="1107278" y="424577"/>
                </a:cubicBezTo>
                <a:lnTo>
                  <a:pt x="1107278" y="366077"/>
                </a:lnTo>
                <a:lnTo>
                  <a:pt x="1255052" y="366077"/>
                </a:lnTo>
                <a:cubicBezTo>
                  <a:pt x="1256918" y="366077"/>
                  <a:pt x="1258431" y="364565"/>
                  <a:pt x="1258431" y="362699"/>
                </a:cubicBezTo>
                <a:lnTo>
                  <a:pt x="1258431" y="305811"/>
                </a:lnTo>
                <a:cubicBezTo>
                  <a:pt x="1258431" y="303946"/>
                  <a:pt x="1256918" y="302434"/>
                  <a:pt x="1255052" y="302434"/>
                </a:cubicBezTo>
                <a:lnTo>
                  <a:pt x="1107278" y="302434"/>
                </a:lnTo>
                <a:lnTo>
                  <a:pt x="1107278" y="245891"/>
                </a:lnTo>
                <a:cubicBezTo>
                  <a:pt x="1107278" y="237103"/>
                  <a:pt x="1114401" y="229980"/>
                  <a:pt x="1123189" y="229980"/>
                </a:cubicBezTo>
                <a:close/>
                <a:moveTo>
                  <a:pt x="93319" y="26091"/>
                </a:moveTo>
                <a:lnTo>
                  <a:pt x="93319" y="3341"/>
                </a:lnTo>
                <a:cubicBezTo>
                  <a:pt x="93319" y="2643"/>
                  <a:pt x="92753" y="2077"/>
                  <a:pt x="92055" y="2077"/>
                </a:cubicBezTo>
                <a:lnTo>
                  <a:pt x="1264" y="2077"/>
                </a:lnTo>
                <a:cubicBezTo>
                  <a:pt x="566" y="2077"/>
                  <a:pt x="0" y="2643"/>
                  <a:pt x="0" y="3341"/>
                </a:cubicBezTo>
                <a:lnTo>
                  <a:pt x="0" y="26091"/>
                </a:lnTo>
                <a:cubicBezTo>
                  <a:pt x="0" y="26789"/>
                  <a:pt x="566" y="27355"/>
                  <a:pt x="1264" y="27355"/>
                </a:cubicBezTo>
                <a:lnTo>
                  <a:pt x="33242" y="27355"/>
                </a:lnTo>
                <a:lnTo>
                  <a:pt x="33242" y="120275"/>
                </a:lnTo>
                <a:cubicBezTo>
                  <a:pt x="33242" y="120973"/>
                  <a:pt x="33808" y="121539"/>
                  <a:pt x="34506" y="121539"/>
                </a:cubicBezTo>
                <a:lnTo>
                  <a:pt x="58813" y="121539"/>
                </a:lnTo>
                <a:cubicBezTo>
                  <a:pt x="59511" y="121539"/>
                  <a:pt x="60077" y="120973"/>
                  <a:pt x="60077" y="120275"/>
                </a:cubicBezTo>
                <a:lnTo>
                  <a:pt x="60077" y="27355"/>
                </a:lnTo>
                <a:lnTo>
                  <a:pt x="92054" y="27355"/>
                </a:lnTo>
                <a:cubicBezTo>
                  <a:pt x="92753" y="27355"/>
                  <a:pt x="93319" y="26789"/>
                  <a:pt x="93319" y="26091"/>
                </a:cubicBezTo>
                <a:close/>
                <a:moveTo>
                  <a:pt x="205967" y="2077"/>
                </a:moveTo>
                <a:lnTo>
                  <a:pt x="181660" y="2077"/>
                </a:lnTo>
                <a:cubicBezTo>
                  <a:pt x="180963" y="2077"/>
                  <a:pt x="180397" y="2643"/>
                  <a:pt x="180397" y="3341"/>
                </a:cubicBezTo>
                <a:lnTo>
                  <a:pt x="180397" y="48823"/>
                </a:lnTo>
                <a:lnTo>
                  <a:pt x="132439" y="48823"/>
                </a:lnTo>
                <a:lnTo>
                  <a:pt x="132439" y="3341"/>
                </a:lnTo>
                <a:cubicBezTo>
                  <a:pt x="132439" y="2643"/>
                  <a:pt x="131873" y="2077"/>
                  <a:pt x="131175" y="2077"/>
                </a:cubicBezTo>
                <a:lnTo>
                  <a:pt x="106868" y="2077"/>
                </a:lnTo>
                <a:cubicBezTo>
                  <a:pt x="106170" y="2077"/>
                  <a:pt x="105604" y="2643"/>
                  <a:pt x="105604" y="3341"/>
                </a:cubicBezTo>
                <a:lnTo>
                  <a:pt x="105604" y="120275"/>
                </a:lnTo>
                <a:cubicBezTo>
                  <a:pt x="105604" y="120973"/>
                  <a:pt x="106170" y="121539"/>
                  <a:pt x="106868" y="121539"/>
                </a:cubicBezTo>
                <a:lnTo>
                  <a:pt x="131175" y="121539"/>
                </a:lnTo>
                <a:cubicBezTo>
                  <a:pt x="131873" y="121539"/>
                  <a:pt x="132439" y="120973"/>
                  <a:pt x="132439" y="120275"/>
                </a:cubicBezTo>
                <a:lnTo>
                  <a:pt x="132439" y="74100"/>
                </a:lnTo>
                <a:lnTo>
                  <a:pt x="180397" y="74100"/>
                </a:lnTo>
                <a:lnTo>
                  <a:pt x="180397" y="120275"/>
                </a:lnTo>
                <a:cubicBezTo>
                  <a:pt x="180397" y="120973"/>
                  <a:pt x="180963" y="121539"/>
                  <a:pt x="181660" y="121539"/>
                </a:cubicBezTo>
                <a:lnTo>
                  <a:pt x="205967" y="121539"/>
                </a:lnTo>
                <a:cubicBezTo>
                  <a:pt x="206667" y="121539"/>
                  <a:pt x="207233" y="120973"/>
                  <a:pt x="207233" y="120275"/>
                </a:cubicBezTo>
                <a:lnTo>
                  <a:pt x="207233" y="3341"/>
                </a:lnTo>
                <a:cubicBezTo>
                  <a:pt x="207233" y="2643"/>
                  <a:pt x="206667" y="2077"/>
                  <a:pt x="205967" y="2077"/>
                </a:cubicBezTo>
                <a:close/>
                <a:moveTo>
                  <a:pt x="283922" y="123616"/>
                </a:moveTo>
                <a:cubicBezTo>
                  <a:pt x="319759" y="123616"/>
                  <a:pt x="347115" y="96954"/>
                  <a:pt x="347115" y="61808"/>
                </a:cubicBezTo>
                <a:cubicBezTo>
                  <a:pt x="347115" y="26662"/>
                  <a:pt x="319759" y="0"/>
                  <a:pt x="283922" y="0"/>
                </a:cubicBezTo>
                <a:cubicBezTo>
                  <a:pt x="247909" y="0"/>
                  <a:pt x="220728" y="26662"/>
                  <a:pt x="220728" y="61808"/>
                </a:cubicBezTo>
                <a:cubicBezTo>
                  <a:pt x="220728" y="96954"/>
                  <a:pt x="247909" y="123616"/>
                  <a:pt x="283922" y="123616"/>
                </a:cubicBezTo>
                <a:close/>
                <a:moveTo>
                  <a:pt x="283922" y="97820"/>
                </a:moveTo>
                <a:cubicBezTo>
                  <a:pt x="263664" y="97820"/>
                  <a:pt x="248256" y="82410"/>
                  <a:pt x="248256" y="61808"/>
                </a:cubicBezTo>
                <a:cubicBezTo>
                  <a:pt x="248256" y="41206"/>
                  <a:pt x="263664" y="25797"/>
                  <a:pt x="283922" y="25797"/>
                </a:cubicBezTo>
                <a:cubicBezTo>
                  <a:pt x="304179" y="25797"/>
                  <a:pt x="319587" y="41205"/>
                  <a:pt x="319587" y="61808"/>
                </a:cubicBezTo>
                <a:cubicBezTo>
                  <a:pt x="319587" y="82411"/>
                  <a:pt x="304177" y="97820"/>
                  <a:pt x="283922" y="97820"/>
                </a:cubicBezTo>
                <a:close/>
                <a:moveTo>
                  <a:pt x="488329" y="2077"/>
                </a:moveTo>
                <a:lnTo>
                  <a:pt x="458383" y="2077"/>
                </a:lnTo>
                <a:cubicBezTo>
                  <a:pt x="457452" y="2077"/>
                  <a:pt x="456596" y="2589"/>
                  <a:pt x="456156" y="3410"/>
                </a:cubicBezTo>
                <a:lnTo>
                  <a:pt x="425188" y="61115"/>
                </a:lnTo>
                <a:lnTo>
                  <a:pt x="394392" y="3415"/>
                </a:lnTo>
                <a:cubicBezTo>
                  <a:pt x="393953" y="2591"/>
                  <a:pt x="393096" y="2077"/>
                  <a:pt x="392163" y="2077"/>
                </a:cubicBezTo>
                <a:lnTo>
                  <a:pt x="361701" y="2077"/>
                </a:lnTo>
                <a:cubicBezTo>
                  <a:pt x="361004" y="2077"/>
                  <a:pt x="360438" y="2643"/>
                  <a:pt x="360438" y="3341"/>
                </a:cubicBezTo>
                <a:lnTo>
                  <a:pt x="360438" y="120275"/>
                </a:lnTo>
                <a:cubicBezTo>
                  <a:pt x="360438" y="120973"/>
                  <a:pt x="361004" y="121539"/>
                  <a:pt x="361701" y="121539"/>
                </a:cubicBezTo>
                <a:lnTo>
                  <a:pt x="386008" y="121539"/>
                </a:lnTo>
                <a:cubicBezTo>
                  <a:pt x="386708" y="121539"/>
                  <a:pt x="387272" y="120973"/>
                  <a:pt x="387272" y="120275"/>
                </a:cubicBezTo>
                <a:lnTo>
                  <a:pt x="387272" y="44841"/>
                </a:lnTo>
                <a:lnTo>
                  <a:pt x="417397" y="101455"/>
                </a:lnTo>
                <a:lnTo>
                  <a:pt x="432633" y="101455"/>
                </a:lnTo>
                <a:lnTo>
                  <a:pt x="462758" y="44841"/>
                </a:lnTo>
                <a:lnTo>
                  <a:pt x="462758" y="120275"/>
                </a:lnTo>
                <a:cubicBezTo>
                  <a:pt x="462758" y="120973"/>
                  <a:pt x="463324" y="121539"/>
                  <a:pt x="464022" y="121539"/>
                </a:cubicBezTo>
                <a:lnTo>
                  <a:pt x="488329" y="121539"/>
                </a:lnTo>
                <a:cubicBezTo>
                  <a:pt x="489028" y="121539"/>
                  <a:pt x="489594" y="120973"/>
                  <a:pt x="489594" y="120275"/>
                </a:cubicBezTo>
                <a:lnTo>
                  <a:pt x="489594" y="3341"/>
                </a:lnTo>
                <a:cubicBezTo>
                  <a:pt x="489594" y="2643"/>
                  <a:pt x="489028" y="2077"/>
                  <a:pt x="488329" y="2077"/>
                </a:cubicBezTo>
                <a:close/>
                <a:moveTo>
                  <a:pt x="590441" y="119857"/>
                </a:moveTo>
                <a:cubicBezTo>
                  <a:pt x="590800" y="120865"/>
                  <a:pt x="591753" y="121539"/>
                  <a:pt x="592824" y="121539"/>
                </a:cubicBezTo>
                <a:lnTo>
                  <a:pt x="618645" y="121539"/>
                </a:lnTo>
                <a:cubicBezTo>
                  <a:pt x="619527" y="121539"/>
                  <a:pt x="620139" y="120656"/>
                  <a:pt x="619828" y="119829"/>
                </a:cubicBezTo>
                <a:lnTo>
                  <a:pt x="576074" y="3714"/>
                </a:lnTo>
                <a:cubicBezTo>
                  <a:pt x="575703" y="2729"/>
                  <a:pt x="574760" y="2077"/>
                  <a:pt x="573708" y="2077"/>
                </a:cubicBezTo>
                <a:lnTo>
                  <a:pt x="545526" y="2077"/>
                </a:lnTo>
                <a:cubicBezTo>
                  <a:pt x="544471" y="2077"/>
                  <a:pt x="543529" y="2730"/>
                  <a:pt x="543159" y="3717"/>
                </a:cubicBezTo>
                <a:lnTo>
                  <a:pt x="499574" y="119830"/>
                </a:lnTo>
                <a:cubicBezTo>
                  <a:pt x="499263" y="120657"/>
                  <a:pt x="499874" y="121539"/>
                  <a:pt x="500757" y="121539"/>
                </a:cubicBezTo>
                <a:lnTo>
                  <a:pt x="525887" y="121539"/>
                </a:lnTo>
                <a:cubicBezTo>
                  <a:pt x="526958" y="121539"/>
                  <a:pt x="527911" y="120865"/>
                  <a:pt x="528270" y="119857"/>
                </a:cubicBezTo>
                <a:lnTo>
                  <a:pt x="535117" y="100590"/>
                </a:lnTo>
                <a:lnTo>
                  <a:pt x="583594" y="100590"/>
                </a:lnTo>
                <a:lnTo>
                  <a:pt x="590441" y="119857"/>
                </a:lnTo>
                <a:close/>
                <a:moveTo>
                  <a:pt x="543773" y="75831"/>
                </a:moveTo>
                <a:lnTo>
                  <a:pt x="559356" y="31683"/>
                </a:lnTo>
                <a:lnTo>
                  <a:pt x="574938" y="75831"/>
                </a:lnTo>
                <a:lnTo>
                  <a:pt x="543773" y="75831"/>
                </a:lnTo>
                <a:close/>
                <a:moveTo>
                  <a:pt x="619698" y="105665"/>
                </a:moveTo>
                <a:cubicBezTo>
                  <a:pt x="632199" y="116500"/>
                  <a:pt x="651470" y="123616"/>
                  <a:pt x="669583" y="123616"/>
                </a:cubicBezTo>
                <a:cubicBezTo>
                  <a:pt x="696245" y="123616"/>
                  <a:pt x="716847" y="108727"/>
                  <a:pt x="716847" y="86739"/>
                </a:cubicBezTo>
                <a:cubicBezTo>
                  <a:pt x="716847" y="58865"/>
                  <a:pt x="683433" y="50555"/>
                  <a:pt x="672872" y="48303"/>
                </a:cubicBezTo>
                <a:cubicBezTo>
                  <a:pt x="661965" y="46053"/>
                  <a:pt x="651058" y="42417"/>
                  <a:pt x="651058" y="34626"/>
                </a:cubicBezTo>
                <a:cubicBezTo>
                  <a:pt x="651058" y="28393"/>
                  <a:pt x="658674" y="23892"/>
                  <a:pt x="669409" y="23892"/>
                </a:cubicBezTo>
                <a:cubicBezTo>
                  <a:pt x="680084" y="23892"/>
                  <a:pt x="691226" y="28098"/>
                  <a:pt x="698254" y="34146"/>
                </a:cubicBezTo>
                <a:cubicBezTo>
                  <a:pt x="698849" y="34657"/>
                  <a:pt x="699735" y="34533"/>
                  <a:pt x="700144" y="33863"/>
                </a:cubicBezTo>
                <a:lnTo>
                  <a:pt x="711277" y="15619"/>
                </a:lnTo>
                <a:cubicBezTo>
                  <a:pt x="711595" y="15096"/>
                  <a:pt x="711518" y="14415"/>
                  <a:pt x="711065" y="14003"/>
                </a:cubicBezTo>
                <a:cubicBezTo>
                  <a:pt x="702144" y="5886"/>
                  <a:pt x="687417" y="0"/>
                  <a:pt x="669583" y="0"/>
                </a:cubicBezTo>
                <a:cubicBezTo>
                  <a:pt x="642055" y="0"/>
                  <a:pt x="623529" y="14196"/>
                  <a:pt x="623529" y="35665"/>
                </a:cubicBezTo>
                <a:cubicBezTo>
                  <a:pt x="623529" y="56787"/>
                  <a:pt x="641361" y="68041"/>
                  <a:pt x="665255" y="73754"/>
                </a:cubicBezTo>
                <a:cubicBezTo>
                  <a:pt x="677893" y="76870"/>
                  <a:pt x="689319" y="79640"/>
                  <a:pt x="689319" y="87951"/>
                </a:cubicBezTo>
                <a:cubicBezTo>
                  <a:pt x="689319" y="95050"/>
                  <a:pt x="680143" y="99724"/>
                  <a:pt x="669409" y="99724"/>
                </a:cubicBezTo>
                <a:cubicBezTo>
                  <a:pt x="657220" y="99724"/>
                  <a:pt x="643421" y="93927"/>
                  <a:pt x="633758" y="85439"/>
                </a:cubicBezTo>
                <a:cubicBezTo>
                  <a:pt x="633188" y="84939"/>
                  <a:pt x="632331" y="85041"/>
                  <a:pt x="631905" y="85669"/>
                </a:cubicBezTo>
                <a:lnTo>
                  <a:pt x="619491" y="103977"/>
                </a:lnTo>
                <a:cubicBezTo>
                  <a:pt x="619130" y="104512"/>
                  <a:pt x="619211" y="105241"/>
                  <a:pt x="619698" y="105665"/>
                </a:cubicBezTo>
                <a:close/>
                <a:moveTo>
                  <a:pt x="1020054" y="504131"/>
                </a:moveTo>
                <a:lnTo>
                  <a:pt x="955369" y="504131"/>
                </a:lnTo>
                <a:cubicBezTo>
                  <a:pt x="953616" y="504131"/>
                  <a:pt x="951989" y="503227"/>
                  <a:pt x="951064" y="501740"/>
                </a:cubicBezTo>
                <a:lnTo>
                  <a:pt x="884290" y="394320"/>
                </a:lnTo>
                <a:lnTo>
                  <a:pt x="818185" y="394018"/>
                </a:lnTo>
                <a:lnTo>
                  <a:pt x="818185" y="500753"/>
                </a:lnTo>
                <a:cubicBezTo>
                  <a:pt x="818185" y="502619"/>
                  <a:pt x="816673" y="504131"/>
                  <a:pt x="814807" y="504131"/>
                </a:cubicBezTo>
                <a:lnTo>
                  <a:pt x="754004" y="504131"/>
                </a:lnTo>
                <a:cubicBezTo>
                  <a:pt x="752139" y="504131"/>
                  <a:pt x="750627" y="502619"/>
                  <a:pt x="750627" y="500753"/>
                </a:cubicBezTo>
                <a:lnTo>
                  <a:pt x="750627" y="169715"/>
                </a:lnTo>
                <a:cubicBezTo>
                  <a:pt x="750627" y="167849"/>
                  <a:pt x="752139" y="166336"/>
                  <a:pt x="754004" y="166336"/>
                </a:cubicBezTo>
                <a:lnTo>
                  <a:pt x="901064" y="166336"/>
                </a:lnTo>
                <a:cubicBezTo>
                  <a:pt x="963727" y="166336"/>
                  <a:pt x="1016419" y="215972"/>
                  <a:pt x="1017252" y="278632"/>
                </a:cubicBezTo>
                <a:cubicBezTo>
                  <a:pt x="1017870" y="325109"/>
                  <a:pt x="990617" y="365266"/>
                  <a:pt x="951159" y="383525"/>
                </a:cubicBezTo>
                <a:lnTo>
                  <a:pt x="1022923" y="498970"/>
                </a:lnTo>
                <a:cubicBezTo>
                  <a:pt x="1024321" y="501221"/>
                  <a:pt x="1022703" y="504131"/>
                  <a:pt x="1020054" y="504131"/>
                </a:cubicBezTo>
                <a:close/>
                <a:moveTo>
                  <a:pt x="953620" y="280178"/>
                </a:moveTo>
                <a:cubicBezTo>
                  <a:pt x="953620" y="252454"/>
                  <a:pt x="931144" y="229980"/>
                  <a:pt x="903422" y="229980"/>
                </a:cubicBezTo>
                <a:lnTo>
                  <a:pt x="818185" y="229980"/>
                </a:lnTo>
                <a:lnTo>
                  <a:pt x="818185" y="330375"/>
                </a:lnTo>
                <a:lnTo>
                  <a:pt x="903422" y="330375"/>
                </a:lnTo>
                <a:cubicBezTo>
                  <a:pt x="931144" y="330375"/>
                  <a:pt x="953620" y="307900"/>
                  <a:pt x="953620" y="280178"/>
                </a:cubicBezTo>
                <a:close/>
                <a:moveTo>
                  <a:pt x="445982" y="359121"/>
                </a:moveTo>
                <a:cubicBezTo>
                  <a:pt x="444273" y="351427"/>
                  <a:pt x="443342" y="343441"/>
                  <a:pt x="443342" y="335234"/>
                </a:cubicBezTo>
                <a:cubicBezTo>
                  <a:pt x="443342" y="274704"/>
                  <a:pt x="492411" y="225634"/>
                  <a:pt x="552940" y="225634"/>
                </a:cubicBezTo>
                <a:cubicBezTo>
                  <a:pt x="613472" y="225634"/>
                  <a:pt x="662541" y="274704"/>
                  <a:pt x="662541" y="335234"/>
                </a:cubicBezTo>
                <a:cubicBezTo>
                  <a:pt x="662541" y="343441"/>
                  <a:pt x="661610" y="351427"/>
                  <a:pt x="659898" y="359121"/>
                </a:cubicBezTo>
                <a:lnTo>
                  <a:pt x="724656" y="359121"/>
                </a:lnTo>
                <a:cubicBezTo>
                  <a:pt x="725732" y="351311"/>
                  <a:pt x="726302" y="343339"/>
                  <a:pt x="726302" y="335234"/>
                </a:cubicBezTo>
                <a:cubicBezTo>
                  <a:pt x="726302" y="239489"/>
                  <a:pt x="648686" y="161873"/>
                  <a:pt x="552940" y="161873"/>
                </a:cubicBezTo>
                <a:cubicBezTo>
                  <a:pt x="457197" y="161873"/>
                  <a:pt x="379579" y="239489"/>
                  <a:pt x="379579" y="335234"/>
                </a:cubicBezTo>
                <a:cubicBezTo>
                  <a:pt x="379579" y="343339"/>
                  <a:pt x="380149" y="351311"/>
                  <a:pt x="381225" y="359121"/>
                </a:cubicBezTo>
                <a:lnTo>
                  <a:pt x="445982" y="359121"/>
                </a:lnTo>
                <a:close/>
                <a:moveTo>
                  <a:pt x="395041" y="406893"/>
                </a:moveTo>
                <a:cubicBezTo>
                  <a:pt x="422308" y="466882"/>
                  <a:pt x="482751" y="508596"/>
                  <a:pt x="552940" y="508596"/>
                </a:cubicBezTo>
                <a:cubicBezTo>
                  <a:pt x="623129" y="508596"/>
                  <a:pt x="683573" y="466882"/>
                  <a:pt x="710840" y="406893"/>
                </a:cubicBezTo>
                <a:lnTo>
                  <a:pt x="395041" y="406893"/>
                </a:lnTo>
                <a:close/>
              </a:path>
            </a:pathLst>
          </a:custGeom>
          <a:solidFill>
            <a:schemeClr val="bg1"/>
          </a:solidFill>
          <a:ln w="1787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23028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Freeform 483">
            <a:extLst>
              <a:ext uri="{FF2B5EF4-FFF2-40B4-BE49-F238E27FC236}">
                <a16:creationId xmlns:a16="http://schemas.microsoft.com/office/drawing/2014/main" id="{1D872327-5DE9-FE82-4A1D-D845719AC9A8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7450456" y="1611828"/>
            <a:ext cx="5804896" cy="3672647"/>
          </a:xfrm>
          <a:custGeom>
            <a:avLst/>
            <a:gdLst>
              <a:gd name="connsiteX0" fmla="*/ 187673 w 5804896"/>
              <a:gd name="connsiteY0" fmla="*/ 1857786 h 3672647"/>
              <a:gd name="connsiteX1" fmla="*/ 187673 w 5804896"/>
              <a:gd name="connsiteY1" fmla="*/ 3672647 h 3672647"/>
              <a:gd name="connsiteX2" fmla="*/ 87612 w 5804896"/>
              <a:gd name="connsiteY2" fmla="*/ 3672647 h 3672647"/>
              <a:gd name="connsiteX3" fmla="*/ 13549 w 5804896"/>
              <a:gd name="connsiteY3" fmla="*/ 3306453 h 3672647"/>
              <a:gd name="connsiteX4" fmla="*/ 0 w 5804896"/>
              <a:gd name="connsiteY4" fmla="*/ 3172548 h 3672647"/>
              <a:gd name="connsiteX5" fmla="*/ 0 w 5804896"/>
              <a:gd name="connsiteY5" fmla="*/ 2661199 h 3672647"/>
              <a:gd name="connsiteX6" fmla="*/ 2281 w 5804896"/>
              <a:gd name="connsiteY6" fmla="*/ 2616045 h 3672647"/>
              <a:gd name="connsiteX7" fmla="*/ 118421 w 5804896"/>
              <a:gd name="connsiteY7" fmla="*/ 2046884 h 3672647"/>
              <a:gd name="connsiteX8" fmla="*/ 562093 w 5804896"/>
              <a:gd name="connsiteY8" fmla="*/ 1181336 h 3672647"/>
              <a:gd name="connsiteX9" fmla="*/ 562093 w 5804896"/>
              <a:gd name="connsiteY9" fmla="*/ 3672647 h 3672647"/>
              <a:gd name="connsiteX10" fmla="*/ 374420 w 5804896"/>
              <a:gd name="connsiteY10" fmla="*/ 3672647 h 3672647"/>
              <a:gd name="connsiteX11" fmla="*/ 374420 w 5804896"/>
              <a:gd name="connsiteY11" fmla="*/ 1466446 h 3672647"/>
              <a:gd name="connsiteX12" fmla="*/ 485654 w 5804896"/>
              <a:gd name="connsiteY12" fmla="*/ 1283479 h 3672647"/>
              <a:gd name="connsiteX13" fmla="*/ 936513 w 5804896"/>
              <a:gd name="connsiteY13" fmla="*/ 766080 h 3672647"/>
              <a:gd name="connsiteX14" fmla="*/ 936513 w 5804896"/>
              <a:gd name="connsiteY14" fmla="*/ 3672647 h 3672647"/>
              <a:gd name="connsiteX15" fmla="*/ 748840 w 5804896"/>
              <a:gd name="connsiteY15" fmla="*/ 3672647 h 3672647"/>
              <a:gd name="connsiteX16" fmla="*/ 748840 w 5804896"/>
              <a:gd name="connsiteY16" fmla="*/ 954335 h 3672647"/>
              <a:gd name="connsiteX17" fmla="*/ 842057 w 5804896"/>
              <a:gd name="connsiteY17" fmla="*/ 851853 h 3672647"/>
              <a:gd name="connsiteX18" fmla="*/ 1310932 w 5804896"/>
              <a:gd name="connsiteY18" fmla="*/ 473359 h 3672647"/>
              <a:gd name="connsiteX19" fmla="*/ 1310932 w 5804896"/>
              <a:gd name="connsiteY19" fmla="*/ 3672647 h 3672647"/>
              <a:gd name="connsiteX20" fmla="*/ 1123260 w 5804896"/>
              <a:gd name="connsiteY20" fmla="*/ 3672647 h 3672647"/>
              <a:gd name="connsiteX21" fmla="*/ 1123260 w 5804896"/>
              <a:gd name="connsiteY21" fmla="*/ 608399 h 3672647"/>
              <a:gd name="connsiteX22" fmla="*/ 1274043 w 5804896"/>
              <a:gd name="connsiteY22" fmla="*/ 495748 h 3672647"/>
              <a:gd name="connsiteX23" fmla="*/ 1685352 w 5804896"/>
              <a:gd name="connsiteY23" fmla="*/ 267560 h 3672647"/>
              <a:gd name="connsiteX24" fmla="*/ 1685352 w 5804896"/>
              <a:gd name="connsiteY24" fmla="*/ 3672647 h 3672647"/>
              <a:gd name="connsiteX25" fmla="*/ 1497680 w 5804896"/>
              <a:gd name="connsiteY25" fmla="*/ 3672647 h 3672647"/>
              <a:gd name="connsiteX26" fmla="*/ 1497680 w 5804896"/>
              <a:gd name="connsiteY26" fmla="*/ 360016 h 3672647"/>
              <a:gd name="connsiteX27" fmla="*/ 1514715 w 5804896"/>
              <a:gd name="connsiteY27" fmla="*/ 349677 h 3672647"/>
              <a:gd name="connsiteX28" fmla="*/ 2059772 w 5804896"/>
              <a:gd name="connsiteY28" fmla="*/ 123251 h 3672647"/>
              <a:gd name="connsiteX29" fmla="*/ 2059772 w 5804896"/>
              <a:gd name="connsiteY29" fmla="*/ 3672647 h 3672647"/>
              <a:gd name="connsiteX30" fmla="*/ 1872100 w 5804896"/>
              <a:gd name="connsiteY30" fmla="*/ 3672647 h 3672647"/>
              <a:gd name="connsiteX31" fmla="*/ 1872100 w 5804896"/>
              <a:gd name="connsiteY31" fmla="*/ 189508 h 3672647"/>
              <a:gd name="connsiteX32" fmla="*/ 2038086 w 5804896"/>
              <a:gd name="connsiteY32" fmla="*/ 128821 h 3672647"/>
              <a:gd name="connsiteX33" fmla="*/ 2435117 w 5804896"/>
              <a:gd name="connsiteY33" fmla="*/ 39090 h 3672647"/>
              <a:gd name="connsiteX34" fmla="*/ 2435117 w 5804896"/>
              <a:gd name="connsiteY34" fmla="*/ 3672647 h 3672647"/>
              <a:gd name="connsiteX35" fmla="*/ 2247445 w 5804896"/>
              <a:gd name="connsiteY35" fmla="*/ 3672647 h 3672647"/>
              <a:gd name="connsiteX36" fmla="*/ 2247445 w 5804896"/>
              <a:gd name="connsiteY36" fmla="*/ 75050 h 3672647"/>
              <a:gd name="connsiteX37" fmla="*/ 2317854 w 5804896"/>
              <a:gd name="connsiteY37" fmla="*/ 56966 h 3672647"/>
              <a:gd name="connsiteX38" fmla="*/ 2808612 w 5804896"/>
              <a:gd name="connsiteY38" fmla="*/ 189 h 3672647"/>
              <a:gd name="connsiteX39" fmla="*/ 2808612 w 5804896"/>
              <a:gd name="connsiteY39" fmla="*/ 3672647 h 3672647"/>
              <a:gd name="connsiteX40" fmla="*/ 2620940 w 5804896"/>
              <a:gd name="connsiteY40" fmla="*/ 3672647 h 3672647"/>
              <a:gd name="connsiteX41" fmla="*/ 2620940 w 5804896"/>
              <a:gd name="connsiteY41" fmla="*/ 11775 h 3672647"/>
              <a:gd name="connsiteX42" fmla="*/ 2755986 w 5804896"/>
              <a:gd name="connsiteY42" fmla="*/ 1518 h 3672647"/>
              <a:gd name="connsiteX43" fmla="*/ 3183957 w 5804896"/>
              <a:gd name="connsiteY43" fmla="*/ 11213 h 3672647"/>
              <a:gd name="connsiteX44" fmla="*/ 3183957 w 5804896"/>
              <a:gd name="connsiteY44" fmla="*/ 3672647 h 3672647"/>
              <a:gd name="connsiteX45" fmla="*/ 2996285 w 5804896"/>
              <a:gd name="connsiteY45" fmla="*/ 3672647 h 3672647"/>
              <a:gd name="connsiteX46" fmla="*/ 2996285 w 5804896"/>
              <a:gd name="connsiteY46" fmla="*/ 0 h 3672647"/>
              <a:gd name="connsiteX47" fmla="*/ 3056379 w 5804896"/>
              <a:gd name="connsiteY47" fmla="*/ 1518 h 3672647"/>
              <a:gd name="connsiteX48" fmla="*/ 3558377 w 5804896"/>
              <a:gd name="connsiteY48" fmla="*/ 73433 h 3672647"/>
              <a:gd name="connsiteX49" fmla="*/ 3558377 w 5804896"/>
              <a:gd name="connsiteY49" fmla="*/ 3672647 h 3672647"/>
              <a:gd name="connsiteX50" fmla="*/ 3370704 w 5804896"/>
              <a:gd name="connsiteY50" fmla="*/ 3672647 h 3672647"/>
              <a:gd name="connsiteX51" fmla="*/ 3370704 w 5804896"/>
              <a:gd name="connsiteY51" fmla="*/ 38117 h 3672647"/>
              <a:gd name="connsiteX52" fmla="*/ 3494290 w 5804896"/>
              <a:gd name="connsiteY52" fmla="*/ 56966 h 3672647"/>
              <a:gd name="connsiteX53" fmla="*/ 3932797 w 5804896"/>
              <a:gd name="connsiteY53" fmla="*/ 186927 h 3672647"/>
              <a:gd name="connsiteX54" fmla="*/ 3932797 w 5804896"/>
              <a:gd name="connsiteY54" fmla="*/ 3672647 h 3672647"/>
              <a:gd name="connsiteX55" fmla="*/ 3745124 w 5804896"/>
              <a:gd name="connsiteY55" fmla="*/ 3672647 h 3672647"/>
              <a:gd name="connsiteX56" fmla="*/ 3745124 w 5804896"/>
              <a:gd name="connsiteY56" fmla="*/ 121418 h 3672647"/>
              <a:gd name="connsiteX57" fmla="*/ 3773934 w 5804896"/>
              <a:gd name="connsiteY57" fmla="*/ 128821 h 3672647"/>
              <a:gd name="connsiteX58" fmla="*/ 4307217 w 5804896"/>
              <a:gd name="connsiteY58" fmla="*/ 355813 h 3672647"/>
              <a:gd name="connsiteX59" fmla="*/ 4307217 w 5804896"/>
              <a:gd name="connsiteY59" fmla="*/ 3672647 h 3672647"/>
              <a:gd name="connsiteX60" fmla="*/ 4119544 w 5804896"/>
              <a:gd name="connsiteY60" fmla="*/ 3672647 h 3672647"/>
              <a:gd name="connsiteX61" fmla="*/ 4119544 w 5804896"/>
              <a:gd name="connsiteY61" fmla="*/ 264195 h 3672647"/>
              <a:gd name="connsiteX62" fmla="*/ 4297110 w 5804896"/>
              <a:gd name="connsiteY62" fmla="*/ 349677 h 3672647"/>
              <a:gd name="connsiteX63" fmla="*/ 4681637 w 5804896"/>
              <a:gd name="connsiteY63" fmla="*/ 603308 h 3672647"/>
              <a:gd name="connsiteX64" fmla="*/ 4681637 w 5804896"/>
              <a:gd name="connsiteY64" fmla="*/ 3672647 h 3672647"/>
              <a:gd name="connsiteX65" fmla="*/ 4493964 w 5804896"/>
              <a:gd name="connsiteY65" fmla="*/ 3672647 h 3672647"/>
              <a:gd name="connsiteX66" fmla="*/ 4493964 w 5804896"/>
              <a:gd name="connsiteY66" fmla="*/ 469191 h 3672647"/>
              <a:gd name="connsiteX67" fmla="*/ 4537707 w 5804896"/>
              <a:gd name="connsiteY67" fmla="*/ 495748 h 3672647"/>
              <a:gd name="connsiteX68" fmla="*/ 5056056 w 5804896"/>
              <a:gd name="connsiteY68" fmla="*/ 946940 h 3672647"/>
              <a:gd name="connsiteX69" fmla="*/ 5056056 w 5804896"/>
              <a:gd name="connsiteY69" fmla="*/ 3672647 h 3672647"/>
              <a:gd name="connsiteX70" fmla="*/ 4868384 w 5804896"/>
              <a:gd name="connsiteY70" fmla="*/ 3672647 h 3672647"/>
              <a:gd name="connsiteX71" fmla="*/ 4868384 w 5804896"/>
              <a:gd name="connsiteY71" fmla="*/ 759935 h 3672647"/>
              <a:gd name="connsiteX72" fmla="*/ 4969583 w 5804896"/>
              <a:gd name="connsiteY72" fmla="*/ 851853 h 3672647"/>
              <a:gd name="connsiteX73" fmla="*/ 5430476 w 5804896"/>
              <a:gd name="connsiteY73" fmla="*/ 1455486 h 3672647"/>
              <a:gd name="connsiteX74" fmla="*/ 5430476 w 5804896"/>
              <a:gd name="connsiteY74" fmla="*/ 3672647 h 3672647"/>
              <a:gd name="connsiteX75" fmla="*/ 5242804 w 5804896"/>
              <a:gd name="connsiteY75" fmla="*/ 3672647 h 3672647"/>
              <a:gd name="connsiteX76" fmla="*/ 5242804 w 5804896"/>
              <a:gd name="connsiteY76" fmla="*/ 1172396 h 3672647"/>
              <a:gd name="connsiteX77" fmla="*/ 5325919 w 5804896"/>
              <a:gd name="connsiteY77" fmla="*/ 1283479 h 3672647"/>
              <a:gd name="connsiteX78" fmla="*/ 5804896 w 5804896"/>
              <a:gd name="connsiteY78" fmla="*/ 2587568 h 3672647"/>
              <a:gd name="connsiteX79" fmla="*/ 5804896 w 5804896"/>
              <a:gd name="connsiteY79" fmla="*/ 3238332 h 3672647"/>
              <a:gd name="connsiteX80" fmla="*/ 5797976 w 5804896"/>
              <a:gd name="connsiteY80" fmla="*/ 3306799 h 3672647"/>
              <a:gd name="connsiteX81" fmla="*/ 5723915 w 5804896"/>
              <a:gd name="connsiteY81" fmla="*/ 3672647 h 3672647"/>
              <a:gd name="connsiteX82" fmla="*/ 5617224 w 5804896"/>
              <a:gd name="connsiteY82" fmla="*/ 3672647 h 3672647"/>
              <a:gd name="connsiteX83" fmla="*/ 5617224 w 5804896"/>
              <a:gd name="connsiteY83" fmla="*/ 1839654 h 3672647"/>
              <a:gd name="connsiteX84" fmla="*/ 5693110 w 5804896"/>
              <a:gd name="connsiteY84" fmla="*/ 2046884 h 3672647"/>
              <a:gd name="connsiteX85" fmla="*/ 5765021 w 5804896"/>
              <a:gd name="connsiteY85" fmla="*/ 2326418 h 367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804896" h="3672647">
                <a:moveTo>
                  <a:pt x="187673" y="1857786"/>
                </a:moveTo>
                <a:lnTo>
                  <a:pt x="187673" y="3672647"/>
                </a:lnTo>
                <a:lnTo>
                  <a:pt x="87612" y="3672647"/>
                </a:lnTo>
                <a:lnTo>
                  <a:pt x="13549" y="3306453"/>
                </a:lnTo>
                <a:lnTo>
                  <a:pt x="0" y="3172548"/>
                </a:lnTo>
                <a:lnTo>
                  <a:pt x="0" y="2661199"/>
                </a:lnTo>
                <a:lnTo>
                  <a:pt x="2281" y="2616045"/>
                </a:lnTo>
                <a:cubicBezTo>
                  <a:pt x="22208" y="2419922"/>
                  <a:pt x="61573" y="2229551"/>
                  <a:pt x="118421" y="2046884"/>
                </a:cubicBezTo>
                <a:close/>
                <a:moveTo>
                  <a:pt x="562093" y="1181336"/>
                </a:moveTo>
                <a:lnTo>
                  <a:pt x="562093" y="3672647"/>
                </a:lnTo>
                <a:lnTo>
                  <a:pt x="374420" y="3672647"/>
                </a:lnTo>
                <a:lnTo>
                  <a:pt x="374420" y="1466446"/>
                </a:lnTo>
                <a:lnTo>
                  <a:pt x="485654" y="1283479"/>
                </a:lnTo>
                <a:close/>
                <a:moveTo>
                  <a:pt x="936513" y="766080"/>
                </a:moveTo>
                <a:lnTo>
                  <a:pt x="936513" y="3672647"/>
                </a:lnTo>
                <a:lnTo>
                  <a:pt x="748840" y="3672647"/>
                </a:lnTo>
                <a:lnTo>
                  <a:pt x="748840" y="954335"/>
                </a:lnTo>
                <a:lnTo>
                  <a:pt x="842057" y="851853"/>
                </a:lnTo>
                <a:close/>
                <a:moveTo>
                  <a:pt x="1310932" y="473359"/>
                </a:moveTo>
                <a:lnTo>
                  <a:pt x="1310932" y="3672647"/>
                </a:lnTo>
                <a:lnTo>
                  <a:pt x="1123260" y="3672647"/>
                </a:lnTo>
                <a:lnTo>
                  <a:pt x="1123260" y="608399"/>
                </a:lnTo>
                <a:lnTo>
                  <a:pt x="1274043" y="495748"/>
                </a:lnTo>
                <a:close/>
                <a:moveTo>
                  <a:pt x="1685352" y="267560"/>
                </a:moveTo>
                <a:lnTo>
                  <a:pt x="1685352" y="3672647"/>
                </a:lnTo>
                <a:lnTo>
                  <a:pt x="1497680" y="3672647"/>
                </a:lnTo>
                <a:lnTo>
                  <a:pt x="1497680" y="360016"/>
                </a:lnTo>
                <a:lnTo>
                  <a:pt x="1514715" y="349677"/>
                </a:lnTo>
                <a:close/>
                <a:moveTo>
                  <a:pt x="2059772" y="123251"/>
                </a:moveTo>
                <a:lnTo>
                  <a:pt x="2059772" y="3672647"/>
                </a:lnTo>
                <a:lnTo>
                  <a:pt x="1872100" y="3672647"/>
                </a:lnTo>
                <a:lnTo>
                  <a:pt x="1872100" y="189508"/>
                </a:lnTo>
                <a:lnTo>
                  <a:pt x="2038086" y="128821"/>
                </a:lnTo>
                <a:close/>
                <a:moveTo>
                  <a:pt x="2435117" y="39090"/>
                </a:moveTo>
                <a:lnTo>
                  <a:pt x="2435117" y="3672647"/>
                </a:lnTo>
                <a:lnTo>
                  <a:pt x="2247445" y="3672647"/>
                </a:lnTo>
                <a:lnTo>
                  <a:pt x="2247445" y="75050"/>
                </a:lnTo>
                <a:lnTo>
                  <a:pt x="2317854" y="56966"/>
                </a:lnTo>
                <a:close/>
                <a:moveTo>
                  <a:pt x="2808612" y="189"/>
                </a:moveTo>
                <a:lnTo>
                  <a:pt x="2808612" y="3672647"/>
                </a:lnTo>
                <a:lnTo>
                  <a:pt x="2620940" y="3672647"/>
                </a:lnTo>
                <a:lnTo>
                  <a:pt x="2620940" y="11775"/>
                </a:lnTo>
                <a:lnTo>
                  <a:pt x="2755986" y="1518"/>
                </a:lnTo>
                <a:close/>
                <a:moveTo>
                  <a:pt x="3183957" y="11213"/>
                </a:moveTo>
                <a:lnTo>
                  <a:pt x="3183957" y="3672647"/>
                </a:lnTo>
                <a:lnTo>
                  <a:pt x="2996285" y="3672647"/>
                </a:lnTo>
                <a:lnTo>
                  <a:pt x="2996285" y="0"/>
                </a:lnTo>
                <a:lnTo>
                  <a:pt x="3056379" y="1518"/>
                </a:lnTo>
                <a:close/>
                <a:moveTo>
                  <a:pt x="3558377" y="73433"/>
                </a:moveTo>
                <a:lnTo>
                  <a:pt x="3558377" y="3672647"/>
                </a:lnTo>
                <a:lnTo>
                  <a:pt x="3370704" y="3672647"/>
                </a:lnTo>
                <a:lnTo>
                  <a:pt x="3370704" y="38117"/>
                </a:lnTo>
                <a:lnTo>
                  <a:pt x="3494290" y="56966"/>
                </a:lnTo>
                <a:close/>
                <a:moveTo>
                  <a:pt x="3932797" y="186927"/>
                </a:moveTo>
                <a:lnTo>
                  <a:pt x="3932797" y="3672647"/>
                </a:lnTo>
                <a:lnTo>
                  <a:pt x="3745124" y="3672647"/>
                </a:lnTo>
                <a:lnTo>
                  <a:pt x="3745124" y="121418"/>
                </a:lnTo>
                <a:lnTo>
                  <a:pt x="3773934" y="128821"/>
                </a:lnTo>
                <a:close/>
                <a:moveTo>
                  <a:pt x="4307217" y="355813"/>
                </a:moveTo>
                <a:lnTo>
                  <a:pt x="4307217" y="3672647"/>
                </a:lnTo>
                <a:lnTo>
                  <a:pt x="4119544" y="3672647"/>
                </a:lnTo>
                <a:lnTo>
                  <a:pt x="4119544" y="264195"/>
                </a:lnTo>
                <a:lnTo>
                  <a:pt x="4297110" y="349677"/>
                </a:lnTo>
                <a:close/>
                <a:moveTo>
                  <a:pt x="4681637" y="603308"/>
                </a:moveTo>
                <a:lnTo>
                  <a:pt x="4681637" y="3672647"/>
                </a:lnTo>
                <a:lnTo>
                  <a:pt x="4493964" y="3672647"/>
                </a:lnTo>
                <a:lnTo>
                  <a:pt x="4493964" y="469191"/>
                </a:lnTo>
                <a:lnTo>
                  <a:pt x="4537707" y="495748"/>
                </a:lnTo>
                <a:close/>
                <a:moveTo>
                  <a:pt x="5056056" y="946940"/>
                </a:moveTo>
                <a:lnTo>
                  <a:pt x="5056056" y="3672647"/>
                </a:lnTo>
                <a:lnTo>
                  <a:pt x="4868384" y="3672647"/>
                </a:lnTo>
                <a:lnTo>
                  <a:pt x="4868384" y="759935"/>
                </a:lnTo>
                <a:lnTo>
                  <a:pt x="4969583" y="851853"/>
                </a:lnTo>
                <a:close/>
                <a:moveTo>
                  <a:pt x="5430476" y="1455486"/>
                </a:moveTo>
                <a:lnTo>
                  <a:pt x="5430476" y="3672647"/>
                </a:lnTo>
                <a:lnTo>
                  <a:pt x="5242804" y="3672647"/>
                </a:lnTo>
                <a:lnTo>
                  <a:pt x="5242804" y="1172396"/>
                </a:lnTo>
                <a:lnTo>
                  <a:pt x="5325919" y="1283479"/>
                </a:lnTo>
                <a:close/>
                <a:moveTo>
                  <a:pt x="5804896" y="2587568"/>
                </a:moveTo>
                <a:lnTo>
                  <a:pt x="5804896" y="3238332"/>
                </a:lnTo>
                <a:lnTo>
                  <a:pt x="5797976" y="3306799"/>
                </a:lnTo>
                <a:lnTo>
                  <a:pt x="5723915" y="3672647"/>
                </a:lnTo>
                <a:lnTo>
                  <a:pt x="5617224" y="3672647"/>
                </a:lnTo>
                <a:lnTo>
                  <a:pt x="5617224" y="1839654"/>
                </a:lnTo>
                <a:lnTo>
                  <a:pt x="5693110" y="2046884"/>
                </a:lnTo>
                <a:cubicBezTo>
                  <a:pt x="5721532" y="2138217"/>
                  <a:pt x="5745584" y="2231477"/>
                  <a:pt x="5765021" y="2326418"/>
                </a:cubicBezTo>
                <a:close/>
              </a:path>
            </a:pathLst>
          </a:custGeom>
          <a:solidFill>
            <a:schemeClr val="tx2"/>
          </a:solidFill>
          <a:ln w="7445" cap="flat">
            <a:noFill/>
            <a:prstDash val="solid"/>
            <a:miter/>
          </a:ln>
        </p:spPr>
        <p:txBody>
          <a:bodyPr rtlCol="0" anchor="ctr"/>
          <a:lstStyle/>
          <a:p>
            <a:endParaRPr lang="en-BE" dirty="0"/>
          </a:p>
        </p:txBody>
      </p:sp>
      <p:sp>
        <p:nvSpPr>
          <p:cNvPr id="471" name="Freeform 470">
            <a:extLst>
              <a:ext uri="{FF2B5EF4-FFF2-40B4-BE49-F238E27FC236}">
                <a16:creationId xmlns:a16="http://schemas.microsoft.com/office/drawing/2014/main" id="{A5CA3B8F-5684-4EB5-CA5A-86540D50E1F8}"/>
              </a:ext>
            </a:extLst>
          </p:cNvPr>
          <p:cNvSpPr/>
          <p:nvPr/>
        </p:nvSpPr>
        <p:spPr>
          <a:xfrm>
            <a:off x="6116400" y="623493"/>
            <a:ext cx="2161511" cy="5642377"/>
          </a:xfrm>
          <a:custGeom>
            <a:avLst/>
            <a:gdLst>
              <a:gd name="connsiteX0" fmla="*/ 2062343 w 2161511"/>
              <a:gd name="connsiteY0" fmla="*/ 5539262 h 5642377"/>
              <a:gd name="connsiteX1" fmla="*/ 2161510 w 2161511"/>
              <a:gd name="connsiteY1" fmla="*/ 5539262 h 5642377"/>
              <a:gd name="connsiteX2" fmla="*/ 2161510 w 2161511"/>
              <a:gd name="connsiteY2" fmla="*/ 5642377 h 5642377"/>
              <a:gd name="connsiteX3" fmla="*/ 2062343 w 2161511"/>
              <a:gd name="connsiteY3" fmla="*/ 5613305 h 5642377"/>
              <a:gd name="connsiteX4" fmla="*/ 1852905 w 2161511"/>
              <a:gd name="connsiteY4" fmla="*/ 5539262 h 5642377"/>
              <a:gd name="connsiteX5" fmla="*/ 1856100 w 2161511"/>
              <a:gd name="connsiteY5" fmla="*/ 5539262 h 5642377"/>
              <a:gd name="connsiteX6" fmla="*/ 1856100 w 2161511"/>
              <a:gd name="connsiteY6" fmla="*/ 5540540 h 5642377"/>
              <a:gd name="connsiteX7" fmla="*/ 1852905 w 2161511"/>
              <a:gd name="connsiteY7" fmla="*/ 5539262 h 5642377"/>
              <a:gd name="connsiteX8" fmla="*/ 1138243 w 2161511"/>
              <a:gd name="connsiteY8" fmla="*/ 5126789 h 5642377"/>
              <a:gd name="connsiteX9" fmla="*/ 1237410 w 2161511"/>
              <a:gd name="connsiteY9" fmla="*/ 5126789 h 5642377"/>
              <a:gd name="connsiteX10" fmla="*/ 1237410 w 2161511"/>
              <a:gd name="connsiteY10" fmla="*/ 5204908 h 5642377"/>
              <a:gd name="connsiteX11" fmla="*/ 1134278 w 2161511"/>
              <a:gd name="connsiteY11" fmla="*/ 5123666 h 5642377"/>
              <a:gd name="connsiteX12" fmla="*/ 1138243 w 2161511"/>
              <a:gd name="connsiteY12" fmla="*/ 5126789 h 5642377"/>
              <a:gd name="connsiteX13" fmla="*/ 1134278 w 2161511"/>
              <a:gd name="connsiteY13" fmla="*/ 5126789 h 5642377"/>
              <a:gd name="connsiteX14" fmla="*/ 1856101 w 2161511"/>
              <a:gd name="connsiteY14" fmla="*/ 5023674 h 5642377"/>
              <a:gd name="connsiteX15" fmla="*/ 1856101 w 2161511"/>
              <a:gd name="connsiteY15" fmla="*/ 5126789 h 5642377"/>
              <a:gd name="connsiteX16" fmla="*/ 2062344 w 2161511"/>
              <a:gd name="connsiteY16" fmla="*/ 5126789 h 5642377"/>
              <a:gd name="connsiteX17" fmla="*/ 2062344 w 2161511"/>
              <a:gd name="connsiteY17" fmla="*/ 5023674 h 5642377"/>
              <a:gd name="connsiteX18" fmla="*/ 1959216 w 2161511"/>
              <a:gd name="connsiteY18" fmla="*/ 5023674 h 5642377"/>
              <a:gd name="connsiteX19" fmla="*/ 1340511 w 2161511"/>
              <a:gd name="connsiteY19" fmla="*/ 4714315 h 5642377"/>
              <a:gd name="connsiteX20" fmla="*/ 1443639 w 2161511"/>
              <a:gd name="connsiteY20" fmla="*/ 4714315 h 5642377"/>
              <a:gd name="connsiteX21" fmla="*/ 1546742 w 2161511"/>
              <a:gd name="connsiteY21" fmla="*/ 4714315 h 5642377"/>
              <a:gd name="connsiteX22" fmla="*/ 1546742 w 2161511"/>
              <a:gd name="connsiteY22" fmla="*/ 4817430 h 5642377"/>
              <a:gd name="connsiteX23" fmla="*/ 1443639 w 2161511"/>
              <a:gd name="connsiteY23" fmla="*/ 4817430 h 5642377"/>
              <a:gd name="connsiteX24" fmla="*/ 1443639 w 2161511"/>
              <a:gd name="connsiteY24" fmla="*/ 5229904 h 5642377"/>
              <a:gd name="connsiteX25" fmla="*/ 1340511 w 2161511"/>
              <a:gd name="connsiteY25" fmla="*/ 5229904 h 5642377"/>
              <a:gd name="connsiteX26" fmla="*/ 1340511 w 2161511"/>
              <a:gd name="connsiteY26" fmla="*/ 5126789 h 5642377"/>
              <a:gd name="connsiteX27" fmla="*/ 1237410 w 2161511"/>
              <a:gd name="connsiteY27" fmla="*/ 5126789 h 5642377"/>
              <a:gd name="connsiteX28" fmla="*/ 1237410 w 2161511"/>
              <a:gd name="connsiteY28" fmla="*/ 5023674 h 5642377"/>
              <a:gd name="connsiteX29" fmla="*/ 1340511 w 2161511"/>
              <a:gd name="connsiteY29" fmla="*/ 5023674 h 5642377"/>
              <a:gd name="connsiteX30" fmla="*/ 1340511 w 2161511"/>
              <a:gd name="connsiteY30" fmla="*/ 4920558 h 5642377"/>
              <a:gd name="connsiteX31" fmla="*/ 1134278 w 2161511"/>
              <a:gd name="connsiteY31" fmla="*/ 4920558 h 5642377"/>
              <a:gd name="connsiteX32" fmla="*/ 1134278 w 2161511"/>
              <a:gd name="connsiteY32" fmla="*/ 4817430 h 5642377"/>
              <a:gd name="connsiteX33" fmla="*/ 1340511 w 2161511"/>
              <a:gd name="connsiteY33" fmla="*/ 4817430 h 5642377"/>
              <a:gd name="connsiteX34" fmla="*/ 1031157 w 2161511"/>
              <a:gd name="connsiteY34" fmla="*/ 4714315 h 5642377"/>
              <a:gd name="connsiteX35" fmla="*/ 1134277 w 2161511"/>
              <a:gd name="connsiteY35" fmla="*/ 4714315 h 5642377"/>
              <a:gd name="connsiteX36" fmla="*/ 1134277 w 2161511"/>
              <a:gd name="connsiteY36" fmla="*/ 4817428 h 5642377"/>
              <a:gd name="connsiteX37" fmla="*/ 1031157 w 2161511"/>
              <a:gd name="connsiteY37" fmla="*/ 4817428 h 5642377"/>
              <a:gd name="connsiteX38" fmla="*/ 721812 w 2161511"/>
              <a:gd name="connsiteY38" fmla="*/ 4611200 h 5642377"/>
              <a:gd name="connsiteX39" fmla="*/ 928039 w 2161511"/>
              <a:gd name="connsiteY39" fmla="*/ 4611200 h 5642377"/>
              <a:gd name="connsiteX40" fmla="*/ 928039 w 2161511"/>
              <a:gd name="connsiteY40" fmla="*/ 4817431 h 5642377"/>
              <a:gd name="connsiteX41" fmla="*/ 1031158 w 2161511"/>
              <a:gd name="connsiteY41" fmla="*/ 4817431 h 5642377"/>
              <a:gd name="connsiteX42" fmla="*/ 1031158 w 2161511"/>
              <a:gd name="connsiteY42" fmla="*/ 5023674 h 5642377"/>
              <a:gd name="connsiteX43" fmla="*/ 1134278 w 2161511"/>
              <a:gd name="connsiteY43" fmla="*/ 5023674 h 5642377"/>
              <a:gd name="connsiteX44" fmla="*/ 1134278 w 2161511"/>
              <a:gd name="connsiteY44" fmla="*/ 5123666 h 5642377"/>
              <a:gd name="connsiteX45" fmla="*/ 1005414 w 2161511"/>
              <a:gd name="connsiteY45" fmla="*/ 5022154 h 5642377"/>
              <a:gd name="connsiteX46" fmla="*/ 793083 w 2161511"/>
              <a:gd name="connsiteY46" fmla="*/ 4817431 h 5642377"/>
              <a:gd name="connsiteX47" fmla="*/ 824931 w 2161511"/>
              <a:gd name="connsiteY47" fmla="*/ 4817431 h 5642377"/>
              <a:gd name="connsiteX48" fmla="*/ 824931 w 2161511"/>
              <a:gd name="connsiteY48" fmla="*/ 4714315 h 5642377"/>
              <a:gd name="connsiteX49" fmla="*/ 721812 w 2161511"/>
              <a:gd name="connsiteY49" fmla="*/ 4714315 h 5642377"/>
              <a:gd name="connsiteX50" fmla="*/ 1959220 w 2161511"/>
              <a:gd name="connsiteY50" fmla="*/ 4508085 h 5642377"/>
              <a:gd name="connsiteX51" fmla="*/ 1959220 w 2161511"/>
              <a:gd name="connsiteY51" fmla="*/ 4611200 h 5642377"/>
              <a:gd name="connsiteX52" fmla="*/ 2062344 w 2161511"/>
              <a:gd name="connsiteY52" fmla="*/ 4611200 h 5642377"/>
              <a:gd name="connsiteX53" fmla="*/ 2062344 w 2161511"/>
              <a:gd name="connsiteY53" fmla="*/ 4508085 h 5642377"/>
              <a:gd name="connsiteX54" fmla="*/ 618704 w 2161511"/>
              <a:gd name="connsiteY54" fmla="*/ 4508084 h 5642377"/>
              <a:gd name="connsiteX55" fmla="*/ 721811 w 2161511"/>
              <a:gd name="connsiteY55" fmla="*/ 4508084 h 5642377"/>
              <a:gd name="connsiteX56" fmla="*/ 721811 w 2161511"/>
              <a:gd name="connsiteY56" fmla="*/ 4611204 h 5642377"/>
              <a:gd name="connsiteX57" fmla="*/ 618704 w 2161511"/>
              <a:gd name="connsiteY57" fmla="*/ 4611204 h 5642377"/>
              <a:gd name="connsiteX58" fmla="*/ 618704 w 2161511"/>
              <a:gd name="connsiteY58" fmla="*/ 4613935 h 5642377"/>
              <a:gd name="connsiteX59" fmla="*/ 616533 w 2161511"/>
              <a:gd name="connsiteY59" fmla="*/ 4611200 h 5642377"/>
              <a:gd name="connsiteX60" fmla="*/ 618704 w 2161511"/>
              <a:gd name="connsiteY60" fmla="*/ 4611200 h 5642377"/>
              <a:gd name="connsiteX61" fmla="*/ 515585 w 2161511"/>
              <a:gd name="connsiteY61" fmla="*/ 4404969 h 5642377"/>
              <a:gd name="connsiteX62" fmla="*/ 618704 w 2161511"/>
              <a:gd name="connsiteY62" fmla="*/ 4404969 h 5642377"/>
              <a:gd name="connsiteX63" fmla="*/ 618704 w 2161511"/>
              <a:gd name="connsiteY63" fmla="*/ 4508084 h 5642377"/>
              <a:gd name="connsiteX64" fmla="*/ 539708 w 2161511"/>
              <a:gd name="connsiteY64" fmla="*/ 4508084 h 5642377"/>
              <a:gd name="connsiteX65" fmla="*/ 515585 w 2161511"/>
              <a:gd name="connsiteY65" fmla="*/ 4473516 h 5642377"/>
              <a:gd name="connsiteX66" fmla="*/ 412453 w 2161511"/>
              <a:gd name="connsiteY66" fmla="*/ 4301841 h 5642377"/>
              <a:gd name="connsiteX67" fmla="*/ 515572 w 2161511"/>
              <a:gd name="connsiteY67" fmla="*/ 4301841 h 5642377"/>
              <a:gd name="connsiteX68" fmla="*/ 515572 w 2161511"/>
              <a:gd name="connsiteY68" fmla="*/ 4404956 h 5642377"/>
              <a:gd name="connsiteX69" fmla="*/ 469648 w 2161511"/>
              <a:gd name="connsiteY69" fmla="*/ 4404956 h 5642377"/>
              <a:gd name="connsiteX70" fmla="*/ 412453 w 2161511"/>
              <a:gd name="connsiteY70" fmla="*/ 4313368 h 5642377"/>
              <a:gd name="connsiteX71" fmla="*/ 1752985 w 2161511"/>
              <a:gd name="connsiteY71" fmla="*/ 4198726 h 5642377"/>
              <a:gd name="connsiteX72" fmla="*/ 1959216 w 2161511"/>
              <a:gd name="connsiteY72" fmla="*/ 4198726 h 5642377"/>
              <a:gd name="connsiteX73" fmla="*/ 2062344 w 2161511"/>
              <a:gd name="connsiteY73" fmla="*/ 4198726 h 5642377"/>
              <a:gd name="connsiteX74" fmla="*/ 2161510 w 2161511"/>
              <a:gd name="connsiteY74" fmla="*/ 4198726 h 5642377"/>
              <a:gd name="connsiteX75" fmla="*/ 2161510 w 2161511"/>
              <a:gd name="connsiteY75" fmla="*/ 4301841 h 5642377"/>
              <a:gd name="connsiteX76" fmla="*/ 2062344 w 2161511"/>
              <a:gd name="connsiteY76" fmla="*/ 4301841 h 5642377"/>
              <a:gd name="connsiteX77" fmla="*/ 2062344 w 2161511"/>
              <a:gd name="connsiteY77" fmla="*/ 4404969 h 5642377"/>
              <a:gd name="connsiteX78" fmla="*/ 2161510 w 2161511"/>
              <a:gd name="connsiteY78" fmla="*/ 4404969 h 5642377"/>
              <a:gd name="connsiteX79" fmla="*/ 2161510 w 2161511"/>
              <a:gd name="connsiteY79" fmla="*/ 4714315 h 5642377"/>
              <a:gd name="connsiteX80" fmla="*/ 1959216 w 2161511"/>
              <a:gd name="connsiteY80" fmla="*/ 4714315 h 5642377"/>
              <a:gd name="connsiteX81" fmla="*/ 1959216 w 2161511"/>
              <a:gd name="connsiteY81" fmla="*/ 4611204 h 5642377"/>
              <a:gd name="connsiteX82" fmla="*/ 1856101 w 2161511"/>
              <a:gd name="connsiteY82" fmla="*/ 4611204 h 5642377"/>
              <a:gd name="connsiteX83" fmla="*/ 1856101 w 2161511"/>
              <a:gd name="connsiteY83" fmla="*/ 4714315 h 5642377"/>
              <a:gd name="connsiteX84" fmla="*/ 1959216 w 2161511"/>
              <a:gd name="connsiteY84" fmla="*/ 4714315 h 5642377"/>
              <a:gd name="connsiteX85" fmla="*/ 1959216 w 2161511"/>
              <a:gd name="connsiteY85" fmla="*/ 4920559 h 5642377"/>
              <a:gd name="connsiteX86" fmla="*/ 2062344 w 2161511"/>
              <a:gd name="connsiteY86" fmla="*/ 4920559 h 5642377"/>
              <a:gd name="connsiteX87" fmla="*/ 2062344 w 2161511"/>
              <a:gd name="connsiteY87" fmla="*/ 4817431 h 5642377"/>
              <a:gd name="connsiteX88" fmla="*/ 2161511 w 2161511"/>
              <a:gd name="connsiteY88" fmla="*/ 4817431 h 5642377"/>
              <a:gd name="connsiteX89" fmla="*/ 2161511 w 2161511"/>
              <a:gd name="connsiteY89" fmla="*/ 5229904 h 5642377"/>
              <a:gd name="connsiteX90" fmla="*/ 1959216 w 2161511"/>
              <a:gd name="connsiteY90" fmla="*/ 5229904 h 5642377"/>
              <a:gd name="connsiteX91" fmla="*/ 1959216 w 2161511"/>
              <a:gd name="connsiteY91" fmla="*/ 5333019 h 5642377"/>
              <a:gd name="connsiteX92" fmla="*/ 2062343 w 2161511"/>
              <a:gd name="connsiteY92" fmla="*/ 5333019 h 5642377"/>
              <a:gd name="connsiteX93" fmla="*/ 2161510 w 2161511"/>
              <a:gd name="connsiteY93" fmla="*/ 5333019 h 5642377"/>
              <a:gd name="connsiteX94" fmla="*/ 2161510 w 2161511"/>
              <a:gd name="connsiteY94" fmla="*/ 5436147 h 5642377"/>
              <a:gd name="connsiteX95" fmla="*/ 2062343 w 2161511"/>
              <a:gd name="connsiteY95" fmla="*/ 5436147 h 5642377"/>
              <a:gd name="connsiteX96" fmla="*/ 2062343 w 2161511"/>
              <a:gd name="connsiteY96" fmla="*/ 5539262 h 5642377"/>
              <a:gd name="connsiteX97" fmla="*/ 1959215 w 2161511"/>
              <a:gd name="connsiteY97" fmla="*/ 5539262 h 5642377"/>
              <a:gd name="connsiteX98" fmla="*/ 1959215 w 2161511"/>
              <a:gd name="connsiteY98" fmla="*/ 5333020 h 5642377"/>
              <a:gd name="connsiteX99" fmla="*/ 1856101 w 2161511"/>
              <a:gd name="connsiteY99" fmla="*/ 5333020 h 5642377"/>
              <a:gd name="connsiteX100" fmla="*/ 1856101 w 2161511"/>
              <a:gd name="connsiteY100" fmla="*/ 5436147 h 5642377"/>
              <a:gd name="connsiteX101" fmla="*/ 1649857 w 2161511"/>
              <a:gd name="connsiteY101" fmla="*/ 5436147 h 5642377"/>
              <a:gd name="connsiteX102" fmla="*/ 1649857 w 2161511"/>
              <a:gd name="connsiteY102" fmla="*/ 5449706 h 5642377"/>
              <a:gd name="connsiteX103" fmla="*/ 1546742 w 2161511"/>
              <a:gd name="connsiteY103" fmla="*/ 5396902 h 5642377"/>
              <a:gd name="connsiteX104" fmla="*/ 1546742 w 2161511"/>
              <a:gd name="connsiteY104" fmla="*/ 5333019 h 5642377"/>
              <a:gd name="connsiteX105" fmla="*/ 1649857 w 2161511"/>
              <a:gd name="connsiteY105" fmla="*/ 5333019 h 5642377"/>
              <a:gd name="connsiteX106" fmla="*/ 1649857 w 2161511"/>
              <a:gd name="connsiteY106" fmla="*/ 5229908 h 5642377"/>
              <a:gd name="connsiteX107" fmla="*/ 1546741 w 2161511"/>
              <a:gd name="connsiteY107" fmla="*/ 5229908 h 5642377"/>
              <a:gd name="connsiteX108" fmla="*/ 1546741 w 2161511"/>
              <a:gd name="connsiteY108" fmla="*/ 5126788 h 5642377"/>
              <a:gd name="connsiteX109" fmla="*/ 1649861 w 2161511"/>
              <a:gd name="connsiteY109" fmla="*/ 5126788 h 5642377"/>
              <a:gd name="connsiteX110" fmla="*/ 1649861 w 2161511"/>
              <a:gd name="connsiteY110" fmla="*/ 5229904 h 5642377"/>
              <a:gd name="connsiteX111" fmla="*/ 1752985 w 2161511"/>
              <a:gd name="connsiteY111" fmla="*/ 5229904 h 5642377"/>
              <a:gd name="connsiteX112" fmla="*/ 1752985 w 2161511"/>
              <a:gd name="connsiteY112" fmla="*/ 5333019 h 5642377"/>
              <a:gd name="connsiteX113" fmla="*/ 1856101 w 2161511"/>
              <a:gd name="connsiteY113" fmla="*/ 5333019 h 5642377"/>
              <a:gd name="connsiteX114" fmla="*/ 1856101 w 2161511"/>
              <a:gd name="connsiteY114" fmla="*/ 5229904 h 5642377"/>
              <a:gd name="connsiteX115" fmla="*/ 1752985 w 2161511"/>
              <a:gd name="connsiteY115" fmla="*/ 5229904 h 5642377"/>
              <a:gd name="connsiteX116" fmla="*/ 1752985 w 2161511"/>
              <a:gd name="connsiteY116" fmla="*/ 5023674 h 5642377"/>
              <a:gd name="connsiteX117" fmla="*/ 1546742 w 2161511"/>
              <a:gd name="connsiteY117" fmla="*/ 5023674 h 5642377"/>
              <a:gd name="connsiteX118" fmla="*/ 1546742 w 2161511"/>
              <a:gd name="connsiteY118" fmla="*/ 4920559 h 5642377"/>
              <a:gd name="connsiteX119" fmla="*/ 1752985 w 2161511"/>
              <a:gd name="connsiteY119" fmla="*/ 4920559 h 5642377"/>
              <a:gd name="connsiteX120" fmla="*/ 1752985 w 2161511"/>
              <a:gd name="connsiteY120" fmla="*/ 4817431 h 5642377"/>
              <a:gd name="connsiteX121" fmla="*/ 1649857 w 2161511"/>
              <a:gd name="connsiteY121" fmla="*/ 4817431 h 5642377"/>
              <a:gd name="connsiteX122" fmla="*/ 1649857 w 2161511"/>
              <a:gd name="connsiteY122" fmla="*/ 4714315 h 5642377"/>
              <a:gd name="connsiteX123" fmla="*/ 1752985 w 2161511"/>
              <a:gd name="connsiteY123" fmla="*/ 4714315 h 5642377"/>
              <a:gd name="connsiteX124" fmla="*/ 1752985 w 2161511"/>
              <a:gd name="connsiteY124" fmla="*/ 4611200 h 5642377"/>
              <a:gd name="connsiteX125" fmla="*/ 1856100 w 2161511"/>
              <a:gd name="connsiteY125" fmla="*/ 4611200 h 5642377"/>
              <a:gd name="connsiteX126" fmla="*/ 1856100 w 2161511"/>
              <a:gd name="connsiteY126" fmla="*/ 4508084 h 5642377"/>
              <a:gd name="connsiteX127" fmla="*/ 1959216 w 2161511"/>
              <a:gd name="connsiteY127" fmla="*/ 4508084 h 5642377"/>
              <a:gd name="connsiteX128" fmla="*/ 1959216 w 2161511"/>
              <a:gd name="connsiteY128" fmla="*/ 4299362 h 5642377"/>
              <a:gd name="connsiteX129" fmla="*/ 1752985 w 2161511"/>
              <a:gd name="connsiteY129" fmla="*/ 4299362 h 5642377"/>
              <a:gd name="connsiteX130" fmla="*/ 1649857 w 2161511"/>
              <a:gd name="connsiteY130" fmla="*/ 4095610 h 5642377"/>
              <a:gd name="connsiteX131" fmla="*/ 1752977 w 2161511"/>
              <a:gd name="connsiteY131" fmla="*/ 4095610 h 5642377"/>
              <a:gd name="connsiteX132" fmla="*/ 1752977 w 2161511"/>
              <a:gd name="connsiteY132" fmla="*/ 4198723 h 5642377"/>
              <a:gd name="connsiteX133" fmla="*/ 1649857 w 2161511"/>
              <a:gd name="connsiteY133" fmla="*/ 4198723 h 5642377"/>
              <a:gd name="connsiteX134" fmla="*/ 412453 w 2161511"/>
              <a:gd name="connsiteY134" fmla="*/ 3992495 h 5642377"/>
              <a:gd name="connsiteX135" fmla="*/ 515572 w 2161511"/>
              <a:gd name="connsiteY135" fmla="*/ 3992495 h 5642377"/>
              <a:gd name="connsiteX136" fmla="*/ 515585 w 2161511"/>
              <a:gd name="connsiteY136" fmla="*/ 3992495 h 5642377"/>
              <a:gd name="connsiteX137" fmla="*/ 618704 w 2161511"/>
              <a:gd name="connsiteY137" fmla="*/ 3992495 h 5642377"/>
              <a:gd name="connsiteX138" fmla="*/ 618704 w 2161511"/>
              <a:gd name="connsiteY138" fmla="*/ 4095610 h 5642377"/>
              <a:gd name="connsiteX139" fmla="*/ 652262 w 2161511"/>
              <a:gd name="connsiteY139" fmla="*/ 4095610 h 5642377"/>
              <a:gd name="connsiteX140" fmla="*/ 721812 w 2161511"/>
              <a:gd name="connsiteY140" fmla="*/ 4095610 h 5642377"/>
              <a:gd name="connsiteX141" fmla="*/ 721812 w 2161511"/>
              <a:gd name="connsiteY141" fmla="*/ 4404969 h 5642377"/>
              <a:gd name="connsiteX142" fmla="*/ 618704 w 2161511"/>
              <a:gd name="connsiteY142" fmla="*/ 4404969 h 5642377"/>
              <a:gd name="connsiteX143" fmla="*/ 618704 w 2161511"/>
              <a:gd name="connsiteY143" fmla="*/ 4198726 h 5642377"/>
              <a:gd name="connsiteX144" fmla="*/ 567139 w 2161511"/>
              <a:gd name="connsiteY144" fmla="*/ 4198726 h 5642377"/>
              <a:gd name="connsiteX145" fmla="*/ 515585 w 2161511"/>
              <a:gd name="connsiteY145" fmla="*/ 4198726 h 5642377"/>
              <a:gd name="connsiteX146" fmla="*/ 515585 w 2161511"/>
              <a:gd name="connsiteY146" fmla="*/ 4095610 h 5642377"/>
              <a:gd name="connsiteX147" fmla="*/ 412453 w 2161511"/>
              <a:gd name="connsiteY147" fmla="*/ 4095610 h 5642377"/>
              <a:gd name="connsiteX148" fmla="*/ 1856100 w 2161511"/>
              <a:gd name="connsiteY148" fmla="*/ 3889380 h 5642377"/>
              <a:gd name="connsiteX149" fmla="*/ 1959220 w 2161511"/>
              <a:gd name="connsiteY149" fmla="*/ 3889380 h 5642377"/>
              <a:gd name="connsiteX150" fmla="*/ 1959220 w 2161511"/>
              <a:gd name="connsiteY150" fmla="*/ 3992495 h 5642377"/>
              <a:gd name="connsiteX151" fmla="*/ 2062335 w 2161511"/>
              <a:gd name="connsiteY151" fmla="*/ 3992495 h 5642377"/>
              <a:gd name="connsiteX152" fmla="*/ 2062335 w 2161511"/>
              <a:gd name="connsiteY152" fmla="*/ 4095608 h 5642377"/>
              <a:gd name="connsiteX153" fmla="*/ 1959215 w 2161511"/>
              <a:gd name="connsiteY153" fmla="*/ 4095608 h 5642377"/>
              <a:gd name="connsiteX154" fmla="*/ 1959215 w 2161511"/>
              <a:gd name="connsiteY154" fmla="*/ 3992500 h 5642377"/>
              <a:gd name="connsiteX155" fmla="*/ 1856105 w 2161511"/>
              <a:gd name="connsiteY155" fmla="*/ 3992500 h 5642377"/>
              <a:gd name="connsiteX156" fmla="*/ 1856105 w 2161511"/>
              <a:gd name="connsiteY156" fmla="*/ 4095608 h 5642377"/>
              <a:gd name="connsiteX157" fmla="*/ 1752998 w 2161511"/>
              <a:gd name="connsiteY157" fmla="*/ 4095608 h 5642377"/>
              <a:gd name="connsiteX158" fmla="*/ 1752998 w 2161511"/>
              <a:gd name="connsiteY158" fmla="*/ 3992495 h 5642377"/>
              <a:gd name="connsiteX159" fmla="*/ 1856100 w 2161511"/>
              <a:gd name="connsiteY159" fmla="*/ 3992495 h 5642377"/>
              <a:gd name="connsiteX160" fmla="*/ 1031158 w 2161511"/>
              <a:gd name="connsiteY160" fmla="*/ 3786265 h 5642377"/>
              <a:gd name="connsiteX161" fmla="*/ 1134278 w 2161511"/>
              <a:gd name="connsiteY161" fmla="*/ 3786265 h 5642377"/>
              <a:gd name="connsiteX162" fmla="*/ 1134278 w 2161511"/>
              <a:gd name="connsiteY162" fmla="*/ 3992496 h 5642377"/>
              <a:gd name="connsiteX163" fmla="*/ 1237410 w 2161511"/>
              <a:gd name="connsiteY163" fmla="*/ 3992496 h 5642377"/>
              <a:gd name="connsiteX164" fmla="*/ 1340511 w 2161511"/>
              <a:gd name="connsiteY164" fmla="*/ 3992496 h 5642377"/>
              <a:gd name="connsiteX165" fmla="*/ 1340511 w 2161511"/>
              <a:gd name="connsiteY165" fmla="*/ 4301841 h 5642377"/>
              <a:gd name="connsiteX166" fmla="*/ 1443639 w 2161511"/>
              <a:gd name="connsiteY166" fmla="*/ 4301841 h 5642377"/>
              <a:gd name="connsiteX167" fmla="*/ 1546742 w 2161511"/>
              <a:gd name="connsiteY167" fmla="*/ 4301841 h 5642377"/>
              <a:gd name="connsiteX168" fmla="*/ 1546742 w 2161511"/>
              <a:gd name="connsiteY168" fmla="*/ 4404969 h 5642377"/>
              <a:gd name="connsiteX169" fmla="*/ 1443639 w 2161511"/>
              <a:gd name="connsiteY169" fmla="*/ 4404969 h 5642377"/>
              <a:gd name="connsiteX170" fmla="*/ 1443639 w 2161511"/>
              <a:gd name="connsiteY170" fmla="*/ 4508085 h 5642377"/>
              <a:gd name="connsiteX171" fmla="*/ 1546742 w 2161511"/>
              <a:gd name="connsiteY171" fmla="*/ 4508085 h 5642377"/>
              <a:gd name="connsiteX172" fmla="*/ 1546742 w 2161511"/>
              <a:gd name="connsiteY172" fmla="*/ 4611200 h 5642377"/>
              <a:gd name="connsiteX173" fmla="*/ 1443639 w 2161511"/>
              <a:gd name="connsiteY173" fmla="*/ 4611200 h 5642377"/>
              <a:gd name="connsiteX174" fmla="*/ 1340511 w 2161511"/>
              <a:gd name="connsiteY174" fmla="*/ 4611200 h 5642377"/>
              <a:gd name="connsiteX175" fmla="*/ 1237410 w 2161511"/>
              <a:gd name="connsiteY175" fmla="*/ 4611200 h 5642377"/>
              <a:gd name="connsiteX176" fmla="*/ 1237410 w 2161511"/>
              <a:gd name="connsiteY176" fmla="*/ 4508085 h 5642377"/>
              <a:gd name="connsiteX177" fmla="*/ 1340511 w 2161511"/>
              <a:gd name="connsiteY177" fmla="*/ 4508085 h 5642377"/>
              <a:gd name="connsiteX178" fmla="*/ 1340511 w 2161511"/>
              <a:gd name="connsiteY178" fmla="*/ 4404969 h 5642377"/>
              <a:gd name="connsiteX179" fmla="*/ 1237410 w 2161511"/>
              <a:gd name="connsiteY179" fmla="*/ 4404969 h 5642377"/>
              <a:gd name="connsiteX180" fmla="*/ 1237410 w 2161511"/>
              <a:gd name="connsiteY180" fmla="*/ 4508085 h 5642377"/>
              <a:gd name="connsiteX181" fmla="*/ 1134278 w 2161511"/>
              <a:gd name="connsiteY181" fmla="*/ 4508085 h 5642377"/>
              <a:gd name="connsiteX182" fmla="*/ 1134278 w 2161511"/>
              <a:gd name="connsiteY182" fmla="*/ 4611200 h 5642377"/>
              <a:gd name="connsiteX183" fmla="*/ 1031158 w 2161511"/>
              <a:gd name="connsiteY183" fmla="*/ 4611200 h 5642377"/>
              <a:gd name="connsiteX184" fmla="*/ 1031158 w 2161511"/>
              <a:gd name="connsiteY184" fmla="*/ 4508085 h 5642377"/>
              <a:gd name="connsiteX185" fmla="*/ 928039 w 2161511"/>
              <a:gd name="connsiteY185" fmla="*/ 4508085 h 5642377"/>
              <a:gd name="connsiteX186" fmla="*/ 928039 w 2161511"/>
              <a:gd name="connsiteY186" fmla="*/ 4404969 h 5642377"/>
              <a:gd name="connsiteX187" fmla="*/ 824932 w 2161511"/>
              <a:gd name="connsiteY187" fmla="*/ 4404969 h 5642377"/>
              <a:gd name="connsiteX188" fmla="*/ 824932 w 2161511"/>
              <a:gd name="connsiteY188" fmla="*/ 4508082 h 5642377"/>
              <a:gd name="connsiteX189" fmla="*/ 721812 w 2161511"/>
              <a:gd name="connsiteY189" fmla="*/ 4508082 h 5642377"/>
              <a:gd name="connsiteX190" fmla="*/ 721812 w 2161511"/>
              <a:gd name="connsiteY190" fmla="*/ 4404969 h 5642377"/>
              <a:gd name="connsiteX191" fmla="*/ 824931 w 2161511"/>
              <a:gd name="connsiteY191" fmla="*/ 4404969 h 5642377"/>
              <a:gd name="connsiteX192" fmla="*/ 824931 w 2161511"/>
              <a:gd name="connsiteY192" fmla="*/ 4301841 h 5642377"/>
              <a:gd name="connsiteX193" fmla="*/ 928039 w 2161511"/>
              <a:gd name="connsiteY193" fmla="*/ 4301841 h 5642377"/>
              <a:gd name="connsiteX194" fmla="*/ 1031158 w 2161511"/>
              <a:gd name="connsiteY194" fmla="*/ 4301841 h 5642377"/>
              <a:gd name="connsiteX195" fmla="*/ 1134278 w 2161511"/>
              <a:gd name="connsiteY195" fmla="*/ 4301841 h 5642377"/>
              <a:gd name="connsiteX196" fmla="*/ 1237410 w 2161511"/>
              <a:gd name="connsiteY196" fmla="*/ 4301841 h 5642377"/>
              <a:gd name="connsiteX197" fmla="*/ 1237410 w 2161511"/>
              <a:gd name="connsiteY197" fmla="*/ 4198726 h 5642377"/>
              <a:gd name="connsiteX198" fmla="*/ 1134278 w 2161511"/>
              <a:gd name="connsiteY198" fmla="*/ 4198726 h 5642377"/>
              <a:gd name="connsiteX199" fmla="*/ 1134278 w 2161511"/>
              <a:gd name="connsiteY199" fmla="*/ 4095611 h 5642377"/>
              <a:gd name="connsiteX200" fmla="*/ 1031158 w 2161511"/>
              <a:gd name="connsiteY200" fmla="*/ 4095611 h 5642377"/>
              <a:gd name="connsiteX201" fmla="*/ 1031158 w 2161511"/>
              <a:gd name="connsiteY201" fmla="*/ 4198723 h 5642377"/>
              <a:gd name="connsiteX202" fmla="*/ 928038 w 2161511"/>
              <a:gd name="connsiteY202" fmla="*/ 4198723 h 5642377"/>
              <a:gd name="connsiteX203" fmla="*/ 928038 w 2161511"/>
              <a:gd name="connsiteY203" fmla="*/ 4095610 h 5642377"/>
              <a:gd name="connsiteX204" fmla="*/ 1031158 w 2161511"/>
              <a:gd name="connsiteY204" fmla="*/ 4095610 h 5642377"/>
              <a:gd name="connsiteX205" fmla="*/ 164668 w 2161511"/>
              <a:gd name="connsiteY205" fmla="*/ 3786265 h 5642377"/>
              <a:gd name="connsiteX206" fmla="*/ 206226 w 2161511"/>
              <a:gd name="connsiteY206" fmla="*/ 3786265 h 5642377"/>
              <a:gd name="connsiteX207" fmla="*/ 206226 w 2161511"/>
              <a:gd name="connsiteY207" fmla="*/ 3889380 h 5642377"/>
              <a:gd name="connsiteX208" fmla="*/ 203243 w 2161511"/>
              <a:gd name="connsiteY208" fmla="*/ 3889380 h 5642377"/>
              <a:gd name="connsiteX209" fmla="*/ 164668 w 2161511"/>
              <a:gd name="connsiteY209" fmla="*/ 3786265 h 5642377"/>
              <a:gd name="connsiteX210" fmla="*/ 2062343 w 2161511"/>
              <a:gd name="connsiteY210" fmla="*/ 3683149 h 5642377"/>
              <a:gd name="connsiteX211" fmla="*/ 2161506 w 2161511"/>
              <a:gd name="connsiteY211" fmla="*/ 3683149 h 5642377"/>
              <a:gd name="connsiteX212" fmla="*/ 2161506 w 2161511"/>
              <a:gd name="connsiteY212" fmla="*/ 3786262 h 5642377"/>
              <a:gd name="connsiteX213" fmla="*/ 2062343 w 2161511"/>
              <a:gd name="connsiteY213" fmla="*/ 3786262 h 5642377"/>
              <a:gd name="connsiteX214" fmla="*/ 1340511 w 2161511"/>
              <a:gd name="connsiteY214" fmla="*/ 3683149 h 5642377"/>
              <a:gd name="connsiteX215" fmla="*/ 1443639 w 2161511"/>
              <a:gd name="connsiteY215" fmla="*/ 3683149 h 5642377"/>
              <a:gd name="connsiteX216" fmla="*/ 1546742 w 2161511"/>
              <a:gd name="connsiteY216" fmla="*/ 3683149 h 5642377"/>
              <a:gd name="connsiteX217" fmla="*/ 1546742 w 2161511"/>
              <a:gd name="connsiteY217" fmla="*/ 3786264 h 5642377"/>
              <a:gd name="connsiteX218" fmla="*/ 1649857 w 2161511"/>
              <a:gd name="connsiteY218" fmla="*/ 3786264 h 5642377"/>
              <a:gd name="connsiteX219" fmla="*/ 1649857 w 2161511"/>
              <a:gd name="connsiteY219" fmla="*/ 3992495 h 5642377"/>
              <a:gd name="connsiteX220" fmla="*/ 1649857 w 2161511"/>
              <a:gd name="connsiteY220" fmla="*/ 4095610 h 5642377"/>
              <a:gd name="connsiteX221" fmla="*/ 1443639 w 2161511"/>
              <a:gd name="connsiteY221" fmla="*/ 4095610 h 5642377"/>
              <a:gd name="connsiteX222" fmla="*/ 1443639 w 2161511"/>
              <a:gd name="connsiteY222" fmla="*/ 3992495 h 5642377"/>
              <a:gd name="connsiteX223" fmla="*/ 1546742 w 2161511"/>
              <a:gd name="connsiteY223" fmla="*/ 3992495 h 5642377"/>
              <a:gd name="connsiteX224" fmla="*/ 1546742 w 2161511"/>
              <a:gd name="connsiteY224" fmla="*/ 3889380 h 5642377"/>
              <a:gd name="connsiteX225" fmla="*/ 1443639 w 2161511"/>
              <a:gd name="connsiteY225" fmla="*/ 3889380 h 5642377"/>
              <a:gd name="connsiteX226" fmla="*/ 1340511 w 2161511"/>
              <a:gd name="connsiteY226" fmla="*/ 3889380 h 5642377"/>
              <a:gd name="connsiteX227" fmla="*/ 1237410 w 2161511"/>
              <a:gd name="connsiteY227" fmla="*/ 3889380 h 5642377"/>
              <a:gd name="connsiteX228" fmla="*/ 1237410 w 2161511"/>
              <a:gd name="connsiteY228" fmla="*/ 3786264 h 5642377"/>
              <a:gd name="connsiteX229" fmla="*/ 1340511 w 2161511"/>
              <a:gd name="connsiteY229" fmla="*/ 3786264 h 5642377"/>
              <a:gd name="connsiteX230" fmla="*/ 206226 w 2161511"/>
              <a:gd name="connsiteY230" fmla="*/ 3683149 h 5642377"/>
              <a:gd name="connsiteX231" fmla="*/ 309346 w 2161511"/>
              <a:gd name="connsiteY231" fmla="*/ 3683149 h 5642377"/>
              <a:gd name="connsiteX232" fmla="*/ 309346 w 2161511"/>
              <a:gd name="connsiteY232" fmla="*/ 3786262 h 5642377"/>
              <a:gd name="connsiteX233" fmla="*/ 206226 w 2161511"/>
              <a:gd name="connsiteY233" fmla="*/ 3786262 h 5642377"/>
              <a:gd name="connsiteX234" fmla="*/ 1856100 w 2161511"/>
              <a:gd name="connsiteY234" fmla="*/ 3580034 h 5642377"/>
              <a:gd name="connsiteX235" fmla="*/ 1959216 w 2161511"/>
              <a:gd name="connsiteY235" fmla="*/ 3580034 h 5642377"/>
              <a:gd name="connsiteX236" fmla="*/ 1959216 w 2161511"/>
              <a:gd name="connsiteY236" fmla="*/ 3786265 h 5642377"/>
              <a:gd name="connsiteX237" fmla="*/ 2062335 w 2161511"/>
              <a:gd name="connsiteY237" fmla="*/ 3786265 h 5642377"/>
              <a:gd name="connsiteX238" fmla="*/ 2062335 w 2161511"/>
              <a:gd name="connsiteY238" fmla="*/ 3889378 h 5642377"/>
              <a:gd name="connsiteX239" fmla="*/ 1959215 w 2161511"/>
              <a:gd name="connsiteY239" fmla="*/ 3889378 h 5642377"/>
              <a:gd name="connsiteX240" fmla="*/ 1959215 w 2161511"/>
              <a:gd name="connsiteY240" fmla="*/ 3786265 h 5642377"/>
              <a:gd name="connsiteX241" fmla="*/ 1856100 w 2161511"/>
              <a:gd name="connsiteY241" fmla="*/ 3786265 h 5642377"/>
              <a:gd name="connsiteX242" fmla="*/ 1856100 w 2161511"/>
              <a:gd name="connsiteY242" fmla="*/ 3889380 h 5642377"/>
              <a:gd name="connsiteX243" fmla="*/ 1752985 w 2161511"/>
              <a:gd name="connsiteY243" fmla="*/ 3889380 h 5642377"/>
              <a:gd name="connsiteX244" fmla="*/ 1752985 w 2161511"/>
              <a:gd name="connsiteY244" fmla="*/ 3683149 h 5642377"/>
              <a:gd name="connsiteX245" fmla="*/ 1856100 w 2161511"/>
              <a:gd name="connsiteY245" fmla="*/ 3683149 h 5642377"/>
              <a:gd name="connsiteX246" fmla="*/ 412453 w 2161511"/>
              <a:gd name="connsiteY246" fmla="*/ 3580034 h 5642377"/>
              <a:gd name="connsiteX247" fmla="*/ 515572 w 2161511"/>
              <a:gd name="connsiteY247" fmla="*/ 3580034 h 5642377"/>
              <a:gd name="connsiteX248" fmla="*/ 515572 w 2161511"/>
              <a:gd name="connsiteY248" fmla="*/ 3683149 h 5642377"/>
              <a:gd name="connsiteX249" fmla="*/ 618704 w 2161511"/>
              <a:gd name="connsiteY249" fmla="*/ 3683149 h 5642377"/>
              <a:gd name="connsiteX250" fmla="*/ 618704 w 2161511"/>
              <a:gd name="connsiteY250" fmla="*/ 3786265 h 5642377"/>
              <a:gd name="connsiteX251" fmla="*/ 721812 w 2161511"/>
              <a:gd name="connsiteY251" fmla="*/ 3786265 h 5642377"/>
              <a:gd name="connsiteX252" fmla="*/ 721812 w 2161511"/>
              <a:gd name="connsiteY252" fmla="*/ 3889380 h 5642377"/>
              <a:gd name="connsiteX253" fmla="*/ 824931 w 2161511"/>
              <a:gd name="connsiteY253" fmla="*/ 3889380 h 5642377"/>
              <a:gd name="connsiteX254" fmla="*/ 928038 w 2161511"/>
              <a:gd name="connsiteY254" fmla="*/ 3889380 h 5642377"/>
              <a:gd name="connsiteX255" fmla="*/ 928038 w 2161511"/>
              <a:gd name="connsiteY255" fmla="*/ 3992495 h 5642377"/>
              <a:gd name="connsiteX256" fmla="*/ 928038 w 2161511"/>
              <a:gd name="connsiteY256" fmla="*/ 4095610 h 5642377"/>
              <a:gd name="connsiteX257" fmla="*/ 824931 w 2161511"/>
              <a:gd name="connsiteY257" fmla="*/ 4095610 h 5642377"/>
              <a:gd name="connsiteX258" fmla="*/ 824931 w 2161511"/>
              <a:gd name="connsiteY258" fmla="*/ 3992495 h 5642377"/>
              <a:gd name="connsiteX259" fmla="*/ 721812 w 2161511"/>
              <a:gd name="connsiteY259" fmla="*/ 3992495 h 5642377"/>
              <a:gd name="connsiteX260" fmla="*/ 618704 w 2161511"/>
              <a:gd name="connsiteY260" fmla="*/ 3992495 h 5642377"/>
              <a:gd name="connsiteX261" fmla="*/ 618704 w 2161511"/>
              <a:gd name="connsiteY261" fmla="*/ 3889380 h 5642377"/>
              <a:gd name="connsiteX262" fmla="*/ 515585 w 2161511"/>
              <a:gd name="connsiteY262" fmla="*/ 3889380 h 5642377"/>
              <a:gd name="connsiteX263" fmla="*/ 515572 w 2161511"/>
              <a:gd name="connsiteY263" fmla="*/ 3889367 h 5642377"/>
              <a:gd name="connsiteX264" fmla="*/ 515572 w 2161511"/>
              <a:gd name="connsiteY264" fmla="*/ 3889380 h 5642377"/>
              <a:gd name="connsiteX265" fmla="*/ 412453 w 2161511"/>
              <a:gd name="connsiteY265" fmla="*/ 3889380 h 5642377"/>
              <a:gd name="connsiteX266" fmla="*/ 100299 w 2161511"/>
              <a:gd name="connsiteY266" fmla="*/ 3580034 h 5642377"/>
              <a:gd name="connsiteX267" fmla="*/ 103107 w 2161511"/>
              <a:gd name="connsiteY267" fmla="*/ 3580034 h 5642377"/>
              <a:gd name="connsiteX268" fmla="*/ 103107 w 2161511"/>
              <a:gd name="connsiteY268" fmla="*/ 3590487 h 5642377"/>
              <a:gd name="connsiteX269" fmla="*/ 100299 w 2161511"/>
              <a:gd name="connsiteY269" fmla="*/ 3580034 h 5642377"/>
              <a:gd name="connsiteX270" fmla="*/ 1959215 w 2161511"/>
              <a:gd name="connsiteY270" fmla="*/ 3373791 h 5642377"/>
              <a:gd name="connsiteX271" fmla="*/ 2062335 w 2161511"/>
              <a:gd name="connsiteY271" fmla="*/ 3373791 h 5642377"/>
              <a:gd name="connsiteX272" fmla="*/ 2062335 w 2161511"/>
              <a:gd name="connsiteY272" fmla="*/ 3476904 h 5642377"/>
              <a:gd name="connsiteX273" fmla="*/ 1959215 w 2161511"/>
              <a:gd name="connsiteY273" fmla="*/ 3476904 h 5642377"/>
              <a:gd name="connsiteX274" fmla="*/ 824931 w 2161511"/>
              <a:gd name="connsiteY274" fmla="*/ 3270676 h 5642377"/>
              <a:gd name="connsiteX275" fmla="*/ 928038 w 2161511"/>
              <a:gd name="connsiteY275" fmla="*/ 3270676 h 5642377"/>
              <a:gd name="connsiteX276" fmla="*/ 928038 w 2161511"/>
              <a:gd name="connsiteY276" fmla="*/ 3373790 h 5642377"/>
              <a:gd name="connsiteX277" fmla="*/ 824931 w 2161511"/>
              <a:gd name="connsiteY277" fmla="*/ 3373790 h 5642377"/>
              <a:gd name="connsiteX278" fmla="*/ 2062343 w 2161511"/>
              <a:gd name="connsiteY278" fmla="*/ 3167560 h 5642377"/>
              <a:gd name="connsiteX279" fmla="*/ 2161506 w 2161511"/>
              <a:gd name="connsiteY279" fmla="*/ 3167560 h 5642377"/>
              <a:gd name="connsiteX280" fmla="*/ 2161506 w 2161511"/>
              <a:gd name="connsiteY280" fmla="*/ 3373793 h 5642377"/>
              <a:gd name="connsiteX281" fmla="*/ 2062343 w 2161511"/>
              <a:gd name="connsiteY281" fmla="*/ 3373793 h 5642377"/>
              <a:gd name="connsiteX282" fmla="*/ 19380 w 2161511"/>
              <a:gd name="connsiteY282" fmla="*/ 3167560 h 5642377"/>
              <a:gd name="connsiteX283" fmla="*/ 103106 w 2161511"/>
              <a:gd name="connsiteY283" fmla="*/ 3167560 h 5642377"/>
              <a:gd name="connsiteX284" fmla="*/ 103106 w 2161511"/>
              <a:gd name="connsiteY284" fmla="*/ 3270675 h 5642377"/>
              <a:gd name="connsiteX285" fmla="*/ 33919 w 2161511"/>
              <a:gd name="connsiteY285" fmla="*/ 3270675 h 5642377"/>
              <a:gd name="connsiteX286" fmla="*/ 19380 w 2161511"/>
              <a:gd name="connsiteY286" fmla="*/ 3167560 h 5642377"/>
              <a:gd name="connsiteX287" fmla="*/ 1959215 w 2161511"/>
              <a:gd name="connsiteY287" fmla="*/ 3064445 h 5642377"/>
              <a:gd name="connsiteX288" fmla="*/ 2062335 w 2161511"/>
              <a:gd name="connsiteY288" fmla="*/ 3064445 h 5642377"/>
              <a:gd name="connsiteX289" fmla="*/ 2062335 w 2161511"/>
              <a:gd name="connsiteY289" fmla="*/ 3167558 h 5642377"/>
              <a:gd name="connsiteX290" fmla="*/ 1959215 w 2161511"/>
              <a:gd name="connsiteY290" fmla="*/ 3167558 h 5642377"/>
              <a:gd name="connsiteX291" fmla="*/ 103107 w 2161511"/>
              <a:gd name="connsiteY291" fmla="*/ 3064445 h 5642377"/>
              <a:gd name="connsiteX292" fmla="*/ 206227 w 2161511"/>
              <a:gd name="connsiteY292" fmla="*/ 3064445 h 5642377"/>
              <a:gd name="connsiteX293" fmla="*/ 206227 w 2161511"/>
              <a:gd name="connsiteY293" fmla="*/ 3167558 h 5642377"/>
              <a:gd name="connsiteX294" fmla="*/ 103107 w 2161511"/>
              <a:gd name="connsiteY294" fmla="*/ 3167558 h 5642377"/>
              <a:gd name="connsiteX295" fmla="*/ 2062548 w 2161511"/>
              <a:gd name="connsiteY295" fmla="*/ 2961330 h 5642377"/>
              <a:gd name="connsiteX296" fmla="*/ 2161499 w 2161511"/>
              <a:gd name="connsiteY296" fmla="*/ 2961330 h 5642377"/>
              <a:gd name="connsiteX297" fmla="*/ 2161499 w 2161511"/>
              <a:gd name="connsiteY297" fmla="*/ 3064443 h 5642377"/>
              <a:gd name="connsiteX298" fmla="*/ 2062548 w 2161511"/>
              <a:gd name="connsiteY298" fmla="*/ 3064443 h 5642377"/>
              <a:gd name="connsiteX299" fmla="*/ 1752985 w 2161511"/>
              <a:gd name="connsiteY299" fmla="*/ 2961330 h 5642377"/>
              <a:gd name="connsiteX300" fmla="*/ 1856100 w 2161511"/>
              <a:gd name="connsiteY300" fmla="*/ 2961330 h 5642377"/>
              <a:gd name="connsiteX301" fmla="*/ 1959215 w 2161511"/>
              <a:gd name="connsiteY301" fmla="*/ 2961330 h 5642377"/>
              <a:gd name="connsiteX302" fmla="*/ 1959215 w 2161511"/>
              <a:gd name="connsiteY302" fmla="*/ 3064445 h 5642377"/>
              <a:gd name="connsiteX303" fmla="*/ 1856100 w 2161511"/>
              <a:gd name="connsiteY303" fmla="*/ 3064445 h 5642377"/>
              <a:gd name="connsiteX304" fmla="*/ 1856100 w 2161511"/>
              <a:gd name="connsiteY304" fmla="*/ 3167561 h 5642377"/>
              <a:gd name="connsiteX305" fmla="*/ 1959215 w 2161511"/>
              <a:gd name="connsiteY305" fmla="*/ 3167561 h 5642377"/>
              <a:gd name="connsiteX306" fmla="*/ 1959215 w 2161511"/>
              <a:gd name="connsiteY306" fmla="*/ 3270676 h 5642377"/>
              <a:gd name="connsiteX307" fmla="*/ 1752985 w 2161511"/>
              <a:gd name="connsiteY307" fmla="*/ 3270676 h 5642377"/>
              <a:gd name="connsiteX308" fmla="*/ 1752985 w 2161511"/>
              <a:gd name="connsiteY308" fmla="*/ 3476906 h 5642377"/>
              <a:gd name="connsiteX309" fmla="*/ 1856100 w 2161511"/>
              <a:gd name="connsiteY309" fmla="*/ 3476906 h 5642377"/>
              <a:gd name="connsiteX310" fmla="*/ 1856100 w 2161511"/>
              <a:gd name="connsiteY310" fmla="*/ 3580034 h 5642377"/>
              <a:gd name="connsiteX311" fmla="*/ 1546742 w 2161511"/>
              <a:gd name="connsiteY311" fmla="*/ 3580034 h 5642377"/>
              <a:gd name="connsiteX312" fmla="*/ 1546742 w 2161511"/>
              <a:gd name="connsiteY312" fmla="*/ 3476906 h 5642377"/>
              <a:gd name="connsiteX313" fmla="*/ 1649857 w 2161511"/>
              <a:gd name="connsiteY313" fmla="*/ 3476906 h 5642377"/>
              <a:gd name="connsiteX314" fmla="*/ 1649857 w 2161511"/>
              <a:gd name="connsiteY314" fmla="*/ 3373791 h 5642377"/>
              <a:gd name="connsiteX315" fmla="*/ 1546742 w 2161511"/>
              <a:gd name="connsiteY315" fmla="*/ 3373791 h 5642377"/>
              <a:gd name="connsiteX316" fmla="*/ 1546742 w 2161511"/>
              <a:gd name="connsiteY316" fmla="*/ 3167561 h 5642377"/>
              <a:gd name="connsiteX317" fmla="*/ 1443639 w 2161511"/>
              <a:gd name="connsiteY317" fmla="*/ 3167561 h 5642377"/>
              <a:gd name="connsiteX318" fmla="*/ 1443639 w 2161511"/>
              <a:gd name="connsiteY318" fmla="*/ 3064445 h 5642377"/>
              <a:gd name="connsiteX319" fmla="*/ 1546742 w 2161511"/>
              <a:gd name="connsiteY319" fmla="*/ 3064445 h 5642377"/>
              <a:gd name="connsiteX320" fmla="*/ 1649857 w 2161511"/>
              <a:gd name="connsiteY320" fmla="*/ 3064445 h 5642377"/>
              <a:gd name="connsiteX321" fmla="*/ 1649857 w 2161511"/>
              <a:gd name="connsiteY321" fmla="*/ 3167561 h 5642377"/>
              <a:gd name="connsiteX322" fmla="*/ 1752985 w 2161511"/>
              <a:gd name="connsiteY322" fmla="*/ 3167561 h 5642377"/>
              <a:gd name="connsiteX323" fmla="*/ 1485 w 2161511"/>
              <a:gd name="connsiteY323" fmla="*/ 2961330 h 5642377"/>
              <a:gd name="connsiteX324" fmla="*/ 103107 w 2161511"/>
              <a:gd name="connsiteY324" fmla="*/ 2961330 h 5642377"/>
              <a:gd name="connsiteX325" fmla="*/ 103107 w 2161511"/>
              <a:gd name="connsiteY325" fmla="*/ 3064445 h 5642377"/>
              <a:gd name="connsiteX326" fmla="*/ 8536 w 2161511"/>
              <a:gd name="connsiteY326" fmla="*/ 3064445 h 5642377"/>
              <a:gd name="connsiteX327" fmla="*/ 1485 w 2161511"/>
              <a:gd name="connsiteY327" fmla="*/ 2961330 h 5642377"/>
              <a:gd name="connsiteX328" fmla="*/ 928038 w 2161511"/>
              <a:gd name="connsiteY328" fmla="*/ 2961317 h 5642377"/>
              <a:gd name="connsiteX329" fmla="*/ 1031157 w 2161511"/>
              <a:gd name="connsiteY329" fmla="*/ 2961317 h 5642377"/>
              <a:gd name="connsiteX330" fmla="*/ 1031157 w 2161511"/>
              <a:gd name="connsiteY330" fmla="*/ 3167560 h 5642377"/>
              <a:gd name="connsiteX331" fmla="*/ 1134278 w 2161511"/>
              <a:gd name="connsiteY331" fmla="*/ 3167560 h 5642377"/>
              <a:gd name="connsiteX332" fmla="*/ 1134278 w 2161511"/>
              <a:gd name="connsiteY332" fmla="*/ 2961317 h 5642377"/>
              <a:gd name="connsiteX333" fmla="*/ 1237409 w 2161511"/>
              <a:gd name="connsiteY333" fmla="*/ 2961317 h 5642377"/>
              <a:gd name="connsiteX334" fmla="*/ 1237409 w 2161511"/>
              <a:gd name="connsiteY334" fmla="*/ 3064445 h 5642377"/>
              <a:gd name="connsiteX335" fmla="*/ 1340511 w 2161511"/>
              <a:gd name="connsiteY335" fmla="*/ 3064445 h 5642377"/>
              <a:gd name="connsiteX336" fmla="*/ 1340511 w 2161511"/>
              <a:gd name="connsiteY336" fmla="*/ 3167560 h 5642377"/>
              <a:gd name="connsiteX337" fmla="*/ 1237409 w 2161511"/>
              <a:gd name="connsiteY337" fmla="*/ 3167560 h 5642377"/>
              <a:gd name="connsiteX338" fmla="*/ 1237409 w 2161511"/>
              <a:gd name="connsiteY338" fmla="*/ 3270676 h 5642377"/>
              <a:gd name="connsiteX339" fmla="*/ 1443639 w 2161511"/>
              <a:gd name="connsiteY339" fmla="*/ 3270676 h 5642377"/>
              <a:gd name="connsiteX340" fmla="*/ 1443639 w 2161511"/>
              <a:gd name="connsiteY340" fmla="*/ 3373791 h 5642377"/>
              <a:gd name="connsiteX341" fmla="*/ 1237409 w 2161511"/>
              <a:gd name="connsiteY341" fmla="*/ 3373791 h 5642377"/>
              <a:gd name="connsiteX342" fmla="*/ 1237409 w 2161511"/>
              <a:gd name="connsiteY342" fmla="*/ 3476906 h 5642377"/>
              <a:gd name="connsiteX343" fmla="*/ 1134278 w 2161511"/>
              <a:gd name="connsiteY343" fmla="*/ 3476906 h 5642377"/>
              <a:gd name="connsiteX344" fmla="*/ 1134278 w 2161511"/>
              <a:gd name="connsiteY344" fmla="*/ 3580034 h 5642377"/>
              <a:gd name="connsiteX345" fmla="*/ 1031157 w 2161511"/>
              <a:gd name="connsiteY345" fmla="*/ 3580034 h 5642377"/>
              <a:gd name="connsiteX346" fmla="*/ 1031157 w 2161511"/>
              <a:gd name="connsiteY346" fmla="*/ 3683149 h 5642377"/>
              <a:gd name="connsiteX347" fmla="*/ 928038 w 2161511"/>
              <a:gd name="connsiteY347" fmla="*/ 3683149 h 5642377"/>
              <a:gd name="connsiteX348" fmla="*/ 928038 w 2161511"/>
              <a:gd name="connsiteY348" fmla="*/ 3373791 h 5642377"/>
              <a:gd name="connsiteX349" fmla="*/ 1031157 w 2161511"/>
              <a:gd name="connsiteY349" fmla="*/ 3373791 h 5642377"/>
              <a:gd name="connsiteX350" fmla="*/ 1031157 w 2161511"/>
              <a:gd name="connsiteY350" fmla="*/ 3270676 h 5642377"/>
              <a:gd name="connsiteX351" fmla="*/ 928038 w 2161511"/>
              <a:gd name="connsiteY351" fmla="*/ 3270676 h 5642377"/>
              <a:gd name="connsiteX352" fmla="*/ 1856100 w 2161511"/>
              <a:gd name="connsiteY352" fmla="*/ 2757566 h 5642377"/>
              <a:gd name="connsiteX353" fmla="*/ 1959220 w 2161511"/>
              <a:gd name="connsiteY353" fmla="*/ 2757566 h 5642377"/>
              <a:gd name="connsiteX354" fmla="*/ 1959220 w 2161511"/>
              <a:gd name="connsiteY354" fmla="*/ 2860685 h 5642377"/>
              <a:gd name="connsiteX355" fmla="*/ 1856100 w 2161511"/>
              <a:gd name="connsiteY355" fmla="*/ 2860685 h 5642377"/>
              <a:gd name="connsiteX356" fmla="*/ 0 w 2161511"/>
              <a:gd name="connsiteY356" fmla="*/ 2757566 h 5642377"/>
              <a:gd name="connsiteX357" fmla="*/ 103107 w 2161511"/>
              <a:gd name="connsiteY357" fmla="*/ 2757566 h 5642377"/>
              <a:gd name="connsiteX358" fmla="*/ 103107 w 2161511"/>
              <a:gd name="connsiteY358" fmla="*/ 2860685 h 5642377"/>
              <a:gd name="connsiteX359" fmla="*/ 0 w 2161511"/>
              <a:gd name="connsiteY359" fmla="*/ 2860685 h 5642377"/>
              <a:gd name="connsiteX360" fmla="*/ 1443639 w 2161511"/>
              <a:gd name="connsiteY360" fmla="*/ 2653058 h 5642377"/>
              <a:gd name="connsiteX361" fmla="*/ 1752985 w 2161511"/>
              <a:gd name="connsiteY361" fmla="*/ 2653058 h 5642377"/>
              <a:gd name="connsiteX362" fmla="*/ 1752985 w 2161511"/>
              <a:gd name="connsiteY362" fmla="*/ 2756173 h 5642377"/>
              <a:gd name="connsiteX363" fmla="*/ 1752985 w 2161511"/>
              <a:gd name="connsiteY363" fmla="*/ 2859289 h 5642377"/>
              <a:gd name="connsiteX364" fmla="*/ 1649857 w 2161511"/>
              <a:gd name="connsiteY364" fmla="*/ 2859289 h 5642377"/>
              <a:gd name="connsiteX365" fmla="*/ 1649857 w 2161511"/>
              <a:gd name="connsiteY365" fmla="*/ 2756173 h 5642377"/>
              <a:gd name="connsiteX366" fmla="*/ 1443639 w 2161511"/>
              <a:gd name="connsiteY366" fmla="*/ 2756173 h 5642377"/>
              <a:gd name="connsiteX367" fmla="*/ 1959216 w 2161511"/>
              <a:gd name="connsiteY367" fmla="*/ 2445741 h 5642377"/>
              <a:gd name="connsiteX368" fmla="*/ 2062344 w 2161511"/>
              <a:gd name="connsiteY368" fmla="*/ 2445741 h 5642377"/>
              <a:gd name="connsiteX369" fmla="*/ 2062344 w 2161511"/>
              <a:gd name="connsiteY369" fmla="*/ 2548856 h 5642377"/>
              <a:gd name="connsiteX370" fmla="*/ 2161510 w 2161511"/>
              <a:gd name="connsiteY370" fmla="*/ 2548856 h 5642377"/>
              <a:gd name="connsiteX371" fmla="*/ 2161510 w 2161511"/>
              <a:gd name="connsiteY371" fmla="*/ 2651972 h 5642377"/>
              <a:gd name="connsiteX372" fmla="*/ 1752985 w 2161511"/>
              <a:gd name="connsiteY372" fmla="*/ 2651972 h 5642377"/>
              <a:gd name="connsiteX373" fmla="*/ 1752985 w 2161511"/>
              <a:gd name="connsiteY373" fmla="*/ 2548856 h 5642377"/>
              <a:gd name="connsiteX374" fmla="*/ 1959216 w 2161511"/>
              <a:gd name="connsiteY374" fmla="*/ 2548856 h 5642377"/>
              <a:gd name="connsiteX375" fmla="*/ 2062343 w 2161511"/>
              <a:gd name="connsiteY375" fmla="*/ 2342613 h 5642377"/>
              <a:gd name="connsiteX376" fmla="*/ 2161506 w 2161511"/>
              <a:gd name="connsiteY376" fmla="*/ 2342613 h 5642377"/>
              <a:gd name="connsiteX377" fmla="*/ 2161506 w 2161511"/>
              <a:gd name="connsiteY377" fmla="*/ 2445726 h 5642377"/>
              <a:gd name="connsiteX378" fmla="*/ 2062343 w 2161511"/>
              <a:gd name="connsiteY378" fmla="*/ 2445726 h 5642377"/>
              <a:gd name="connsiteX379" fmla="*/ 1134278 w 2161511"/>
              <a:gd name="connsiteY379" fmla="*/ 2342613 h 5642377"/>
              <a:gd name="connsiteX380" fmla="*/ 1237410 w 2161511"/>
              <a:gd name="connsiteY380" fmla="*/ 2342613 h 5642377"/>
              <a:gd name="connsiteX381" fmla="*/ 1237410 w 2161511"/>
              <a:gd name="connsiteY381" fmla="*/ 2445741 h 5642377"/>
              <a:gd name="connsiteX382" fmla="*/ 1237410 w 2161511"/>
              <a:gd name="connsiteY382" fmla="*/ 2548856 h 5642377"/>
              <a:gd name="connsiteX383" fmla="*/ 1134278 w 2161511"/>
              <a:gd name="connsiteY383" fmla="*/ 2548856 h 5642377"/>
              <a:gd name="connsiteX384" fmla="*/ 1134278 w 2161511"/>
              <a:gd name="connsiteY384" fmla="*/ 2445741 h 5642377"/>
              <a:gd name="connsiteX385" fmla="*/ 52089 w 2161511"/>
              <a:gd name="connsiteY385" fmla="*/ 2239498 h 5642377"/>
              <a:gd name="connsiteX386" fmla="*/ 103106 w 2161511"/>
              <a:gd name="connsiteY386" fmla="*/ 2239498 h 5642377"/>
              <a:gd name="connsiteX387" fmla="*/ 103106 w 2161511"/>
              <a:gd name="connsiteY387" fmla="*/ 2342613 h 5642377"/>
              <a:gd name="connsiteX388" fmla="*/ 33919 w 2161511"/>
              <a:gd name="connsiteY388" fmla="*/ 2342613 h 5642377"/>
              <a:gd name="connsiteX389" fmla="*/ 52089 w 2161511"/>
              <a:gd name="connsiteY389" fmla="*/ 2239498 h 5642377"/>
              <a:gd name="connsiteX390" fmla="*/ 618704 w 2161511"/>
              <a:gd name="connsiteY390" fmla="*/ 2136382 h 5642377"/>
              <a:gd name="connsiteX391" fmla="*/ 721812 w 2161511"/>
              <a:gd name="connsiteY391" fmla="*/ 2136382 h 5642377"/>
              <a:gd name="connsiteX392" fmla="*/ 721812 w 2161511"/>
              <a:gd name="connsiteY392" fmla="*/ 2239497 h 5642377"/>
              <a:gd name="connsiteX393" fmla="*/ 824931 w 2161511"/>
              <a:gd name="connsiteY393" fmla="*/ 2239497 h 5642377"/>
              <a:gd name="connsiteX394" fmla="*/ 824931 w 2161511"/>
              <a:gd name="connsiteY394" fmla="*/ 2342613 h 5642377"/>
              <a:gd name="connsiteX395" fmla="*/ 928039 w 2161511"/>
              <a:gd name="connsiteY395" fmla="*/ 2342613 h 5642377"/>
              <a:gd name="connsiteX396" fmla="*/ 928039 w 2161511"/>
              <a:gd name="connsiteY396" fmla="*/ 2445740 h 5642377"/>
              <a:gd name="connsiteX397" fmla="*/ 1031158 w 2161511"/>
              <a:gd name="connsiteY397" fmla="*/ 2445740 h 5642377"/>
              <a:gd name="connsiteX398" fmla="*/ 1031158 w 2161511"/>
              <a:gd name="connsiteY398" fmla="*/ 2755086 h 5642377"/>
              <a:gd name="connsiteX399" fmla="*/ 1237410 w 2161511"/>
              <a:gd name="connsiteY399" fmla="*/ 2755086 h 5642377"/>
              <a:gd name="connsiteX400" fmla="*/ 1237410 w 2161511"/>
              <a:gd name="connsiteY400" fmla="*/ 2548856 h 5642377"/>
              <a:gd name="connsiteX401" fmla="*/ 1340511 w 2161511"/>
              <a:gd name="connsiteY401" fmla="*/ 2548856 h 5642377"/>
              <a:gd name="connsiteX402" fmla="*/ 1340511 w 2161511"/>
              <a:gd name="connsiteY402" fmla="*/ 2961317 h 5642377"/>
              <a:gd name="connsiteX403" fmla="*/ 1237410 w 2161511"/>
              <a:gd name="connsiteY403" fmla="*/ 2961317 h 5642377"/>
              <a:gd name="connsiteX404" fmla="*/ 1237410 w 2161511"/>
              <a:gd name="connsiteY404" fmla="*/ 2858201 h 5642377"/>
              <a:gd name="connsiteX405" fmla="*/ 1134278 w 2161511"/>
              <a:gd name="connsiteY405" fmla="*/ 2858201 h 5642377"/>
              <a:gd name="connsiteX406" fmla="*/ 1134278 w 2161511"/>
              <a:gd name="connsiteY406" fmla="*/ 2961317 h 5642377"/>
              <a:gd name="connsiteX407" fmla="*/ 1031158 w 2161511"/>
              <a:gd name="connsiteY407" fmla="*/ 2961317 h 5642377"/>
              <a:gd name="connsiteX408" fmla="*/ 1031158 w 2161511"/>
              <a:gd name="connsiteY408" fmla="*/ 2858201 h 5642377"/>
              <a:gd name="connsiteX409" fmla="*/ 824931 w 2161511"/>
              <a:gd name="connsiteY409" fmla="*/ 2858201 h 5642377"/>
              <a:gd name="connsiteX410" fmla="*/ 824931 w 2161511"/>
              <a:gd name="connsiteY410" fmla="*/ 3064445 h 5642377"/>
              <a:gd name="connsiteX411" fmla="*/ 721812 w 2161511"/>
              <a:gd name="connsiteY411" fmla="*/ 3064445 h 5642377"/>
              <a:gd name="connsiteX412" fmla="*/ 721812 w 2161511"/>
              <a:gd name="connsiteY412" fmla="*/ 3167560 h 5642377"/>
              <a:gd name="connsiteX413" fmla="*/ 824931 w 2161511"/>
              <a:gd name="connsiteY413" fmla="*/ 3167560 h 5642377"/>
              <a:gd name="connsiteX414" fmla="*/ 824931 w 2161511"/>
              <a:gd name="connsiteY414" fmla="*/ 3270675 h 5642377"/>
              <a:gd name="connsiteX415" fmla="*/ 515573 w 2161511"/>
              <a:gd name="connsiteY415" fmla="*/ 3270675 h 5642377"/>
              <a:gd name="connsiteX416" fmla="*/ 515573 w 2161511"/>
              <a:gd name="connsiteY416" fmla="*/ 3064445 h 5642377"/>
              <a:gd name="connsiteX417" fmla="*/ 618704 w 2161511"/>
              <a:gd name="connsiteY417" fmla="*/ 3064445 h 5642377"/>
              <a:gd name="connsiteX418" fmla="*/ 618704 w 2161511"/>
              <a:gd name="connsiteY418" fmla="*/ 2961333 h 5642377"/>
              <a:gd name="connsiteX419" fmla="*/ 412453 w 2161511"/>
              <a:gd name="connsiteY419" fmla="*/ 2961333 h 5642377"/>
              <a:gd name="connsiteX420" fmla="*/ 412453 w 2161511"/>
              <a:gd name="connsiteY420" fmla="*/ 3167561 h 5642377"/>
              <a:gd name="connsiteX421" fmla="*/ 309346 w 2161511"/>
              <a:gd name="connsiteY421" fmla="*/ 3167561 h 5642377"/>
              <a:gd name="connsiteX422" fmla="*/ 309346 w 2161511"/>
              <a:gd name="connsiteY422" fmla="*/ 3373791 h 5642377"/>
              <a:gd name="connsiteX423" fmla="*/ 412453 w 2161511"/>
              <a:gd name="connsiteY423" fmla="*/ 3373791 h 5642377"/>
              <a:gd name="connsiteX424" fmla="*/ 618704 w 2161511"/>
              <a:gd name="connsiteY424" fmla="*/ 3373791 h 5642377"/>
              <a:gd name="connsiteX425" fmla="*/ 618704 w 2161511"/>
              <a:gd name="connsiteY425" fmla="*/ 3476906 h 5642377"/>
              <a:gd name="connsiteX426" fmla="*/ 721811 w 2161511"/>
              <a:gd name="connsiteY426" fmla="*/ 3476906 h 5642377"/>
              <a:gd name="connsiteX427" fmla="*/ 721811 w 2161511"/>
              <a:gd name="connsiteY427" fmla="*/ 3373791 h 5642377"/>
              <a:gd name="connsiteX428" fmla="*/ 824930 w 2161511"/>
              <a:gd name="connsiteY428" fmla="*/ 3373791 h 5642377"/>
              <a:gd name="connsiteX429" fmla="*/ 824930 w 2161511"/>
              <a:gd name="connsiteY429" fmla="*/ 3476906 h 5642377"/>
              <a:gd name="connsiteX430" fmla="*/ 824930 w 2161511"/>
              <a:gd name="connsiteY430" fmla="*/ 3580034 h 5642377"/>
              <a:gd name="connsiteX431" fmla="*/ 721811 w 2161511"/>
              <a:gd name="connsiteY431" fmla="*/ 3580034 h 5642377"/>
              <a:gd name="connsiteX432" fmla="*/ 618704 w 2161511"/>
              <a:gd name="connsiteY432" fmla="*/ 3580034 h 5642377"/>
              <a:gd name="connsiteX433" fmla="*/ 515584 w 2161511"/>
              <a:gd name="connsiteY433" fmla="*/ 3580034 h 5642377"/>
              <a:gd name="connsiteX434" fmla="*/ 515584 w 2161511"/>
              <a:gd name="connsiteY434" fmla="*/ 3476906 h 5642377"/>
              <a:gd name="connsiteX435" fmla="*/ 515572 w 2161511"/>
              <a:gd name="connsiteY435" fmla="*/ 3476906 h 5642377"/>
              <a:gd name="connsiteX436" fmla="*/ 412453 w 2161511"/>
              <a:gd name="connsiteY436" fmla="*/ 3476906 h 5642377"/>
              <a:gd name="connsiteX437" fmla="*/ 412453 w 2161511"/>
              <a:gd name="connsiteY437" fmla="*/ 3580034 h 5642377"/>
              <a:gd name="connsiteX438" fmla="*/ 309345 w 2161511"/>
              <a:gd name="connsiteY438" fmla="*/ 3580034 h 5642377"/>
              <a:gd name="connsiteX439" fmla="*/ 309345 w 2161511"/>
              <a:gd name="connsiteY439" fmla="*/ 3373793 h 5642377"/>
              <a:gd name="connsiteX440" fmla="*/ 206227 w 2161511"/>
              <a:gd name="connsiteY440" fmla="*/ 3373793 h 5642377"/>
              <a:gd name="connsiteX441" fmla="*/ 206227 w 2161511"/>
              <a:gd name="connsiteY441" fmla="*/ 3476904 h 5642377"/>
              <a:gd name="connsiteX442" fmla="*/ 103107 w 2161511"/>
              <a:gd name="connsiteY442" fmla="*/ 3476904 h 5642377"/>
              <a:gd name="connsiteX443" fmla="*/ 103107 w 2161511"/>
              <a:gd name="connsiteY443" fmla="*/ 3373791 h 5642377"/>
              <a:gd name="connsiteX444" fmla="*/ 206226 w 2161511"/>
              <a:gd name="connsiteY444" fmla="*/ 3373791 h 5642377"/>
              <a:gd name="connsiteX445" fmla="*/ 206226 w 2161511"/>
              <a:gd name="connsiteY445" fmla="*/ 3167560 h 5642377"/>
              <a:gd name="connsiteX446" fmla="*/ 309345 w 2161511"/>
              <a:gd name="connsiteY446" fmla="*/ 3167560 h 5642377"/>
              <a:gd name="connsiteX447" fmla="*/ 309345 w 2161511"/>
              <a:gd name="connsiteY447" fmla="*/ 3064445 h 5642377"/>
              <a:gd name="connsiteX448" fmla="*/ 206438 w 2161511"/>
              <a:gd name="connsiteY448" fmla="*/ 3064445 h 5642377"/>
              <a:gd name="connsiteX449" fmla="*/ 206438 w 2161511"/>
              <a:gd name="connsiteY449" fmla="*/ 2961330 h 5642377"/>
              <a:gd name="connsiteX450" fmla="*/ 309345 w 2161511"/>
              <a:gd name="connsiteY450" fmla="*/ 2961330 h 5642377"/>
              <a:gd name="connsiteX451" fmla="*/ 309557 w 2161511"/>
              <a:gd name="connsiteY451" fmla="*/ 2961330 h 5642377"/>
              <a:gd name="connsiteX452" fmla="*/ 412453 w 2161511"/>
              <a:gd name="connsiteY452" fmla="*/ 2961330 h 5642377"/>
              <a:gd name="connsiteX453" fmla="*/ 412453 w 2161511"/>
              <a:gd name="connsiteY453" fmla="*/ 2755087 h 5642377"/>
              <a:gd name="connsiteX454" fmla="*/ 618704 w 2161511"/>
              <a:gd name="connsiteY454" fmla="*/ 2755087 h 5642377"/>
              <a:gd name="connsiteX455" fmla="*/ 618704 w 2161511"/>
              <a:gd name="connsiteY455" fmla="*/ 2961330 h 5642377"/>
              <a:gd name="connsiteX456" fmla="*/ 721812 w 2161511"/>
              <a:gd name="connsiteY456" fmla="*/ 2961330 h 5642377"/>
              <a:gd name="connsiteX457" fmla="*/ 721812 w 2161511"/>
              <a:gd name="connsiteY457" fmla="*/ 2755086 h 5642377"/>
              <a:gd name="connsiteX458" fmla="*/ 928039 w 2161511"/>
              <a:gd name="connsiteY458" fmla="*/ 2755086 h 5642377"/>
              <a:gd name="connsiteX459" fmla="*/ 928039 w 2161511"/>
              <a:gd name="connsiteY459" fmla="*/ 2548856 h 5642377"/>
              <a:gd name="connsiteX460" fmla="*/ 824931 w 2161511"/>
              <a:gd name="connsiteY460" fmla="*/ 2548856 h 5642377"/>
              <a:gd name="connsiteX461" fmla="*/ 824931 w 2161511"/>
              <a:gd name="connsiteY461" fmla="*/ 2651971 h 5642377"/>
              <a:gd name="connsiteX462" fmla="*/ 412453 w 2161511"/>
              <a:gd name="connsiteY462" fmla="*/ 2651971 h 5642377"/>
              <a:gd name="connsiteX463" fmla="*/ 412453 w 2161511"/>
              <a:gd name="connsiteY463" fmla="*/ 2755086 h 5642377"/>
              <a:gd name="connsiteX464" fmla="*/ 309346 w 2161511"/>
              <a:gd name="connsiteY464" fmla="*/ 2755086 h 5642377"/>
              <a:gd name="connsiteX465" fmla="*/ 309346 w 2161511"/>
              <a:gd name="connsiteY465" fmla="*/ 2651971 h 5642377"/>
              <a:gd name="connsiteX466" fmla="*/ 1485 w 2161511"/>
              <a:gd name="connsiteY466" fmla="*/ 2651971 h 5642377"/>
              <a:gd name="connsiteX467" fmla="*/ 8536 w 2161511"/>
              <a:gd name="connsiteY467" fmla="*/ 2548856 h 5642377"/>
              <a:gd name="connsiteX468" fmla="*/ 103107 w 2161511"/>
              <a:gd name="connsiteY468" fmla="*/ 2548856 h 5642377"/>
              <a:gd name="connsiteX469" fmla="*/ 103107 w 2161511"/>
              <a:gd name="connsiteY469" fmla="*/ 2445740 h 5642377"/>
              <a:gd name="connsiteX470" fmla="*/ 206227 w 2161511"/>
              <a:gd name="connsiteY470" fmla="*/ 2445740 h 5642377"/>
              <a:gd name="connsiteX471" fmla="*/ 206227 w 2161511"/>
              <a:gd name="connsiteY471" fmla="*/ 2548856 h 5642377"/>
              <a:gd name="connsiteX472" fmla="*/ 309346 w 2161511"/>
              <a:gd name="connsiteY472" fmla="*/ 2548856 h 5642377"/>
              <a:gd name="connsiteX473" fmla="*/ 309346 w 2161511"/>
              <a:gd name="connsiteY473" fmla="*/ 2445740 h 5642377"/>
              <a:gd name="connsiteX474" fmla="*/ 206227 w 2161511"/>
              <a:gd name="connsiteY474" fmla="*/ 2445740 h 5642377"/>
              <a:gd name="connsiteX475" fmla="*/ 206227 w 2161511"/>
              <a:gd name="connsiteY475" fmla="*/ 2342613 h 5642377"/>
              <a:gd name="connsiteX476" fmla="*/ 412453 w 2161511"/>
              <a:gd name="connsiteY476" fmla="*/ 2342613 h 5642377"/>
              <a:gd name="connsiteX477" fmla="*/ 412453 w 2161511"/>
              <a:gd name="connsiteY477" fmla="*/ 2445740 h 5642377"/>
              <a:gd name="connsiteX478" fmla="*/ 515573 w 2161511"/>
              <a:gd name="connsiteY478" fmla="*/ 2445740 h 5642377"/>
              <a:gd name="connsiteX479" fmla="*/ 515573 w 2161511"/>
              <a:gd name="connsiteY479" fmla="*/ 2548856 h 5642377"/>
              <a:gd name="connsiteX480" fmla="*/ 618704 w 2161511"/>
              <a:gd name="connsiteY480" fmla="*/ 2548856 h 5642377"/>
              <a:gd name="connsiteX481" fmla="*/ 618704 w 2161511"/>
              <a:gd name="connsiteY481" fmla="*/ 2445740 h 5642377"/>
              <a:gd name="connsiteX482" fmla="*/ 515585 w 2161511"/>
              <a:gd name="connsiteY482" fmla="*/ 2445740 h 5642377"/>
              <a:gd name="connsiteX483" fmla="*/ 515585 w 2161511"/>
              <a:gd name="connsiteY483" fmla="*/ 2342613 h 5642377"/>
              <a:gd name="connsiteX484" fmla="*/ 618704 w 2161511"/>
              <a:gd name="connsiteY484" fmla="*/ 2342613 h 5642377"/>
              <a:gd name="connsiteX485" fmla="*/ 103106 w 2161511"/>
              <a:gd name="connsiteY485" fmla="*/ 2022814 h 5642377"/>
              <a:gd name="connsiteX486" fmla="*/ 103106 w 2161511"/>
              <a:gd name="connsiteY486" fmla="*/ 2136383 h 5642377"/>
              <a:gd name="connsiteX487" fmla="*/ 74166 w 2161511"/>
              <a:gd name="connsiteY487" fmla="*/ 2136383 h 5642377"/>
              <a:gd name="connsiteX488" fmla="*/ 103106 w 2161511"/>
              <a:gd name="connsiteY488" fmla="*/ 2022814 h 5642377"/>
              <a:gd name="connsiteX489" fmla="*/ 206226 w 2161511"/>
              <a:gd name="connsiteY489" fmla="*/ 1930165 h 5642377"/>
              <a:gd name="connsiteX490" fmla="*/ 309345 w 2161511"/>
              <a:gd name="connsiteY490" fmla="*/ 1930165 h 5642377"/>
              <a:gd name="connsiteX491" fmla="*/ 309345 w 2161511"/>
              <a:gd name="connsiteY491" fmla="*/ 2033268 h 5642377"/>
              <a:gd name="connsiteX492" fmla="*/ 309345 w 2161511"/>
              <a:gd name="connsiteY492" fmla="*/ 2136383 h 5642377"/>
              <a:gd name="connsiteX493" fmla="*/ 412453 w 2161511"/>
              <a:gd name="connsiteY493" fmla="*/ 2136383 h 5642377"/>
              <a:gd name="connsiteX494" fmla="*/ 444725 w 2161511"/>
              <a:gd name="connsiteY494" fmla="*/ 2136383 h 5642377"/>
              <a:gd name="connsiteX495" fmla="*/ 515585 w 2161511"/>
              <a:gd name="connsiteY495" fmla="*/ 2136383 h 5642377"/>
              <a:gd name="connsiteX496" fmla="*/ 515585 w 2161511"/>
              <a:gd name="connsiteY496" fmla="*/ 2342613 h 5642377"/>
              <a:gd name="connsiteX497" fmla="*/ 412453 w 2161511"/>
              <a:gd name="connsiteY497" fmla="*/ 2342613 h 5642377"/>
              <a:gd name="connsiteX498" fmla="*/ 412453 w 2161511"/>
              <a:gd name="connsiteY498" fmla="*/ 2239498 h 5642377"/>
              <a:gd name="connsiteX499" fmla="*/ 309345 w 2161511"/>
              <a:gd name="connsiteY499" fmla="*/ 2239498 h 5642377"/>
              <a:gd name="connsiteX500" fmla="*/ 206226 w 2161511"/>
              <a:gd name="connsiteY500" fmla="*/ 2239498 h 5642377"/>
              <a:gd name="connsiteX501" fmla="*/ 206226 w 2161511"/>
              <a:gd name="connsiteY501" fmla="*/ 2136383 h 5642377"/>
              <a:gd name="connsiteX502" fmla="*/ 206226 w 2161511"/>
              <a:gd name="connsiteY502" fmla="*/ 2033268 h 5642377"/>
              <a:gd name="connsiteX503" fmla="*/ 928039 w 2161511"/>
              <a:gd name="connsiteY503" fmla="*/ 1827037 h 5642377"/>
              <a:gd name="connsiteX504" fmla="*/ 928039 w 2161511"/>
              <a:gd name="connsiteY504" fmla="*/ 1930165 h 5642377"/>
              <a:gd name="connsiteX505" fmla="*/ 1031158 w 2161511"/>
              <a:gd name="connsiteY505" fmla="*/ 1930165 h 5642377"/>
              <a:gd name="connsiteX506" fmla="*/ 1134278 w 2161511"/>
              <a:gd name="connsiteY506" fmla="*/ 1930165 h 5642377"/>
              <a:gd name="connsiteX507" fmla="*/ 1134278 w 2161511"/>
              <a:gd name="connsiteY507" fmla="*/ 1827037 h 5642377"/>
              <a:gd name="connsiteX508" fmla="*/ 412453 w 2161511"/>
              <a:gd name="connsiteY508" fmla="*/ 1827037 h 5642377"/>
              <a:gd name="connsiteX509" fmla="*/ 515585 w 2161511"/>
              <a:gd name="connsiteY509" fmla="*/ 1827037 h 5642377"/>
              <a:gd name="connsiteX510" fmla="*/ 515585 w 2161511"/>
              <a:gd name="connsiteY510" fmla="*/ 1930165 h 5642377"/>
              <a:gd name="connsiteX511" fmla="*/ 618704 w 2161511"/>
              <a:gd name="connsiteY511" fmla="*/ 1930165 h 5642377"/>
              <a:gd name="connsiteX512" fmla="*/ 618704 w 2161511"/>
              <a:gd name="connsiteY512" fmla="*/ 2033268 h 5642377"/>
              <a:gd name="connsiteX513" fmla="*/ 515585 w 2161511"/>
              <a:gd name="connsiteY513" fmla="*/ 2033268 h 5642377"/>
              <a:gd name="connsiteX514" fmla="*/ 412453 w 2161511"/>
              <a:gd name="connsiteY514" fmla="*/ 2033268 h 5642377"/>
              <a:gd name="connsiteX515" fmla="*/ 515585 w 2161511"/>
              <a:gd name="connsiteY515" fmla="*/ 1723921 h 5642377"/>
              <a:gd name="connsiteX516" fmla="*/ 618704 w 2161511"/>
              <a:gd name="connsiteY516" fmla="*/ 1723921 h 5642377"/>
              <a:gd name="connsiteX517" fmla="*/ 721812 w 2161511"/>
              <a:gd name="connsiteY517" fmla="*/ 1723921 h 5642377"/>
              <a:gd name="connsiteX518" fmla="*/ 721812 w 2161511"/>
              <a:gd name="connsiteY518" fmla="*/ 1930164 h 5642377"/>
              <a:gd name="connsiteX519" fmla="*/ 618704 w 2161511"/>
              <a:gd name="connsiteY519" fmla="*/ 1930164 h 5642377"/>
              <a:gd name="connsiteX520" fmla="*/ 618704 w 2161511"/>
              <a:gd name="connsiteY520" fmla="*/ 1827036 h 5642377"/>
              <a:gd name="connsiteX521" fmla="*/ 515585 w 2161511"/>
              <a:gd name="connsiteY521" fmla="*/ 1827036 h 5642377"/>
              <a:gd name="connsiteX522" fmla="*/ 1856100 w 2161511"/>
              <a:gd name="connsiteY522" fmla="*/ 1517678 h 5642377"/>
              <a:gd name="connsiteX523" fmla="*/ 1959220 w 2161511"/>
              <a:gd name="connsiteY523" fmla="*/ 1517678 h 5642377"/>
              <a:gd name="connsiteX524" fmla="*/ 1959220 w 2161511"/>
              <a:gd name="connsiteY524" fmla="*/ 1620798 h 5642377"/>
              <a:gd name="connsiteX525" fmla="*/ 1856100 w 2161511"/>
              <a:gd name="connsiteY525" fmla="*/ 1620798 h 5642377"/>
              <a:gd name="connsiteX526" fmla="*/ 1443639 w 2161511"/>
              <a:gd name="connsiteY526" fmla="*/ 1517678 h 5642377"/>
              <a:gd name="connsiteX527" fmla="*/ 1546742 w 2161511"/>
              <a:gd name="connsiteY527" fmla="*/ 1517678 h 5642377"/>
              <a:gd name="connsiteX528" fmla="*/ 1649857 w 2161511"/>
              <a:gd name="connsiteY528" fmla="*/ 1517678 h 5642377"/>
              <a:gd name="connsiteX529" fmla="*/ 1649857 w 2161511"/>
              <a:gd name="connsiteY529" fmla="*/ 1620806 h 5642377"/>
              <a:gd name="connsiteX530" fmla="*/ 1856100 w 2161511"/>
              <a:gd name="connsiteY530" fmla="*/ 1620806 h 5642377"/>
              <a:gd name="connsiteX531" fmla="*/ 1856100 w 2161511"/>
              <a:gd name="connsiteY531" fmla="*/ 1723921 h 5642377"/>
              <a:gd name="connsiteX532" fmla="*/ 1649857 w 2161511"/>
              <a:gd name="connsiteY532" fmla="*/ 1723921 h 5642377"/>
              <a:gd name="connsiteX533" fmla="*/ 1649857 w 2161511"/>
              <a:gd name="connsiteY533" fmla="*/ 1827037 h 5642377"/>
              <a:gd name="connsiteX534" fmla="*/ 1752985 w 2161511"/>
              <a:gd name="connsiteY534" fmla="*/ 1827037 h 5642377"/>
              <a:gd name="connsiteX535" fmla="*/ 1752985 w 2161511"/>
              <a:gd name="connsiteY535" fmla="*/ 1930164 h 5642377"/>
              <a:gd name="connsiteX536" fmla="*/ 1649857 w 2161511"/>
              <a:gd name="connsiteY536" fmla="*/ 1930164 h 5642377"/>
              <a:gd name="connsiteX537" fmla="*/ 1649857 w 2161511"/>
              <a:gd name="connsiteY537" fmla="*/ 2033267 h 5642377"/>
              <a:gd name="connsiteX538" fmla="*/ 1546742 w 2161511"/>
              <a:gd name="connsiteY538" fmla="*/ 2033267 h 5642377"/>
              <a:gd name="connsiteX539" fmla="*/ 1546742 w 2161511"/>
              <a:gd name="connsiteY539" fmla="*/ 1620806 h 5642377"/>
              <a:gd name="connsiteX540" fmla="*/ 1443639 w 2161511"/>
              <a:gd name="connsiteY540" fmla="*/ 1620806 h 5642377"/>
              <a:gd name="connsiteX541" fmla="*/ 347421 w 2161511"/>
              <a:gd name="connsiteY541" fmla="*/ 1414568 h 5642377"/>
              <a:gd name="connsiteX542" fmla="*/ 412453 w 2161511"/>
              <a:gd name="connsiteY542" fmla="*/ 1414568 h 5642377"/>
              <a:gd name="connsiteX543" fmla="*/ 412453 w 2161511"/>
              <a:gd name="connsiteY543" fmla="*/ 1517678 h 5642377"/>
              <a:gd name="connsiteX544" fmla="*/ 309345 w 2161511"/>
              <a:gd name="connsiteY544" fmla="*/ 1517678 h 5642377"/>
              <a:gd name="connsiteX545" fmla="*/ 309345 w 2161511"/>
              <a:gd name="connsiteY545" fmla="*/ 1620806 h 5642377"/>
              <a:gd name="connsiteX546" fmla="*/ 515584 w 2161511"/>
              <a:gd name="connsiteY546" fmla="*/ 1620806 h 5642377"/>
              <a:gd name="connsiteX547" fmla="*/ 515584 w 2161511"/>
              <a:gd name="connsiteY547" fmla="*/ 1723922 h 5642377"/>
              <a:gd name="connsiteX548" fmla="*/ 412453 w 2161511"/>
              <a:gd name="connsiteY548" fmla="*/ 1723922 h 5642377"/>
              <a:gd name="connsiteX549" fmla="*/ 412453 w 2161511"/>
              <a:gd name="connsiteY549" fmla="*/ 1827037 h 5642377"/>
              <a:gd name="connsiteX550" fmla="*/ 309345 w 2161511"/>
              <a:gd name="connsiteY550" fmla="*/ 1827037 h 5642377"/>
              <a:gd name="connsiteX551" fmla="*/ 206226 w 2161511"/>
              <a:gd name="connsiteY551" fmla="*/ 1827037 h 5642377"/>
              <a:gd name="connsiteX552" fmla="*/ 206226 w 2161511"/>
              <a:gd name="connsiteY552" fmla="*/ 1930165 h 5642377"/>
              <a:gd name="connsiteX553" fmla="*/ 130412 w 2161511"/>
              <a:gd name="connsiteY553" fmla="*/ 1930165 h 5642377"/>
              <a:gd name="connsiteX554" fmla="*/ 347421 w 2161511"/>
              <a:gd name="connsiteY554" fmla="*/ 1414568 h 5642377"/>
              <a:gd name="connsiteX555" fmla="*/ 2062344 w 2161511"/>
              <a:gd name="connsiteY555" fmla="*/ 1414565 h 5642377"/>
              <a:gd name="connsiteX556" fmla="*/ 2161510 w 2161511"/>
              <a:gd name="connsiteY556" fmla="*/ 1414565 h 5642377"/>
              <a:gd name="connsiteX557" fmla="*/ 2161510 w 2161511"/>
              <a:gd name="connsiteY557" fmla="*/ 1827037 h 5642377"/>
              <a:gd name="connsiteX558" fmla="*/ 2062344 w 2161511"/>
              <a:gd name="connsiteY558" fmla="*/ 1827037 h 5642377"/>
              <a:gd name="connsiteX559" fmla="*/ 2062344 w 2161511"/>
              <a:gd name="connsiteY559" fmla="*/ 1930165 h 5642377"/>
              <a:gd name="connsiteX560" fmla="*/ 2161510 w 2161511"/>
              <a:gd name="connsiteY560" fmla="*/ 1930165 h 5642377"/>
              <a:gd name="connsiteX561" fmla="*/ 2161510 w 2161511"/>
              <a:gd name="connsiteY561" fmla="*/ 2239498 h 5642377"/>
              <a:gd name="connsiteX562" fmla="*/ 2062343 w 2161511"/>
              <a:gd name="connsiteY562" fmla="*/ 2239498 h 5642377"/>
              <a:gd name="connsiteX563" fmla="*/ 2062343 w 2161511"/>
              <a:gd name="connsiteY563" fmla="*/ 2136383 h 5642377"/>
              <a:gd name="connsiteX564" fmla="*/ 2062343 w 2161511"/>
              <a:gd name="connsiteY564" fmla="*/ 2033268 h 5642377"/>
              <a:gd name="connsiteX565" fmla="*/ 2062343 w 2161511"/>
              <a:gd name="connsiteY565" fmla="*/ 1930165 h 5642377"/>
              <a:gd name="connsiteX566" fmla="*/ 1959216 w 2161511"/>
              <a:gd name="connsiteY566" fmla="*/ 1930165 h 5642377"/>
              <a:gd name="connsiteX567" fmla="*/ 1959216 w 2161511"/>
              <a:gd name="connsiteY567" fmla="*/ 2136383 h 5642377"/>
              <a:gd name="connsiteX568" fmla="*/ 1856100 w 2161511"/>
              <a:gd name="connsiteY568" fmla="*/ 2136383 h 5642377"/>
              <a:gd name="connsiteX569" fmla="*/ 1856100 w 2161511"/>
              <a:gd name="connsiteY569" fmla="*/ 2239498 h 5642377"/>
              <a:gd name="connsiteX570" fmla="*/ 1752985 w 2161511"/>
              <a:gd name="connsiteY570" fmla="*/ 2239498 h 5642377"/>
              <a:gd name="connsiteX571" fmla="*/ 1752985 w 2161511"/>
              <a:gd name="connsiteY571" fmla="*/ 1930165 h 5642377"/>
              <a:gd name="connsiteX572" fmla="*/ 1856100 w 2161511"/>
              <a:gd name="connsiteY572" fmla="*/ 1930165 h 5642377"/>
              <a:gd name="connsiteX573" fmla="*/ 1856100 w 2161511"/>
              <a:gd name="connsiteY573" fmla="*/ 1827037 h 5642377"/>
              <a:gd name="connsiteX574" fmla="*/ 1959216 w 2161511"/>
              <a:gd name="connsiteY574" fmla="*/ 1827037 h 5642377"/>
              <a:gd name="connsiteX575" fmla="*/ 1959216 w 2161511"/>
              <a:gd name="connsiteY575" fmla="*/ 1620806 h 5642377"/>
              <a:gd name="connsiteX576" fmla="*/ 2062344 w 2161511"/>
              <a:gd name="connsiteY576" fmla="*/ 1620806 h 5642377"/>
              <a:gd name="connsiteX577" fmla="*/ 2062344 w 2161511"/>
              <a:gd name="connsiteY577" fmla="*/ 1517678 h 5642377"/>
              <a:gd name="connsiteX578" fmla="*/ 1134278 w 2161511"/>
              <a:gd name="connsiteY578" fmla="*/ 1414564 h 5642377"/>
              <a:gd name="connsiteX579" fmla="*/ 1237410 w 2161511"/>
              <a:gd name="connsiteY579" fmla="*/ 1414564 h 5642377"/>
              <a:gd name="connsiteX580" fmla="*/ 1237410 w 2161511"/>
              <a:gd name="connsiteY580" fmla="*/ 1517678 h 5642377"/>
              <a:gd name="connsiteX581" fmla="*/ 1340511 w 2161511"/>
              <a:gd name="connsiteY581" fmla="*/ 1517678 h 5642377"/>
              <a:gd name="connsiteX582" fmla="*/ 1340511 w 2161511"/>
              <a:gd name="connsiteY582" fmla="*/ 1620806 h 5642377"/>
              <a:gd name="connsiteX583" fmla="*/ 1237410 w 2161511"/>
              <a:gd name="connsiteY583" fmla="*/ 1620806 h 5642377"/>
              <a:gd name="connsiteX584" fmla="*/ 1237410 w 2161511"/>
              <a:gd name="connsiteY584" fmla="*/ 1723922 h 5642377"/>
              <a:gd name="connsiteX585" fmla="*/ 1443639 w 2161511"/>
              <a:gd name="connsiteY585" fmla="*/ 1723922 h 5642377"/>
              <a:gd name="connsiteX586" fmla="*/ 1443639 w 2161511"/>
              <a:gd name="connsiteY586" fmla="*/ 1827037 h 5642377"/>
              <a:gd name="connsiteX587" fmla="*/ 1237410 w 2161511"/>
              <a:gd name="connsiteY587" fmla="*/ 1827037 h 5642377"/>
              <a:gd name="connsiteX588" fmla="*/ 1237410 w 2161511"/>
              <a:gd name="connsiteY588" fmla="*/ 2033267 h 5642377"/>
              <a:gd name="connsiteX589" fmla="*/ 1134278 w 2161511"/>
              <a:gd name="connsiteY589" fmla="*/ 2033267 h 5642377"/>
              <a:gd name="connsiteX590" fmla="*/ 1134278 w 2161511"/>
              <a:gd name="connsiteY590" fmla="*/ 2136382 h 5642377"/>
              <a:gd name="connsiteX591" fmla="*/ 1237410 w 2161511"/>
              <a:gd name="connsiteY591" fmla="*/ 2136382 h 5642377"/>
              <a:gd name="connsiteX592" fmla="*/ 1237410 w 2161511"/>
              <a:gd name="connsiteY592" fmla="*/ 2033267 h 5642377"/>
              <a:gd name="connsiteX593" fmla="*/ 1340511 w 2161511"/>
              <a:gd name="connsiteY593" fmla="*/ 2033267 h 5642377"/>
              <a:gd name="connsiteX594" fmla="*/ 1340511 w 2161511"/>
              <a:gd name="connsiteY594" fmla="*/ 1930165 h 5642377"/>
              <a:gd name="connsiteX595" fmla="*/ 1443631 w 2161511"/>
              <a:gd name="connsiteY595" fmla="*/ 1930165 h 5642377"/>
              <a:gd name="connsiteX596" fmla="*/ 1443631 w 2161511"/>
              <a:gd name="connsiteY596" fmla="*/ 2033278 h 5642377"/>
              <a:gd name="connsiteX597" fmla="*/ 1340511 w 2161511"/>
              <a:gd name="connsiteY597" fmla="*/ 2033278 h 5642377"/>
              <a:gd name="connsiteX598" fmla="*/ 1340511 w 2161511"/>
              <a:gd name="connsiteY598" fmla="*/ 2136382 h 5642377"/>
              <a:gd name="connsiteX599" fmla="*/ 1443639 w 2161511"/>
              <a:gd name="connsiteY599" fmla="*/ 2136382 h 5642377"/>
              <a:gd name="connsiteX600" fmla="*/ 1443639 w 2161511"/>
              <a:gd name="connsiteY600" fmla="*/ 2239498 h 5642377"/>
              <a:gd name="connsiteX601" fmla="*/ 1546742 w 2161511"/>
              <a:gd name="connsiteY601" fmla="*/ 2239498 h 5642377"/>
              <a:gd name="connsiteX602" fmla="*/ 1546742 w 2161511"/>
              <a:gd name="connsiteY602" fmla="*/ 2342613 h 5642377"/>
              <a:gd name="connsiteX603" fmla="*/ 1649857 w 2161511"/>
              <a:gd name="connsiteY603" fmla="*/ 2342613 h 5642377"/>
              <a:gd name="connsiteX604" fmla="*/ 1649857 w 2161511"/>
              <a:gd name="connsiteY604" fmla="*/ 2239498 h 5642377"/>
              <a:gd name="connsiteX605" fmla="*/ 1752985 w 2161511"/>
              <a:gd name="connsiteY605" fmla="*/ 2239498 h 5642377"/>
              <a:gd name="connsiteX606" fmla="*/ 1752985 w 2161511"/>
              <a:gd name="connsiteY606" fmla="*/ 2342613 h 5642377"/>
              <a:gd name="connsiteX607" fmla="*/ 1856100 w 2161511"/>
              <a:gd name="connsiteY607" fmla="*/ 2342613 h 5642377"/>
              <a:gd name="connsiteX608" fmla="*/ 1856100 w 2161511"/>
              <a:gd name="connsiteY608" fmla="*/ 2239498 h 5642377"/>
              <a:gd name="connsiteX609" fmla="*/ 1959220 w 2161511"/>
              <a:gd name="connsiteY609" fmla="*/ 2239498 h 5642377"/>
              <a:gd name="connsiteX610" fmla="*/ 1959220 w 2161511"/>
              <a:gd name="connsiteY610" fmla="*/ 2342618 h 5642377"/>
              <a:gd name="connsiteX611" fmla="*/ 1856100 w 2161511"/>
              <a:gd name="connsiteY611" fmla="*/ 2342618 h 5642377"/>
              <a:gd name="connsiteX612" fmla="*/ 1856100 w 2161511"/>
              <a:gd name="connsiteY612" fmla="*/ 2445741 h 5642377"/>
              <a:gd name="connsiteX613" fmla="*/ 1752985 w 2161511"/>
              <a:gd name="connsiteY613" fmla="*/ 2445741 h 5642377"/>
              <a:gd name="connsiteX614" fmla="*/ 1649857 w 2161511"/>
              <a:gd name="connsiteY614" fmla="*/ 2445741 h 5642377"/>
              <a:gd name="connsiteX615" fmla="*/ 1649857 w 2161511"/>
              <a:gd name="connsiteY615" fmla="*/ 2548856 h 5642377"/>
              <a:gd name="connsiteX616" fmla="*/ 1443639 w 2161511"/>
              <a:gd name="connsiteY616" fmla="*/ 2548856 h 5642377"/>
              <a:gd name="connsiteX617" fmla="*/ 1443639 w 2161511"/>
              <a:gd name="connsiteY617" fmla="*/ 2445741 h 5642377"/>
              <a:gd name="connsiteX618" fmla="*/ 1443639 w 2161511"/>
              <a:gd name="connsiteY618" fmla="*/ 2342613 h 5642377"/>
              <a:gd name="connsiteX619" fmla="*/ 1340511 w 2161511"/>
              <a:gd name="connsiteY619" fmla="*/ 2342613 h 5642377"/>
              <a:gd name="connsiteX620" fmla="*/ 1340511 w 2161511"/>
              <a:gd name="connsiteY620" fmla="*/ 2239498 h 5642377"/>
              <a:gd name="connsiteX621" fmla="*/ 1237410 w 2161511"/>
              <a:gd name="connsiteY621" fmla="*/ 2239498 h 5642377"/>
              <a:gd name="connsiteX622" fmla="*/ 1134278 w 2161511"/>
              <a:gd name="connsiteY622" fmla="*/ 2239498 h 5642377"/>
              <a:gd name="connsiteX623" fmla="*/ 1134278 w 2161511"/>
              <a:gd name="connsiteY623" fmla="*/ 2136383 h 5642377"/>
              <a:gd name="connsiteX624" fmla="*/ 1031158 w 2161511"/>
              <a:gd name="connsiteY624" fmla="*/ 2136383 h 5642377"/>
              <a:gd name="connsiteX625" fmla="*/ 1031158 w 2161511"/>
              <a:gd name="connsiteY625" fmla="*/ 2342613 h 5642377"/>
              <a:gd name="connsiteX626" fmla="*/ 928039 w 2161511"/>
              <a:gd name="connsiteY626" fmla="*/ 2342613 h 5642377"/>
              <a:gd name="connsiteX627" fmla="*/ 928039 w 2161511"/>
              <a:gd name="connsiteY627" fmla="*/ 2239497 h 5642377"/>
              <a:gd name="connsiteX628" fmla="*/ 824931 w 2161511"/>
              <a:gd name="connsiteY628" fmla="*/ 2239497 h 5642377"/>
              <a:gd name="connsiteX629" fmla="*/ 824931 w 2161511"/>
              <a:gd name="connsiteY629" fmla="*/ 2136382 h 5642377"/>
              <a:gd name="connsiteX630" fmla="*/ 928039 w 2161511"/>
              <a:gd name="connsiteY630" fmla="*/ 2136382 h 5642377"/>
              <a:gd name="connsiteX631" fmla="*/ 1031158 w 2161511"/>
              <a:gd name="connsiteY631" fmla="*/ 2136382 h 5642377"/>
              <a:gd name="connsiteX632" fmla="*/ 1031158 w 2161511"/>
              <a:gd name="connsiteY632" fmla="*/ 2033267 h 5642377"/>
              <a:gd name="connsiteX633" fmla="*/ 721812 w 2161511"/>
              <a:gd name="connsiteY633" fmla="*/ 2033267 h 5642377"/>
              <a:gd name="connsiteX634" fmla="*/ 721812 w 2161511"/>
              <a:gd name="connsiteY634" fmla="*/ 1930165 h 5642377"/>
              <a:gd name="connsiteX635" fmla="*/ 824931 w 2161511"/>
              <a:gd name="connsiteY635" fmla="*/ 1930165 h 5642377"/>
              <a:gd name="connsiteX636" fmla="*/ 824931 w 2161511"/>
              <a:gd name="connsiteY636" fmla="*/ 1620806 h 5642377"/>
              <a:gd name="connsiteX637" fmla="*/ 928039 w 2161511"/>
              <a:gd name="connsiteY637" fmla="*/ 1620806 h 5642377"/>
              <a:gd name="connsiteX638" fmla="*/ 928039 w 2161511"/>
              <a:gd name="connsiteY638" fmla="*/ 1723922 h 5642377"/>
              <a:gd name="connsiteX639" fmla="*/ 1031158 w 2161511"/>
              <a:gd name="connsiteY639" fmla="*/ 1723922 h 5642377"/>
              <a:gd name="connsiteX640" fmla="*/ 1031158 w 2161511"/>
              <a:gd name="connsiteY640" fmla="*/ 1517678 h 5642377"/>
              <a:gd name="connsiteX641" fmla="*/ 1134278 w 2161511"/>
              <a:gd name="connsiteY641" fmla="*/ 1517678 h 5642377"/>
              <a:gd name="connsiteX642" fmla="*/ 928038 w 2161511"/>
              <a:gd name="connsiteY642" fmla="*/ 1311466 h 5642377"/>
              <a:gd name="connsiteX643" fmla="*/ 928038 w 2161511"/>
              <a:gd name="connsiteY643" fmla="*/ 1414567 h 5642377"/>
              <a:gd name="connsiteX644" fmla="*/ 1031157 w 2161511"/>
              <a:gd name="connsiteY644" fmla="*/ 1414567 h 5642377"/>
              <a:gd name="connsiteX645" fmla="*/ 1031157 w 2161511"/>
              <a:gd name="connsiteY645" fmla="*/ 1311466 h 5642377"/>
              <a:gd name="connsiteX646" fmla="*/ 412453 w 2161511"/>
              <a:gd name="connsiteY646" fmla="*/ 1299936 h 5642377"/>
              <a:gd name="connsiteX647" fmla="*/ 412453 w 2161511"/>
              <a:gd name="connsiteY647" fmla="*/ 1311464 h 5642377"/>
              <a:gd name="connsiteX648" fmla="*/ 405702 w 2161511"/>
              <a:gd name="connsiteY648" fmla="*/ 1311464 h 5642377"/>
              <a:gd name="connsiteX649" fmla="*/ 412453 w 2161511"/>
              <a:gd name="connsiteY649" fmla="*/ 1299936 h 5642377"/>
              <a:gd name="connsiteX650" fmla="*/ 515585 w 2161511"/>
              <a:gd name="connsiteY650" fmla="*/ 1208340 h 5642377"/>
              <a:gd name="connsiteX651" fmla="*/ 618705 w 2161511"/>
              <a:gd name="connsiteY651" fmla="*/ 1208340 h 5642377"/>
              <a:gd name="connsiteX652" fmla="*/ 618705 w 2161511"/>
              <a:gd name="connsiteY652" fmla="*/ 1311460 h 5642377"/>
              <a:gd name="connsiteX653" fmla="*/ 515585 w 2161511"/>
              <a:gd name="connsiteY653" fmla="*/ 1311460 h 5642377"/>
              <a:gd name="connsiteX654" fmla="*/ 515585 w 2161511"/>
              <a:gd name="connsiteY654" fmla="*/ 1139788 h 5642377"/>
              <a:gd name="connsiteX655" fmla="*/ 515585 w 2161511"/>
              <a:gd name="connsiteY655" fmla="*/ 1208340 h 5642377"/>
              <a:gd name="connsiteX656" fmla="*/ 469659 w 2161511"/>
              <a:gd name="connsiteY656" fmla="*/ 1208340 h 5642377"/>
              <a:gd name="connsiteX657" fmla="*/ 515585 w 2161511"/>
              <a:gd name="connsiteY657" fmla="*/ 1139788 h 5642377"/>
              <a:gd name="connsiteX658" fmla="*/ 618704 w 2161511"/>
              <a:gd name="connsiteY658" fmla="*/ 1105212 h 5642377"/>
              <a:gd name="connsiteX659" fmla="*/ 721811 w 2161511"/>
              <a:gd name="connsiteY659" fmla="*/ 1105212 h 5642377"/>
              <a:gd name="connsiteX660" fmla="*/ 721811 w 2161511"/>
              <a:gd name="connsiteY660" fmla="*/ 1208338 h 5642377"/>
              <a:gd name="connsiteX661" fmla="*/ 618704 w 2161511"/>
              <a:gd name="connsiteY661" fmla="*/ 1208338 h 5642377"/>
              <a:gd name="connsiteX662" fmla="*/ 824931 w 2161511"/>
              <a:gd name="connsiteY662" fmla="*/ 1002101 h 5642377"/>
              <a:gd name="connsiteX663" fmla="*/ 928038 w 2161511"/>
              <a:gd name="connsiteY663" fmla="*/ 1002101 h 5642377"/>
              <a:gd name="connsiteX664" fmla="*/ 1031158 w 2161511"/>
              <a:gd name="connsiteY664" fmla="*/ 1002101 h 5642377"/>
              <a:gd name="connsiteX665" fmla="*/ 1237410 w 2161511"/>
              <a:gd name="connsiteY665" fmla="*/ 1002101 h 5642377"/>
              <a:gd name="connsiteX666" fmla="*/ 1237410 w 2161511"/>
              <a:gd name="connsiteY666" fmla="*/ 1102736 h 5642377"/>
              <a:gd name="connsiteX667" fmla="*/ 1031158 w 2161511"/>
              <a:gd name="connsiteY667" fmla="*/ 1102736 h 5642377"/>
              <a:gd name="connsiteX668" fmla="*/ 1031158 w 2161511"/>
              <a:gd name="connsiteY668" fmla="*/ 1311466 h 5642377"/>
              <a:gd name="connsiteX669" fmla="*/ 1134277 w 2161511"/>
              <a:gd name="connsiteY669" fmla="*/ 1311466 h 5642377"/>
              <a:gd name="connsiteX670" fmla="*/ 1134277 w 2161511"/>
              <a:gd name="connsiteY670" fmla="*/ 1414578 h 5642377"/>
              <a:gd name="connsiteX671" fmla="*/ 1031158 w 2161511"/>
              <a:gd name="connsiteY671" fmla="*/ 1414578 h 5642377"/>
              <a:gd name="connsiteX672" fmla="*/ 1031158 w 2161511"/>
              <a:gd name="connsiteY672" fmla="*/ 1517678 h 5642377"/>
              <a:gd name="connsiteX673" fmla="*/ 515585 w 2161511"/>
              <a:gd name="connsiteY673" fmla="*/ 1517678 h 5642377"/>
              <a:gd name="connsiteX674" fmla="*/ 515585 w 2161511"/>
              <a:gd name="connsiteY674" fmla="*/ 1414577 h 5642377"/>
              <a:gd name="connsiteX675" fmla="*/ 412466 w 2161511"/>
              <a:gd name="connsiteY675" fmla="*/ 1414577 h 5642377"/>
              <a:gd name="connsiteX676" fmla="*/ 412466 w 2161511"/>
              <a:gd name="connsiteY676" fmla="*/ 1311464 h 5642377"/>
              <a:gd name="connsiteX677" fmla="*/ 515586 w 2161511"/>
              <a:gd name="connsiteY677" fmla="*/ 1311464 h 5642377"/>
              <a:gd name="connsiteX678" fmla="*/ 515586 w 2161511"/>
              <a:gd name="connsiteY678" fmla="*/ 1414567 h 5642377"/>
              <a:gd name="connsiteX679" fmla="*/ 721812 w 2161511"/>
              <a:gd name="connsiteY679" fmla="*/ 1414567 h 5642377"/>
              <a:gd name="connsiteX680" fmla="*/ 721812 w 2161511"/>
              <a:gd name="connsiteY680" fmla="*/ 1208340 h 5642377"/>
              <a:gd name="connsiteX681" fmla="*/ 928038 w 2161511"/>
              <a:gd name="connsiteY681" fmla="*/ 1208340 h 5642377"/>
              <a:gd name="connsiteX682" fmla="*/ 928038 w 2161511"/>
              <a:gd name="connsiteY682" fmla="*/ 1105214 h 5642377"/>
              <a:gd name="connsiteX683" fmla="*/ 824931 w 2161511"/>
              <a:gd name="connsiteY683" fmla="*/ 1105214 h 5642377"/>
              <a:gd name="connsiteX684" fmla="*/ 618704 w 2161511"/>
              <a:gd name="connsiteY684" fmla="*/ 999370 h 5642377"/>
              <a:gd name="connsiteX685" fmla="*/ 618704 w 2161511"/>
              <a:gd name="connsiteY685" fmla="*/ 1002097 h 5642377"/>
              <a:gd name="connsiteX686" fmla="*/ 616546 w 2161511"/>
              <a:gd name="connsiteY686" fmla="*/ 1002097 h 5642377"/>
              <a:gd name="connsiteX687" fmla="*/ 618704 w 2161511"/>
              <a:gd name="connsiteY687" fmla="*/ 999370 h 5642377"/>
              <a:gd name="connsiteX688" fmla="*/ 721811 w 2161511"/>
              <a:gd name="connsiteY688" fmla="*/ 874462 h 5642377"/>
              <a:gd name="connsiteX689" fmla="*/ 721811 w 2161511"/>
              <a:gd name="connsiteY689" fmla="*/ 898979 h 5642377"/>
              <a:gd name="connsiteX690" fmla="*/ 700783 w 2161511"/>
              <a:gd name="connsiteY690" fmla="*/ 898979 h 5642377"/>
              <a:gd name="connsiteX691" fmla="*/ 721811 w 2161511"/>
              <a:gd name="connsiteY691" fmla="*/ 874462 h 5642377"/>
              <a:gd name="connsiteX692" fmla="*/ 1134289 w 2161511"/>
              <a:gd name="connsiteY692" fmla="*/ 795865 h 5642377"/>
              <a:gd name="connsiteX693" fmla="*/ 1237409 w 2161511"/>
              <a:gd name="connsiteY693" fmla="*/ 795865 h 5642377"/>
              <a:gd name="connsiteX694" fmla="*/ 1237409 w 2161511"/>
              <a:gd name="connsiteY694" fmla="*/ 898979 h 5642377"/>
              <a:gd name="connsiteX695" fmla="*/ 1134289 w 2161511"/>
              <a:gd name="connsiteY695" fmla="*/ 898979 h 5642377"/>
              <a:gd name="connsiteX696" fmla="*/ 2062343 w 2161511"/>
              <a:gd name="connsiteY696" fmla="*/ 692755 h 5642377"/>
              <a:gd name="connsiteX697" fmla="*/ 2161510 w 2161511"/>
              <a:gd name="connsiteY697" fmla="*/ 692755 h 5642377"/>
              <a:gd name="connsiteX698" fmla="*/ 2161510 w 2161511"/>
              <a:gd name="connsiteY698" fmla="*/ 898981 h 5642377"/>
              <a:gd name="connsiteX699" fmla="*/ 2062343 w 2161511"/>
              <a:gd name="connsiteY699" fmla="*/ 898981 h 5642377"/>
              <a:gd name="connsiteX700" fmla="*/ 2062343 w 2161511"/>
              <a:gd name="connsiteY700" fmla="*/ 795867 h 5642377"/>
              <a:gd name="connsiteX701" fmla="*/ 1856100 w 2161511"/>
              <a:gd name="connsiteY701" fmla="*/ 589633 h 5642377"/>
              <a:gd name="connsiteX702" fmla="*/ 1959215 w 2161511"/>
              <a:gd name="connsiteY702" fmla="*/ 589633 h 5642377"/>
              <a:gd name="connsiteX703" fmla="*/ 1959215 w 2161511"/>
              <a:gd name="connsiteY703" fmla="*/ 898980 h 5642377"/>
              <a:gd name="connsiteX704" fmla="*/ 2062335 w 2161511"/>
              <a:gd name="connsiteY704" fmla="*/ 898980 h 5642377"/>
              <a:gd name="connsiteX705" fmla="*/ 2062335 w 2161511"/>
              <a:gd name="connsiteY705" fmla="*/ 1002101 h 5642377"/>
              <a:gd name="connsiteX706" fmla="*/ 1959215 w 2161511"/>
              <a:gd name="connsiteY706" fmla="*/ 1002101 h 5642377"/>
              <a:gd name="connsiteX707" fmla="*/ 1959215 w 2161511"/>
              <a:gd name="connsiteY707" fmla="*/ 898981 h 5642377"/>
              <a:gd name="connsiteX708" fmla="*/ 1856100 w 2161511"/>
              <a:gd name="connsiteY708" fmla="*/ 898981 h 5642377"/>
              <a:gd name="connsiteX709" fmla="*/ 1856100 w 2161511"/>
              <a:gd name="connsiteY709" fmla="*/ 1002100 h 5642377"/>
              <a:gd name="connsiteX710" fmla="*/ 1752985 w 2161511"/>
              <a:gd name="connsiteY710" fmla="*/ 1002100 h 5642377"/>
              <a:gd name="connsiteX711" fmla="*/ 1752985 w 2161511"/>
              <a:gd name="connsiteY711" fmla="*/ 1105214 h 5642377"/>
              <a:gd name="connsiteX712" fmla="*/ 1856100 w 2161511"/>
              <a:gd name="connsiteY712" fmla="*/ 1105214 h 5642377"/>
              <a:gd name="connsiteX713" fmla="*/ 1959215 w 2161511"/>
              <a:gd name="connsiteY713" fmla="*/ 1105214 h 5642377"/>
              <a:gd name="connsiteX714" fmla="*/ 2062343 w 2161511"/>
              <a:gd name="connsiteY714" fmla="*/ 1105214 h 5642377"/>
              <a:gd name="connsiteX715" fmla="*/ 2161510 w 2161511"/>
              <a:gd name="connsiteY715" fmla="*/ 1105214 h 5642377"/>
              <a:gd name="connsiteX716" fmla="*/ 2161510 w 2161511"/>
              <a:gd name="connsiteY716" fmla="*/ 1208340 h 5642377"/>
              <a:gd name="connsiteX717" fmla="*/ 2062343 w 2161511"/>
              <a:gd name="connsiteY717" fmla="*/ 1208340 h 5642377"/>
              <a:gd name="connsiteX718" fmla="*/ 2062343 w 2161511"/>
              <a:gd name="connsiteY718" fmla="*/ 1311465 h 5642377"/>
              <a:gd name="connsiteX719" fmla="*/ 1959215 w 2161511"/>
              <a:gd name="connsiteY719" fmla="*/ 1311465 h 5642377"/>
              <a:gd name="connsiteX720" fmla="*/ 1959215 w 2161511"/>
              <a:gd name="connsiteY720" fmla="*/ 1414568 h 5642377"/>
              <a:gd name="connsiteX721" fmla="*/ 1856100 w 2161511"/>
              <a:gd name="connsiteY721" fmla="*/ 1414568 h 5642377"/>
              <a:gd name="connsiteX722" fmla="*/ 1856100 w 2161511"/>
              <a:gd name="connsiteY722" fmla="*/ 1311465 h 5642377"/>
              <a:gd name="connsiteX723" fmla="*/ 1752985 w 2161511"/>
              <a:gd name="connsiteY723" fmla="*/ 1311465 h 5642377"/>
              <a:gd name="connsiteX724" fmla="*/ 1752985 w 2161511"/>
              <a:gd name="connsiteY724" fmla="*/ 1208340 h 5642377"/>
              <a:gd name="connsiteX725" fmla="*/ 1649857 w 2161511"/>
              <a:gd name="connsiteY725" fmla="*/ 1208340 h 5642377"/>
              <a:gd name="connsiteX726" fmla="*/ 1649857 w 2161511"/>
              <a:gd name="connsiteY726" fmla="*/ 1311465 h 5642377"/>
              <a:gd name="connsiteX727" fmla="*/ 1752985 w 2161511"/>
              <a:gd name="connsiteY727" fmla="*/ 1311465 h 5642377"/>
              <a:gd name="connsiteX728" fmla="*/ 1752985 w 2161511"/>
              <a:gd name="connsiteY728" fmla="*/ 1414568 h 5642377"/>
              <a:gd name="connsiteX729" fmla="*/ 1649857 w 2161511"/>
              <a:gd name="connsiteY729" fmla="*/ 1414568 h 5642377"/>
              <a:gd name="connsiteX730" fmla="*/ 1546742 w 2161511"/>
              <a:gd name="connsiteY730" fmla="*/ 1414568 h 5642377"/>
              <a:gd name="connsiteX731" fmla="*/ 1443639 w 2161511"/>
              <a:gd name="connsiteY731" fmla="*/ 1414568 h 5642377"/>
              <a:gd name="connsiteX732" fmla="*/ 1443639 w 2161511"/>
              <a:gd name="connsiteY732" fmla="*/ 1311465 h 5642377"/>
              <a:gd name="connsiteX733" fmla="*/ 1546742 w 2161511"/>
              <a:gd name="connsiteY733" fmla="*/ 1311465 h 5642377"/>
              <a:gd name="connsiteX734" fmla="*/ 1546742 w 2161511"/>
              <a:gd name="connsiteY734" fmla="*/ 1208340 h 5642377"/>
              <a:gd name="connsiteX735" fmla="*/ 1443639 w 2161511"/>
              <a:gd name="connsiteY735" fmla="*/ 1208340 h 5642377"/>
              <a:gd name="connsiteX736" fmla="*/ 1443639 w 2161511"/>
              <a:gd name="connsiteY736" fmla="*/ 1105214 h 5642377"/>
              <a:gd name="connsiteX737" fmla="*/ 1546742 w 2161511"/>
              <a:gd name="connsiteY737" fmla="*/ 1105214 h 5642377"/>
              <a:gd name="connsiteX738" fmla="*/ 1649857 w 2161511"/>
              <a:gd name="connsiteY738" fmla="*/ 1105214 h 5642377"/>
              <a:gd name="connsiteX739" fmla="*/ 1649857 w 2161511"/>
              <a:gd name="connsiteY739" fmla="*/ 795866 h 5642377"/>
              <a:gd name="connsiteX740" fmla="*/ 1752985 w 2161511"/>
              <a:gd name="connsiteY740" fmla="*/ 795866 h 5642377"/>
              <a:gd name="connsiteX741" fmla="*/ 1856100 w 2161511"/>
              <a:gd name="connsiteY741" fmla="*/ 795866 h 5642377"/>
              <a:gd name="connsiteX742" fmla="*/ 1443639 w 2161511"/>
              <a:gd name="connsiteY742" fmla="*/ 486509 h 5642377"/>
              <a:gd name="connsiteX743" fmla="*/ 1546742 w 2161511"/>
              <a:gd name="connsiteY743" fmla="*/ 486509 h 5642377"/>
              <a:gd name="connsiteX744" fmla="*/ 1649857 w 2161511"/>
              <a:gd name="connsiteY744" fmla="*/ 486509 h 5642377"/>
              <a:gd name="connsiteX745" fmla="*/ 1649857 w 2161511"/>
              <a:gd name="connsiteY745" fmla="*/ 589633 h 5642377"/>
              <a:gd name="connsiteX746" fmla="*/ 1752985 w 2161511"/>
              <a:gd name="connsiteY746" fmla="*/ 589633 h 5642377"/>
              <a:gd name="connsiteX747" fmla="*/ 1752985 w 2161511"/>
              <a:gd name="connsiteY747" fmla="*/ 692755 h 5642377"/>
              <a:gd name="connsiteX748" fmla="*/ 1649857 w 2161511"/>
              <a:gd name="connsiteY748" fmla="*/ 692755 h 5642377"/>
              <a:gd name="connsiteX749" fmla="*/ 1546742 w 2161511"/>
              <a:gd name="connsiteY749" fmla="*/ 692755 h 5642377"/>
              <a:gd name="connsiteX750" fmla="*/ 1443639 w 2161511"/>
              <a:gd name="connsiteY750" fmla="*/ 692755 h 5642377"/>
              <a:gd name="connsiteX751" fmla="*/ 1443639 w 2161511"/>
              <a:gd name="connsiteY751" fmla="*/ 795867 h 5642377"/>
              <a:gd name="connsiteX752" fmla="*/ 1546742 w 2161511"/>
              <a:gd name="connsiteY752" fmla="*/ 795867 h 5642377"/>
              <a:gd name="connsiteX753" fmla="*/ 1546742 w 2161511"/>
              <a:gd name="connsiteY753" fmla="*/ 898980 h 5642377"/>
              <a:gd name="connsiteX754" fmla="*/ 1340517 w 2161511"/>
              <a:gd name="connsiteY754" fmla="*/ 898980 h 5642377"/>
              <a:gd name="connsiteX755" fmla="*/ 1340517 w 2161511"/>
              <a:gd name="connsiteY755" fmla="*/ 1002101 h 5642377"/>
              <a:gd name="connsiteX756" fmla="*/ 1237410 w 2161511"/>
              <a:gd name="connsiteY756" fmla="*/ 1002101 h 5642377"/>
              <a:gd name="connsiteX757" fmla="*/ 1237410 w 2161511"/>
              <a:gd name="connsiteY757" fmla="*/ 898980 h 5642377"/>
              <a:gd name="connsiteX758" fmla="*/ 1340511 w 2161511"/>
              <a:gd name="connsiteY758" fmla="*/ 898980 h 5642377"/>
              <a:gd name="connsiteX759" fmla="*/ 1340511 w 2161511"/>
              <a:gd name="connsiteY759" fmla="*/ 795867 h 5642377"/>
              <a:gd name="connsiteX760" fmla="*/ 1340511 w 2161511"/>
              <a:gd name="connsiteY760" fmla="*/ 589633 h 5642377"/>
              <a:gd name="connsiteX761" fmla="*/ 1443639 w 2161511"/>
              <a:gd name="connsiteY761" fmla="*/ 589633 h 5642377"/>
              <a:gd name="connsiteX762" fmla="*/ 1134277 w 2161511"/>
              <a:gd name="connsiteY762" fmla="*/ 485060 h 5642377"/>
              <a:gd name="connsiteX763" fmla="*/ 1134277 w 2161511"/>
              <a:gd name="connsiteY763" fmla="*/ 486508 h 5642377"/>
              <a:gd name="connsiteX764" fmla="*/ 1237409 w 2161511"/>
              <a:gd name="connsiteY764" fmla="*/ 486508 h 5642377"/>
              <a:gd name="connsiteX765" fmla="*/ 1237409 w 2161511"/>
              <a:gd name="connsiteY765" fmla="*/ 692754 h 5642377"/>
              <a:gd name="connsiteX766" fmla="*/ 1134277 w 2161511"/>
              <a:gd name="connsiteY766" fmla="*/ 692754 h 5642377"/>
              <a:gd name="connsiteX767" fmla="*/ 1134277 w 2161511"/>
              <a:gd name="connsiteY767" fmla="*/ 795865 h 5642377"/>
              <a:gd name="connsiteX768" fmla="*/ 1031158 w 2161511"/>
              <a:gd name="connsiteY768" fmla="*/ 795865 h 5642377"/>
              <a:gd name="connsiteX769" fmla="*/ 1031158 w 2161511"/>
              <a:gd name="connsiteY769" fmla="*/ 898978 h 5642377"/>
              <a:gd name="connsiteX770" fmla="*/ 928038 w 2161511"/>
              <a:gd name="connsiteY770" fmla="*/ 898978 h 5642377"/>
              <a:gd name="connsiteX771" fmla="*/ 928038 w 2161511"/>
              <a:gd name="connsiteY771" fmla="*/ 795864 h 5642377"/>
              <a:gd name="connsiteX772" fmla="*/ 1031157 w 2161511"/>
              <a:gd name="connsiteY772" fmla="*/ 795864 h 5642377"/>
              <a:gd name="connsiteX773" fmla="*/ 1031157 w 2161511"/>
              <a:gd name="connsiteY773" fmla="*/ 692752 h 5642377"/>
              <a:gd name="connsiteX774" fmla="*/ 1134277 w 2161511"/>
              <a:gd name="connsiteY774" fmla="*/ 692752 h 5642377"/>
              <a:gd name="connsiteX775" fmla="*/ 1134277 w 2161511"/>
              <a:gd name="connsiteY775" fmla="*/ 589633 h 5642377"/>
              <a:gd name="connsiteX776" fmla="*/ 1031157 w 2161511"/>
              <a:gd name="connsiteY776" fmla="*/ 589633 h 5642377"/>
              <a:gd name="connsiteX777" fmla="*/ 1031157 w 2161511"/>
              <a:gd name="connsiteY777" fmla="*/ 692752 h 5642377"/>
              <a:gd name="connsiteX778" fmla="*/ 928038 w 2161511"/>
              <a:gd name="connsiteY778" fmla="*/ 692752 h 5642377"/>
              <a:gd name="connsiteX779" fmla="*/ 928038 w 2161511"/>
              <a:gd name="connsiteY779" fmla="*/ 660936 h 5642377"/>
              <a:gd name="connsiteX780" fmla="*/ 1007134 w 2161511"/>
              <a:gd name="connsiteY780" fmla="*/ 589633 h 5642377"/>
              <a:gd name="connsiteX781" fmla="*/ 1007135 w 2161511"/>
              <a:gd name="connsiteY781" fmla="*/ 589633 h 5642377"/>
              <a:gd name="connsiteX782" fmla="*/ 1031157 w 2161511"/>
              <a:gd name="connsiteY782" fmla="*/ 589633 h 5642377"/>
              <a:gd name="connsiteX783" fmla="*/ 1031157 w 2161511"/>
              <a:gd name="connsiteY783" fmla="*/ 568986 h 5642377"/>
              <a:gd name="connsiteX784" fmla="*/ 1134277 w 2161511"/>
              <a:gd name="connsiteY784" fmla="*/ 485060 h 5642377"/>
              <a:gd name="connsiteX785" fmla="*/ 1434131 w 2161511"/>
              <a:gd name="connsiteY785" fmla="*/ 280274 h 5642377"/>
              <a:gd name="connsiteX786" fmla="*/ 1443639 w 2161511"/>
              <a:gd name="connsiteY786" fmla="*/ 280274 h 5642377"/>
              <a:gd name="connsiteX787" fmla="*/ 1443639 w 2161511"/>
              <a:gd name="connsiteY787" fmla="*/ 383394 h 5642377"/>
              <a:gd name="connsiteX788" fmla="*/ 1273276 w 2161511"/>
              <a:gd name="connsiteY788" fmla="*/ 383394 h 5642377"/>
              <a:gd name="connsiteX789" fmla="*/ 1434131 w 2161511"/>
              <a:gd name="connsiteY789" fmla="*/ 280274 h 5642377"/>
              <a:gd name="connsiteX790" fmla="*/ 2062343 w 2161511"/>
              <a:gd name="connsiteY790" fmla="*/ 74048 h 5642377"/>
              <a:gd name="connsiteX791" fmla="*/ 2161506 w 2161511"/>
              <a:gd name="connsiteY791" fmla="*/ 74048 h 5642377"/>
              <a:gd name="connsiteX792" fmla="*/ 2161506 w 2161511"/>
              <a:gd name="connsiteY792" fmla="*/ 177161 h 5642377"/>
              <a:gd name="connsiteX793" fmla="*/ 2062343 w 2161511"/>
              <a:gd name="connsiteY793" fmla="*/ 177161 h 5642377"/>
              <a:gd name="connsiteX794" fmla="*/ 2062343 w 2161511"/>
              <a:gd name="connsiteY794" fmla="*/ 0 h 5642377"/>
              <a:gd name="connsiteX795" fmla="*/ 2062343 w 2161511"/>
              <a:gd name="connsiteY795" fmla="*/ 74047 h 5642377"/>
              <a:gd name="connsiteX796" fmla="*/ 1959215 w 2161511"/>
              <a:gd name="connsiteY796" fmla="*/ 74047 h 5642377"/>
              <a:gd name="connsiteX797" fmla="*/ 1959215 w 2161511"/>
              <a:gd name="connsiteY797" fmla="*/ 177162 h 5642377"/>
              <a:gd name="connsiteX798" fmla="*/ 2062343 w 2161511"/>
              <a:gd name="connsiteY798" fmla="*/ 177162 h 5642377"/>
              <a:gd name="connsiteX799" fmla="*/ 2062343 w 2161511"/>
              <a:gd name="connsiteY799" fmla="*/ 486507 h 5642377"/>
              <a:gd name="connsiteX800" fmla="*/ 1959215 w 2161511"/>
              <a:gd name="connsiteY800" fmla="*/ 486507 h 5642377"/>
              <a:gd name="connsiteX801" fmla="*/ 1959215 w 2161511"/>
              <a:gd name="connsiteY801" fmla="*/ 383394 h 5642377"/>
              <a:gd name="connsiteX802" fmla="*/ 1856100 w 2161511"/>
              <a:gd name="connsiteY802" fmla="*/ 383394 h 5642377"/>
              <a:gd name="connsiteX803" fmla="*/ 1856100 w 2161511"/>
              <a:gd name="connsiteY803" fmla="*/ 280274 h 5642377"/>
              <a:gd name="connsiteX804" fmla="*/ 1752985 w 2161511"/>
              <a:gd name="connsiteY804" fmla="*/ 280274 h 5642377"/>
              <a:gd name="connsiteX805" fmla="*/ 1752985 w 2161511"/>
              <a:gd name="connsiteY805" fmla="*/ 177162 h 5642377"/>
              <a:gd name="connsiteX806" fmla="*/ 1622586 w 2161511"/>
              <a:gd name="connsiteY806" fmla="*/ 177162 h 5642377"/>
              <a:gd name="connsiteX807" fmla="*/ 2062343 w 2161511"/>
              <a:gd name="connsiteY807" fmla="*/ 0 h 564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</a:cxnLst>
            <a:rect l="l" t="t" r="r" b="b"/>
            <a:pathLst>
              <a:path w="2161511" h="5642377">
                <a:moveTo>
                  <a:pt x="2062343" y="5539262"/>
                </a:moveTo>
                <a:lnTo>
                  <a:pt x="2161510" y="5539262"/>
                </a:lnTo>
                <a:lnTo>
                  <a:pt x="2161510" y="5642377"/>
                </a:lnTo>
                <a:cubicBezTo>
                  <a:pt x="2128194" y="5633291"/>
                  <a:pt x="2095160" y="5623515"/>
                  <a:pt x="2062343" y="5613305"/>
                </a:cubicBezTo>
                <a:close/>
                <a:moveTo>
                  <a:pt x="1852905" y="5539262"/>
                </a:moveTo>
                <a:lnTo>
                  <a:pt x="1856100" y="5539262"/>
                </a:lnTo>
                <a:lnTo>
                  <a:pt x="1856100" y="5540540"/>
                </a:lnTo>
                <a:cubicBezTo>
                  <a:pt x="1855039" y="5540118"/>
                  <a:pt x="1853966" y="5539696"/>
                  <a:pt x="1852905" y="5539262"/>
                </a:cubicBezTo>
                <a:close/>
                <a:moveTo>
                  <a:pt x="1138243" y="5126789"/>
                </a:moveTo>
                <a:lnTo>
                  <a:pt x="1237410" y="5126789"/>
                </a:lnTo>
                <a:lnTo>
                  <a:pt x="1237410" y="5204908"/>
                </a:lnTo>
                <a:close/>
                <a:moveTo>
                  <a:pt x="1134278" y="5123666"/>
                </a:moveTo>
                <a:lnTo>
                  <a:pt x="1138243" y="5126789"/>
                </a:lnTo>
                <a:lnTo>
                  <a:pt x="1134278" y="5126789"/>
                </a:lnTo>
                <a:close/>
                <a:moveTo>
                  <a:pt x="1856101" y="5023674"/>
                </a:moveTo>
                <a:lnTo>
                  <a:pt x="1856101" y="5126789"/>
                </a:lnTo>
                <a:lnTo>
                  <a:pt x="2062344" y="5126789"/>
                </a:lnTo>
                <a:lnTo>
                  <a:pt x="2062344" y="5023674"/>
                </a:lnTo>
                <a:lnTo>
                  <a:pt x="1959216" y="5023674"/>
                </a:lnTo>
                <a:close/>
                <a:moveTo>
                  <a:pt x="1340511" y="4714315"/>
                </a:moveTo>
                <a:lnTo>
                  <a:pt x="1443639" y="4714315"/>
                </a:lnTo>
                <a:lnTo>
                  <a:pt x="1546742" y="4714315"/>
                </a:lnTo>
                <a:lnTo>
                  <a:pt x="1546742" y="4817430"/>
                </a:lnTo>
                <a:lnTo>
                  <a:pt x="1443639" y="4817430"/>
                </a:lnTo>
                <a:lnTo>
                  <a:pt x="1443639" y="5229904"/>
                </a:lnTo>
                <a:lnTo>
                  <a:pt x="1340511" y="5229904"/>
                </a:lnTo>
                <a:lnTo>
                  <a:pt x="1340511" y="5126789"/>
                </a:lnTo>
                <a:lnTo>
                  <a:pt x="1237410" y="5126789"/>
                </a:lnTo>
                <a:lnTo>
                  <a:pt x="1237410" y="5023674"/>
                </a:lnTo>
                <a:lnTo>
                  <a:pt x="1340511" y="5023674"/>
                </a:lnTo>
                <a:lnTo>
                  <a:pt x="1340511" y="4920558"/>
                </a:lnTo>
                <a:lnTo>
                  <a:pt x="1134278" y="4920558"/>
                </a:lnTo>
                <a:lnTo>
                  <a:pt x="1134278" y="4817430"/>
                </a:lnTo>
                <a:lnTo>
                  <a:pt x="1340511" y="4817430"/>
                </a:lnTo>
                <a:close/>
                <a:moveTo>
                  <a:pt x="1031157" y="4714315"/>
                </a:moveTo>
                <a:lnTo>
                  <a:pt x="1134277" y="4714315"/>
                </a:lnTo>
                <a:lnTo>
                  <a:pt x="1134277" y="4817428"/>
                </a:lnTo>
                <a:lnTo>
                  <a:pt x="1031157" y="4817428"/>
                </a:lnTo>
                <a:close/>
                <a:moveTo>
                  <a:pt x="721812" y="4611200"/>
                </a:moveTo>
                <a:lnTo>
                  <a:pt x="928039" y="4611200"/>
                </a:lnTo>
                <a:lnTo>
                  <a:pt x="928039" y="4817431"/>
                </a:lnTo>
                <a:lnTo>
                  <a:pt x="1031158" y="4817431"/>
                </a:lnTo>
                <a:lnTo>
                  <a:pt x="1031158" y="5023674"/>
                </a:lnTo>
                <a:lnTo>
                  <a:pt x="1134278" y="5023674"/>
                </a:lnTo>
                <a:lnTo>
                  <a:pt x="1134278" y="5123666"/>
                </a:lnTo>
                <a:lnTo>
                  <a:pt x="1005414" y="5022154"/>
                </a:lnTo>
                <a:cubicBezTo>
                  <a:pt x="931267" y="4957481"/>
                  <a:pt x="860398" y="4889148"/>
                  <a:pt x="793083" y="4817431"/>
                </a:cubicBezTo>
                <a:lnTo>
                  <a:pt x="824931" y="4817431"/>
                </a:lnTo>
                <a:lnTo>
                  <a:pt x="824931" y="4714315"/>
                </a:lnTo>
                <a:lnTo>
                  <a:pt x="721812" y="4714315"/>
                </a:lnTo>
                <a:close/>
                <a:moveTo>
                  <a:pt x="1959220" y="4508085"/>
                </a:moveTo>
                <a:lnTo>
                  <a:pt x="1959220" y="4611200"/>
                </a:lnTo>
                <a:lnTo>
                  <a:pt x="2062344" y="4611200"/>
                </a:lnTo>
                <a:lnTo>
                  <a:pt x="2062344" y="4508085"/>
                </a:lnTo>
                <a:close/>
                <a:moveTo>
                  <a:pt x="618704" y="4508084"/>
                </a:moveTo>
                <a:lnTo>
                  <a:pt x="721811" y="4508084"/>
                </a:lnTo>
                <a:lnTo>
                  <a:pt x="721811" y="4611204"/>
                </a:lnTo>
                <a:lnTo>
                  <a:pt x="618704" y="4611204"/>
                </a:lnTo>
                <a:lnTo>
                  <a:pt x="618704" y="4613935"/>
                </a:lnTo>
                <a:cubicBezTo>
                  <a:pt x="617981" y="4613015"/>
                  <a:pt x="617258" y="4612120"/>
                  <a:pt x="616533" y="4611200"/>
                </a:cubicBezTo>
                <a:lnTo>
                  <a:pt x="618704" y="4611200"/>
                </a:lnTo>
                <a:close/>
                <a:moveTo>
                  <a:pt x="515585" y="4404969"/>
                </a:moveTo>
                <a:lnTo>
                  <a:pt x="618704" y="4404969"/>
                </a:lnTo>
                <a:lnTo>
                  <a:pt x="618704" y="4508084"/>
                </a:lnTo>
                <a:lnTo>
                  <a:pt x="539708" y="4508084"/>
                </a:lnTo>
                <a:cubicBezTo>
                  <a:pt x="531559" y="4496647"/>
                  <a:pt x="523559" y="4485081"/>
                  <a:pt x="515585" y="4473516"/>
                </a:cubicBezTo>
                <a:close/>
                <a:moveTo>
                  <a:pt x="412453" y="4301841"/>
                </a:moveTo>
                <a:lnTo>
                  <a:pt x="515572" y="4301841"/>
                </a:lnTo>
                <a:lnTo>
                  <a:pt x="515572" y="4404956"/>
                </a:lnTo>
                <a:lnTo>
                  <a:pt x="469648" y="4404956"/>
                </a:lnTo>
                <a:cubicBezTo>
                  <a:pt x="450067" y="4374798"/>
                  <a:pt x="430948" y="4344293"/>
                  <a:pt x="412453" y="4313368"/>
                </a:cubicBezTo>
                <a:close/>
                <a:moveTo>
                  <a:pt x="1752985" y="4198726"/>
                </a:moveTo>
                <a:lnTo>
                  <a:pt x="1959216" y="4198726"/>
                </a:lnTo>
                <a:lnTo>
                  <a:pt x="2062344" y="4198726"/>
                </a:lnTo>
                <a:lnTo>
                  <a:pt x="2161510" y="4198726"/>
                </a:lnTo>
                <a:lnTo>
                  <a:pt x="2161510" y="4301841"/>
                </a:lnTo>
                <a:lnTo>
                  <a:pt x="2062344" y="4301841"/>
                </a:lnTo>
                <a:lnTo>
                  <a:pt x="2062344" y="4404969"/>
                </a:lnTo>
                <a:lnTo>
                  <a:pt x="2161510" y="4404969"/>
                </a:lnTo>
                <a:lnTo>
                  <a:pt x="2161510" y="4714315"/>
                </a:lnTo>
                <a:lnTo>
                  <a:pt x="1959216" y="4714315"/>
                </a:lnTo>
                <a:lnTo>
                  <a:pt x="1959216" y="4611204"/>
                </a:lnTo>
                <a:lnTo>
                  <a:pt x="1856101" y="4611204"/>
                </a:lnTo>
                <a:lnTo>
                  <a:pt x="1856101" y="4714315"/>
                </a:lnTo>
                <a:lnTo>
                  <a:pt x="1959216" y="4714315"/>
                </a:lnTo>
                <a:lnTo>
                  <a:pt x="1959216" y="4920559"/>
                </a:lnTo>
                <a:lnTo>
                  <a:pt x="2062344" y="4920559"/>
                </a:lnTo>
                <a:lnTo>
                  <a:pt x="2062344" y="4817431"/>
                </a:lnTo>
                <a:lnTo>
                  <a:pt x="2161511" y="4817431"/>
                </a:lnTo>
                <a:lnTo>
                  <a:pt x="2161511" y="5229904"/>
                </a:lnTo>
                <a:lnTo>
                  <a:pt x="1959216" y="5229904"/>
                </a:lnTo>
                <a:lnTo>
                  <a:pt x="1959216" y="5333019"/>
                </a:lnTo>
                <a:lnTo>
                  <a:pt x="2062343" y="5333019"/>
                </a:lnTo>
                <a:lnTo>
                  <a:pt x="2161510" y="5333019"/>
                </a:lnTo>
                <a:lnTo>
                  <a:pt x="2161510" y="5436147"/>
                </a:lnTo>
                <a:lnTo>
                  <a:pt x="2062343" y="5436147"/>
                </a:lnTo>
                <a:lnTo>
                  <a:pt x="2062343" y="5539262"/>
                </a:lnTo>
                <a:lnTo>
                  <a:pt x="1959215" y="5539262"/>
                </a:lnTo>
                <a:lnTo>
                  <a:pt x="1959215" y="5333020"/>
                </a:lnTo>
                <a:lnTo>
                  <a:pt x="1856101" y="5333020"/>
                </a:lnTo>
                <a:lnTo>
                  <a:pt x="1856101" y="5436147"/>
                </a:lnTo>
                <a:lnTo>
                  <a:pt x="1649857" y="5436147"/>
                </a:lnTo>
                <a:lnTo>
                  <a:pt x="1649857" y="5449706"/>
                </a:lnTo>
                <a:cubicBezTo>
                  <a:pt x="1615111" y="5432761"/>
                  <a:pt x="1580722" y="5415164"/>
                  <a:pt x="1546742" y="5396902"/>
                </a:cubicBezTo>
                <a:lnTo>
                  <a:pt x="1546742" y="5333019"/>
                </a:lnTo>
                <a:lnTo>
                  <a:pt x="1649857" y="5333019"/>
                </a:lnTo>
                <a:lnTo>
                  <a:pt x="1649857" y="5229908"/>
                </a:lnTo>
                <a:lnTo>
                  <a:pt x="1546741" y="5229908"/>
                </a:lnTo>
                <a:lnTo>
                  <a:pt x="1546741" y="5126788"/>
                </a:lnTo>
                <a:lnTo>
                  <a:pt x="1649861" y="5126788"/>
                </a:lnTo>
                <a:lnTo>
                  <a:pt x="1649861" y="5229904"/>
                </a:lnTo>
                <a:lnTo>
                  <a:pt x="1752985" y="5229904"/>
                </a:lnTo>
                <a:lnTo>
                  <a:pt x="1752985" y="5333019"/>
                </a:lnTo>
                <a:lnTo>
                  <a:pt x="1856101" y="5333019"/>
                </a:lnTo>
                <a:lnTo>
                  <a:pt x="1856101" y="5229904"/>
                </a:lnTo>
                <a:lnTo>
                  <a:pt x="1752985" y="5229904"/>
                </a:lnTo>
                <a:lnTo>
                  <a:pt x="1752985" y="5023674"/>
                </a:lnTo>
                <a:lnTo>
                  <a:pt x="1546742" y="5023674"/>
                </a:lnTo>
                <a:lnTo>
                  <a:pt x="1546742" y="4920559"/>
                </a:lnTo>
                <a:lnTo>
                  <a:pt x="1752985" y="4920559"/>
                </a:lnTo>
                <a:lnTo>
                  <a:pt x="1752985" y="4817431"/>
                </a:lnTo>
                <a:lnTo>
                  <a:pt x="1649857" y="4817431"/>
                </a:lnTo>
                <a:lnTo>
                  <a:pt x="1649857" y="4714315"/>
                </a:lnTo>
                <a:lnTo>
                  <a:pt x="1752985" y="4714315"/>
                </a:lnTo>
                <a:lnTo>
                  <a:pt x="1752985" y="4611200"/>
                </a:lnTo>
                <a:lnTo>
                  <a:pt x="1856100" y="4611200"/>
                </a:lnTo>
                <a:lnTo>
                  <a:pt x="1856100" y="4508084"/>
                </a:lnTo>
                <a:lnTo>
                  <a:pt x="1959216" y="4508084"/>
                </a:lnTo>
                <a:lnTo>
                  <a:pt x="1959216" y="4299362"/>
                </a:lnTo>
                <a:lnTo>
                  <a:pt x="1752985" y="4299362"/>
                </a:lnTo>
                <a:close/>
                <a:moveTo>
                  <a:pt x="1649857" y="4095610"/>
                </a:moveTo>
                <a:lnTo>
                  <a:pt x="1752977" y="4095610"/>
                </a:lnTo>
                <a:lnTo>
                  <a:pt x="1752977" y="4198723"/>
                </a:lnTo>
                <a:lnTo>
                  <a:pt x="1649857" y="4198723"/>
                </a:lnTo>
                <a:close/>
                <a:moveTo>
                  <a:pt x="412453" y="3992495"/>
                </a:moveTo>
                <a:lnTo>
                  <a:pt x="515572" y="3992495"/>
                </a:lnTo>
                <a:lnTo>
                  <a:pt x="515585" y="3992495"/>
                </a:lnTo>
                <a:lnTo>
                  <a:pt x="618704" y="3992495"/>
                </a:lnTo>
                <a:lnTo>
                  <a:pt x="618704" y="4095610"/>
                </a:lnTo>
                <a:lnTo>
                  <a:pt x="652262" y="4095610"/>
                </a:lnTo>
                <a:lnTo>
                  <a:pt x="721812" y="4095610"/>
                </a:lnTo>
                <a:lnTo>
                  <a:pt x="721812" y="4404969"/>
                </a:lnTo>
                <a:lnTo>
                  <a:pt x="618704" y="4404969"/>
                </a:lnTo>
                <a:lnTo>
                  <a:pt x="618704" y="4198726"/>
                </a:lnTo>
                <a:lnTo>
                  <a:pt x="567139" y="4198726"/>
                </a:lnTo>
                <a:lnTo>
                  <a:pt x="515585" y="4198726"/>
                </a:lnTo>
                <a:lnTo>
                  <a:pt x="515585" y="4095610"/>
                </a:lnTo>
                <a:lnTo>
                  <a:pt x="412453" y="4095610"/>
                </a:lnTo>
                <a:close/>
                <a:moveTo>
                  <a:pt x="1856100" y="3889380"/>
                </a:moveTo>
                <a:lnTo>
                  <a:pt x="1959220" y="3889380"/>
                </a:lnTo>
                <a:lnTo>
                  <a:pt x="1959220" y="3992495"/>
                </a:lnTo>
                <a:lnTo>
                  <a:pt x="2062335" y="3992495"/>
                </a:lnTo>
                <a:lnTo>
                  <a:pt x="2062335" y="4095608"/>
                </a:lnTo>
                <a:lnTo>
                  <a:pt x="1959215" y="4095608"/>
                </a:lnTo>
                <a:lnTo>
                  <a:pt x="1959215" y="3992500"/>
                </a:lnTo>
                <a:lnTo>
                  <a:pt x="1856105" y="3992500"/>
                </a:lnTo>
                <a:lnTo>
                  <a:pt x="1856105" y="4095608"/>
                </a:lnTo>
                <a:lnTo>
                  <a:pt x="1752998" y="4095608"/>
                </a:lnTo>
                <a:lnTo>
                  <a:pt x="1752998" y="3992495"/>
                </a:lnTo>
                <a:lnTo>
                  <a:pt x="1856100" y="3992495"/>
                </a:lnTo>
                <a:close/>
                <a:moveTo>
                  <a:pt x="1031158" y="3786265"/>
                </a:moveTo>
                <a:lnTo>
                  <a:pt x="1134278" y="3786265"/>
                </a:lnTo>
                <a:lnTo>
                  <a:pt x="1134278" y="3992496"/>
                </a:lnTo>
                <a:lnTo>
                  <a:pt x="1237410" y="3992496"/>
                </a:lnTo>
                <a:lnTo>
                  <a:pt x="1340511" y="3992496"/>
                </a:lnTo>
                <a:lnTo>
                  <a:pt x="1340511" y="4301841"/>
                </a:lnTo>
                <a:lnTo>
                  <a:pt x="1443639" y="4301841"/>
                </a:lnTo>
                <a:lnTo>
                  <a:pt x="1546742" y="4301841"/>
                </a:lnTo>
                <a:lnTo>
                  <a:pt x="1546742" y="4404969"/>
                </a:lnTo>
                <a:lnTo>
                  <a:pt x="1443639" y="4404969"/>
                </a:lnTo>
                <a:lnTo>
                  <a:pt x="1443639" y="4508085"/>
                </a:lnTo>
                <a:lnTo>
                  <a:pt x="1546742" y="4508085"/>
                </a:lnTo>
                <a:lnTo>
                  <a:pt x="1546742" y="4611200"/>
                </a:lnTo>
                <a:lnTo>
                  <a:pt x="1443639" y="4611200"/>
                </a:lnTo>
                <a:lnTo>
                  <a:pt x="1340511" y="4611200"/>
                </a:lnTo>
                <a:lnTo>
                  <a:pt x="1237410" y="4611200"/>
                </a:lnTo>
                <a:lnTo>
                  <a:pt x="1237410" y="4508085"/>
                </a:lnTo>
                <a:lnTo>
                  <a:pt x="1340511" y="4508085"/>
                </a:lnTo>
                <a:lnTo>
                  <a:pt x="1340511" y="4404969"/>
                </a:lnTo>
                <a:lnTo>
                  <a:pt x="1237410" y="4404969"/>
                </a:lnTo>
                <a:lnTo>
                  <a:pt x="1237410" y="4508085"/>
                </a:lnTo>
                <a:lnTo>
                  <a:pt x="1134278" y="4508085"/>
                </a:lnTo>
                <a:lnTo>
                  <a:pt x="1134278" y="4611200"/>
                </a:lnTo>
                <a:lnTo>
                  <a:pt x="1031158" y="4611200"/>
                </a:lnTo>
                <a:lnTo>
                  <a:pt x="1031158" y="4508085"/>
                </a:lnTo>
                <a:lnTo>
                  <a:pt x="928039" y="4508085"/>
                </a:lnTo>
                <a:lnTo>
                  <a:pt x="928039" y="4404969"/>
                </a:lnTo>
                <a:lnTo>
                  <a:pt x="824932" y="4404969"/>
                </a:lnTo>
                <a:lnTo>
                  <a:pt x="824932" y="4508082"/>
                </a:lnTo>
                <a:lnTo>
                  <a:pt x="721812" y="4508082"/>
                </a:lnTo>
                <a:lnTo>
                  <a:pt x="721812" y="4404969"/>
                </a:lnTo>
                <a:lnTo>
                  <a:pt x="824931" y="4404969"/>
                </a:lnTo>
                <a:lnTo>
                  <a:pt x="824931" y="4301841"/>
                </a:lnTo>
                <a:lnTo>
                  <a:pt x="928039" y="4301841"/>
                </a:lnTo>
                <a:lnTo>
                  <a:pt x="1031158" y="4301841"/>
                </a:lnTo>
                <a:lnTo>
                  <a:pt x="1134278" y="4301841"/>
                </a:lnTo>
                <a:lnTo>
                  <a:pt x="1237410" y="4301841"/>
                </a:lnTo>
                <a:lnTo>
                  <a:pt x="1237410" y="4198726"/>
                </a:lnTo>
                <a:lnTo>
                  <a:pt x="1134278" y="4198726"/>
                </a:lnTo>
                <a:lnTo>
                  <a:pt x="1134278" y="4095611"/>
                </a:lnTo>
                <a:lnTo>
                  <a:pt x="1031158" y="4095611"/>
                </a:lnTo>
                <a:lnTo>
                  <a:pt x="1031158" y="4198723"/>
                </a:lnTo>
                <a:lnTo>
                  <a:pt x="928038" y="4198723"/>
                </a:lnTo>
                <a:lnTo>
                  <a:pt x="928038" y="4095610"/>
                </a:lnTo>
                <a:lnTo>
                  <a:pt x="1031158" y="4095610"/>
                </a:lnTo>
                <a:close/>
                <a:moveTo>
                  <a:pt x="164668" y="3786265"/>
                </a:moveTo>
                <a:lnTo>
                  <a:pt x="206226" y="3786265"/>
                </a:lnTo>
                <a:lnTo>
                  <a:pt x="206226" y="3889380"/>
                </a:lnTo>
                <a:lnTo>
                  <a:pt x="203243" y="3889380"/>
                </a:lnTo>
                <a:cubicBezTo>
                  <a:pt x="189741" y="3855324"/>
                  <a:pt x="176923" y="3820935"/>
                  <a:pt x="164668" y="3786265"/>
                </a:cubicBezTo>
                <a:close/>
                <a:moveTo>
                  <a:pt x="2062343" y="3683149"/>
                </a:moveTo>
                <a:lnTo>
                  <a:pt x="2161506" y="3683149"/>
                </a:lnTo>
                <a:lnTo>
                  <a:pt x="2161506" y="3786262"/>
                </a:lnTo>
                <a:lnTo>
                  <a:pt x="2062343" y="3786262"/>
                </a:lnTo>
                <a:close/>
                <a:moveTo>
                  <a:pt x="1340511" y="3683149"/>
                </a:moveTo>
                <a:lnTo>
                  <a:pt x="1443639" y="3683149"/>
                </a:lnTo>
                <a:lnTo>
                  <a:pt x="1546742" y="3683149"/>
                </a:lnTo>
                <a:lnTo>
                  <a:pt x="1546742" y="3786264"/>
                </a:lnTo>
                <a:lnTo>
                  <a:pt x="1649857" y="3786264"/>
                </a:lnTo>
                <a:lnTo>
                  <a:pt x="1649857" y="3992495"/>
                </a:lnTo>
                <a:lnTo>
                  <a:pt x="1649857" y="4095610"/>
                </a:lnTo>
                <a:lnTo>
                  <a:pt x="1443639" y="4095610"/>
                </a:lnTo>
                <a:lnTo>
                  <a:pt x="1443639" y="3992495"/>
                </a:lnTo>
                <a:lnTo>
                  <a:pt x="1546742" y="3992495"/>
                </a:lnTo>
                <a:lnTo>
                  <a:pt x="1546742" y="3889380"/>
                </a:lnTo>
                <a:lnTo>
                  <a:pt x="1443639" y="3889380"/>
                </a:lnTo>
                <a:lnTo>
                  <a:pt x="1340511" y="3889380"/>
                </a:lnTo>
                <a:lnTo>
                  <a:pt x="1237410" y="3889380"/>
                </a:lnTo>
                <a:lnTo>
                  <a:pt x="1237410" y="3786264"/>
                </a:lnTo>
                <a:lnTo>
                  <a:pt x="1340511" y="3786264"/>
                </a:lnTo>
                <a:close/>
                <a:moveTo>
                  <a:pt x="206226" y="3683149"/>
                </a:moveTo>
                <a:lnTo>
                  <a:pt x="309346" y="3683149"/>
                </a:lnTo>
                <a:lnTo>
                  <a:pt x="309346" y="3786262"/>
                </a:lnTo>
                <a:lnTo>
                  <a:pt x="206226" y="3786262"/>
                </a:lnTo>
                <a:close/>
                <a:moveTo>
                  <a:pt x="1856100" y="3580034"/>
                </a:moveTo>
                <a:lnTo>
                  <a:pt x="1959216" y="3580034"/>
                </a:lnTo>
                <a:lnTo>
                  <a:pt x="1959216" y="3786265"/>
                </a:lnTo>
                <a:lnTo>
                  <a:pt x="2062335" y="3786265"/>
                </a:lnTo>
                <a:lnTo>
                  <a:pt x="2062335" y="3889378"/>
                </a:lnTo>
                <a:lnTo>
                  <a:pt x="1959215" y="3889378"/>
                </a:lnTo>
                <a:lnTo>
                  <a:pt x="1959215" y="3786265"/>
                </a:lnTo>
                <a:lnTo>
                  <a:pt x="1856100" y="3786265"/>
                </a:lnTo>
                <a:lnTo>
                  <a:pt x="1856100" y="3889380"/>
                </a:lnTo>
                <a:lnTo>
                  <a:pt x="1752985" y="3889380"/>
                </a:lnTo>
                <a:lnTo>
                  <a:pt x="1752985" y="3683149"/>
                </a:lnTo>
                <a:lnTo>
                  <a:pt x="1856100" y="3683149"/>
                </a:lnTo>
                <a:close/>
                <a:moveTo>
                  <a:pt x="412453" y="3580034"/>
                </a:moveTo>
                <a:lnTo>
                  <a:pt x="515572" y="3580034"/>
                </a:lnTo>
                <a:lnTo>
                  <a:pt x="515572" y="3683149"/>
                </a:lnTo>
                <a:lnTo>
                  <a:pt x="618704" y="3683149"/>
                </a:lnTo>
                <a:lnTo>
                  <a:pt x="618704" y="3786265"/>
                </a:lnTo>
                <a:lnTo>
                  <a:pt x="721812" y="3786265"/>
                </a:lnTo>
                <a:lnTo>
                  <a:pt x="721812" y="3889380"/>
                </a:lnTo>
                <a:lnTo>
                  <a:pt x="824931" y="3889380"/>
                </a:lnTo>
                <a:lnTo>
                  <a:pt x="928038" y="3889380"/>
                </a:lnTo>
                <a:lnTo>
                  <a:pt x="928038" y="3992495"/>
                </a:lnTo>
                <a:lnTo>
                  <a:pt x="928038" y="4095610"/>
                </a:lnTo>
                <a:lnTo>
                  <a:pt x="824931" y="4095610"/>
                </a:lnTo>
                <a:lnTo>
                  <a:pt x="824931" y="3992495"/>
                </a:lnTo>
                <a:lnTo>
                  <a:pt x="721812" y="3992495"/>
                </a:lnTo>
                <a:lnTo>
                  <a:pt x="618704" y="3992495"/>
                </a:lnTo>
                <a:lnTo>
                  <a:pt x="618704" y="3889380"/>
                </a:lnTo>
                <a:lnTo>
                  <a:pt x="515585" y="3889380"/>
                </a:lnTo>
                <a:lnTo>
                  <a:pt x="515572" y="3889367"/>
                </a:lnTo>
                <a:lnTo>
                  <a:pt x="515572" y="3889380"/>
                </a:lnTo>
                <a:lnTo>
                  <a:pt x="412453" y="3889380"/>
                </a:lnTo>
                <a:close/>
                <a:moveTo>
                  <a:pt x="100299" y="3580034"/>
                </a:moveTo>
                <a:lnTo>
                  <a:pt x="103107" y="3580034"/>
                </a:lnTo>
                <a:lnTo>
                  <a:pt x="103107" y="3590487"/>
                </a:lnTo>
                <a:cubicBezTo>
                  <a:pt x="102146" y="3587011"/>
                  <a:pt x="101247" y="3583510"/>
                  <a:pt x="100299" y="3580034"/>
                </a:cubicBezTo>
                <a:close/>
                <a:moveTo>
                  <a:pt x="1959215" y="3373791"/>
                </a:moveTo>
                <a:lnTo>
                  <a:pt x="2062335" y="3373791"/>
                </a:lnTo>
                <a:lnTo>
                  <a:pt x="2062335" y="3476904"/>
                </a:lnTo>
                <a:lnTo>
                  <a:pt x="1959215" y="3476904"/>
                </a:lnTo>
                <a:close/>
                <a:moveTo>
                  <a:pt x="824931" y="3270676"/>
                </a:moveTo>
                <a:lnTo>
                  <a:pt x="928038" y="3270676"/>
                </a:lnTo>
                <a:lnTo>
                  <a:pt x="928038" y="3373790"/>
                </a:lnTo>
                <a:lnTo>
                  <a:pt x="824931" y="3373790"/>
                </a:lnTo>
                <a:close/>
                <a:moveTo>
                  <a:pt x="2062343" y="3167560"/>
                </a:moveTo>
                <a:lnTo>
                  <a:pt x="2161506" y="3167560"/>
                </a:lnTo>
                <a:lnTo>
                  <a:pt x="2161506" y="3373793"/>
                </a:lnTo>
                <a:lnTo>
                  <a:pt x="2062343" y="3373793"/>
                </a:lnTo>
                <a:close/>
                <a:moveTo>
                  <a:pt x="19380" y="3167560"/>
                </a:moveTo>
                <a:lnTo>
                  <a:pt x="103106" y="3167560"/>
                </a:lnTo>
                <a:lnTo>
                  <a:pt x="103106" y="3270675"/>
                </a:lnTo>
                <a:lnTo>
                  <a:pt x="33919" y="3270675"/>
                </a:lnTo>
                <a:cubicBezTo>
                  <a:pt x="28490" y="3236491"/>
                  <a:pt x="23611" y="3202128"/>
                  <a:pt x="19380" y="3167560"/>
                </a:cubicBezTo>
                <a:close/>
                <a:moveTo>
                  <a:pt x="1959215" y="3064445"/>
                </a:moveTo>
                <a:lnTo>
                  <a:pt x="2062335" y="3064445"/>
                </a:lnTo>
                <a:lnTo>
                  <a:pt x="2062335" y="3167558"/>
                </a:lnTo>
                <a:lnTo>
                  <a:pt x="1959215" y="3167558"/>
                </a:lnTo>
                <a:close/>
                <a:moveTo>
                  <a:pt x="103107" y="3064445"/>
                </a:moveTo>
                <a:lnTo>
                  <a:pt x="206227" y="3064445"/>
                </a:lnTo>
                <a:lnTo>
                  <a:pt x="206227" y="3167558"/>
                </a:lnTo>
                <a:lnTo>
                  <a:pt x="103107" y="3167558"/>
                </a:lnTo>
                <a:close/>
                <a:moveTo>
                  <a:pt x="2062548" y="2961330"/>
                </a:moveTo>
                <a:lnTo>
                  <a:pt x="2161499" y="2961330"/>
                </a:lnTo>
                <a:lnTo>
                  <a:pt x="2161499" y="3064443"/>
                </a:lnTo>
                <a:lnTo>
                  <a:pt x="2062548" y="3064443"/>
                </a:lnTo>
                <a:close/>
                <a:moveTo>
                  <a:pt x="1752985" y="2961330"/>
                </a:moveTo>
                <a:lnTo>
                  <a:pt x="1856100" y="2961330"/>
                </a:lnTo>
                <a:lnTo>
                  <a:pt x="1959215" y="2961330"/>
                </a:lnTo>
                <a:lnTo>
                  <a:pt x="1959215" y="3064445"/>
                </a:lnTo>
                <a:lnTo>
                  <a:pt x="1856100" y="3064445"/>
                </a:lnTo>
                <a:lnTo>
                  <a:pt x="1856100" y="3167561"/>
                </a:lnTo>
                <a:lnTo>
                  <a:pt x="1959215" y="3167561"/>
                </a:lnTo>
                <a:lnTo>
                  <a:pt x="1959215" y="3270676"/>
                </a:lnTo>
                <a:lnTo>
                  <a:pt x="1752985" y="3270676"/>
                </a:lnTo>
                <a:lnTo>
                  <a:pt x="1752985" y="3476906"/>
                </a:lnTo>
                <a:lnTo>
                  <a:pt x="1856100" y="3476906"/>
                </a:lnTo>
                <a:lnTo>
                  <a:pt x="1856100" y="3580034"/>
                </a:lnTo>
                <a:lnTo>
                  <a:pt x="1546742" y="3580034"/>
                </a:lnTo>
                <a:lnTo>
                  <a:pt x="1546742" y="3476906"/>
                </a:lnTo>
                <a:lnTo>
                  <a:pt x="1649857" y="3476906"/>
                </a:lnTo>
                <a:lnTo>
                  <a:pt x="1649857" y="3373791"/>
                </a:lnTo>
                <a:lnTo>
                  <a:pt x="1546742" y="3373791"/>
                </a:lnTo>
                <a:lnTo>
                  <a:pt x="1546742" y="3167561"/>
                </a:lnTo>
                <a:lnTo>
                  <a:pt x="1443639" y="3167561"/>
                </a:lnTo>
                <a:lnTo>
                  <a:pt x="1443639" y="3064445"/>
                </a:lnTo>
                <a:lnTo>
                  <a:pt x="1546742" y="3064445"/>
                </a:lnTo>
                <a:lnTo>
                  <a:pt x="1649857" y="3064445"/>
                </a:lnTo>
                <a:lnTo>
                  <a:pt x="1649857" y="3167561"/>
                </a:lnTo>
                <a:lnTo>
                  <a:pt x="1752985" y="3167561"/>
                </a:lnTo>
                <a:close/>
                <a:moveTo>
                  <a:pt x="1485" y="2961330"/>
                </a:moveTo>
                <a:lnTo>
                  <a:pt x="103107" y="2961330"/>
                </a:lnTo>
                <a:lnTo>
                  <a:pt x="103107" y="3064445"/>
                </a:lnTo>
                <a:lnTo>
                  <a:pt x="8536" y="3064445"/>
                </a:lnTo>
                <a:cubicBezTo>
                  <a:pt x="5566" y="3030248"/>
                  <a:pt x="3282" y="2995859"/>
                  <a:pt x="1485" y="2961330"/>
                </a:cubicBezTo>
                <a:close/>
                <a:moveTo>
                  <a:pt x="928038" y="2961317"/>
                </a:moveTo>
                <a:lnTo>
                  <a:pt x="1031157" y="2961317"/>
                </a:lnTo>
                <a:lnTo>
                  <a:pt x="1031157" y="3167560"/>
                </a:lnTo>
                <a:lnTo>
                  <a:pt x="1134278" y="3167560"/>
                </a:lnTo>
                <a:lnTo>
                  <a:pt x="1134278" y="2961317"/>
                </a:lnTo>
                <a:lnTo>
                  <a:pt x="1237409" y="2961317"/>
                </a:lnTo>
                <a:lnTo>
                  <a:pt x="1237409" y="3064445"/>
                </a:lnTo>
                <a:lnTo>
                  <a:pt x="1340511" y="3064445"/>
                </a:lnTo>
                <a:lnTo>
                  <a:pt x="1340511" y="3167560"/>
                </a:lnTo>
                <a:lnTo>
                  <a:pt x="1237409" y="3167560"/>
                </a:lnTo>
                <a:lnTo>
                  <a:pt x="1237409" y="3270676"/>
                </a:lnTo>
                <a:lnTo>
                  <a:pt x="1443639" y="3270676"/>
                </a:lnTo>
                <a:lnTo>
                  <a:pt x="1443639" y="3373791"/>
                </a:lnTo>
                <a:lnTo>
                  <a:pt x="1237409" y="3373791"/>
                </a:lnTo>
                <a:lnTo>
                  <a:pt x="1237409" y="3476906"/>
                </a:lnTo>
                <a:lnTo>
                  <a:pt x="1134278" y="3476906"/>
                </a:lnTo>
                <a:lnTo>
                  <a:pt x="1134278" y="3580034"/>
                </a:lnTo>
                <a:lnTo>
                  <a:pt x="1031157" y="3580034"/>
                </a:lnTo>
                <a:lnTo>
                  <a:pt x="1031157" y="3683149"/>
                </a:lnTo>
                <a:lnTo>
                  <a:pt x="928038" y="3683149"/>
                </a:lnTo>
                <a:lnTo>
                  <a:pt x="928038" y="3373791"/>
                </a:lnTo>
                <a:lnTo>
                  <a:pt x="1031157" y="3373791"/>
                </a:lnTo>
                <a:lnTo>
                  <a:pt x="1031157" y="3270676"/>
                </a:lnTo>
                <a:lnTo>
                  <a:pt x="928038" y="3270676"/>
                </a:lnTo>
                <a:close/>
                <a:moveTo>
                  <a:pt x="1856100" y="2757566"/>
                </a:moveTo>
                <a:lnTo>
                  <a:pt x="1959220" y="2757566"/>
                </a:lnTo>
                <a:lnTo>
                  <a:pt x="1959220" y="2860685"/>
                </a:lnTo>
                <a:lnTo>
                  <a:pt x="1856100" y="2860685"/>
                </a:lnTo>
                <a:close/>
                <a:moveTo>
                  <a:pt x="0" y="2757566"/>
                </a:moveTo>
                <a:lnTo>
                  <a:pt x="103107" y="2757566"/>
                </a:lnTo>
                <a:lnTo>
                  <a:pt x="103107" y="2860685"/>
                </a:lnTo>
                <a:lnTo>
                  <a:pt x="0" y="2860685"/>
                </a:lnTo>
                <a:close/>
                <a:moveTo>
                  <a:pt x="1443639" y="2653058"/>
                </a:moveTo>
                <a:lnTo>
                  <a:pt x="1752985" y="2653058"/>
                </a:lnTo>
                <a:lnTo>
                  <a:pt x="1752985" y="2756173"/>
                </a:lnTo>
                <a:lnTo>
                  <a:pt x="1752985" y="2859289"/>
                </a:lnTo>
                <a:lnTo>
                  <a:pt x="1649857" y="2859289"/>
                </a:lnTo>
                <a:lnTo>
                  <a:pt x="1649857" y="2756173"/>
                </a:lnTo>
                <a:lnTo>
                  <a:pt x="1443639" y="2756173"/>
                </a:lnTo>
                <a:close/>
                <a:moveTo>
                  <a:pt x="1959216" y="2445741"/>
                </a:moveTo>
                <a:lnTo>
                  <a:pt x="2062344" y="2445741"/>
                </a:lnTo>
                <a:lnTo>
                  <a:pt x="2062344" y="2548856"/>
                </a:lnTo>
                <a:lnTo>
                  <a:pt x="2161510" y="2548856"/>
                </a:lnTo>
                <a:lnTo>
                  <a:pt x="2161510" y="2651972"/>
                </a:lnTo>
                <a:lnTo>
                  <a:pt x="1752985" y="2651972"/>
                </a:lnTo>
                <a:lnTo>
                  <a:pt x="1752985" y="2548856"/>
                </a:lnTo>
                <a:lnTo>
                  <a:pt x="1959216" y="2548856"/>
                </a:lnTo>
                <a:close/>
                <a:moveTo>
                  <a:pt x="2062343" y="2342613"/>
                </a:moveTo>
                <a:lnTo>
                  <a:pt x="2161506" y="2342613"/>
                </a:lnTo>
                <a:lnTo>
                  <a:pt x="2161506" y="2445726"/>
                </a:lnTo>
                <a:lnTo>
                  <a:pt x="2062343" y="2445726"/>
                </a:lnTo>
                <a:close/>
                <a:moveTo>
                  <a:pt x="1134278" y="2342613"/>
                </a:moveTo>
                <a:lnTo>
                  <a:pt x="1237410" y="2342613"/>
                </a:lnTo>
                <a:lnTo>
                  <a:pt x="1237410" y="2445741"/>
                </a:lnTo>
                <a:lnTo>
                  <a:pt x="1237410" y="2548856"/>
                </a:lnTo>
                <a:lnTo>
                  <a:pt x="1134278" y="2548856"/>
                </a:lnTo>
                <a:lnTo>
                  <a:pt x="1134278" y="2445741"/>
                </a:lnTo>
                <a:close/>
                <a:moveTo>
                  <a:pt x="52089" y="2239498"/>
                </a:moveTo>
                <a:lnTo>
                  <a:pt x="103106" y="2239498"/>
                </a:lnTo>
                <a:lnTo>
                  <a:pt x="103106" y="2342613"/>
                </a:lnTo>
                <a:lnTo>
                  <a:pt x="33919" y="2342613"/>
                </a:lnTo>
                <a:cubicBezTo>
                  <a:pt x="39398" y="2308046"/>
                  <a:pt x="45413" y="2273657"/>
                  <a:pt x="52089" y="2239498"/>
                </a:cubicBezTo>
                <a:close/>
                <a:moveTo>
                  <a:pt x="618704" y="2136382"/>
                </a:moveTo>
                <a:lnTo>
                  <a:pt x="721812" y="2136382"/>
                </a:lnTo>
                <a:lnTo>
                  <a:pt x="721812" y="2239497"/>
                </a:lnTo>
                <a:lnTo>
                  <a:pt x="824931" y="2239497"/>
                </a:lnTo>
                <a:lnTo>
                  <a:pt x="824931" y="2342613"/>
                </a:lnTo>
                <a:lnTo>
                  <a:pt x="928039" y="2342613"/>
                </a:lnTo>
                <a:lnTo>
                  <a:pt x="928039" y="2445740"/>
                </a:lnTo>
                <a:lnTo>
                  <a:pt x="1031158" y="2445740"/>
                </a:lnTo>
                <a:lnTo>
                  <a:pt x="1031158" y="2755086"/>
                </a:lnTo>
                <a:lnTo>
                  <a:pt x="1237410" y="2755086"/>
                </a:lnTo>
                <a:lnTo>
                  <a:pt x="1237410" y="2548856"/>
                </a:lnTo>
                <a:lnTo>
                  <a:pt x="1340511" y="2548856"/>
                </a:lnTo>
                <a:lnTo>
                  <a:pt x="1340511" y="2961317"/>
                </a:lnTo>
                <a:lnTo>
                  <a:pt x="1237410" y="2961317"/>
                </a:lnTo>
                <a:lnTo>
                  <a:pt x="1237410" y="2858201"/>
                </a:lnTo>
                <a:lnTo>
                  <a:pt x="1134278" y="2858201"/>
                </a:lnTo>
                <a:lnTo>
                  <a:pt x="1134278" y="2961317"/>
                </a:lnTo>
                <a:lnTo>
                  <a:pt x="1031158" y="2961317"/>
                </a:lnTo>
                <a:lnTo>
                  <a:pt x="1031158" y="2858201"/>
                </a:lnTo>
                <a:lnTo>
                  <a:pt x="824931" y="2858201"/>
                </a:lnTo>
                <a:lnTo>
                  <a:pt x="824931" y="3064445"/>
                </a:lnTo>
                <a:lnTo>
                  <a:pt x="721812" y="3064445"/>
                </a:lnTo>
                <a:lnTo>
                  <a:pt x="721812" y="3167560"/>
                </a:lnTo>
                <a:lnTo>
                  <a:pt x="824931" y="3167560"/>
                </a:lnTo>
                <a:lnTo>
                  <a:pt x="824931" y="3270675"/>
                </a:lnTo>
                <a:lnTo>
                  <a:pt x="515573" y="3270675"/>
                </a:lnTo>
                <a:lnTo>
                  <a:pt x="515573" y="3064445"/>
                </a:lnTo>
                <a:lnTo>
                  <a:pt x="618704" y="3064445"/>
                </a:lnTo>
                <a:lnTo>
                  <a:pt x="618704" y="2961333"/>
                </a:lnTo>
                <a:lnTo>
                  <a:pt x="412453" y="2961333"/>
                </a:lnTo>
                <a:lnTo>
                  <a:pt x="412453" y="3167561"/>
                </a:lnTo>
                <a:lnTo>
                  <a:pt x="309346" y="3167561"/>
                </a:lnTo>
                <a:lnTo>
                  <a:pt x="309346" y="3373791"/>
                </a:lnTo>
                <a:lnTo>
                  <a:pt x="412453" y="3373791"/>
                </a:lnTo>
                <a:lnTo>
                  <a:pt x="618704" y="3373791"/>
                </a:lnTo>
                <a:lnTo>
                  <a:pt x="618704" y="3476906"/>
                </a:lnTo>
                <a:lnTo>
                  <a:pt x="721811" y="3476906"/>
                </a:lnTo>
                <a:lnTo>
                  <a:pt x="721811" y="3373791"/>
                </a:lnTo>
                <a:lnTo>
                  <a:pt x="824930" y="3373791"/>
                </a:lnTo>
                <a:lnTo>
                  <a:pt x="824930" y="3476906"/>
                </a:lnTo>
                <a:lnTo>
                  <a:pt x="824930" y="3580034"/>
                </a:lnTo>
                <a:lnTo>
                  <a:pt x="721811" y="3580034"/>
                </a:lnTo>
                <a:lnTo>
                  <a:pt x="618704" y="3580034"/>
                </a:lnTo>
                <a:lnTo>
                  <a:pt x="515584" y="3580034"/>
                </a:lnTo>
                <a:lnTo>
                  <a:pt x="515584" y="3476906"/>
                </a:lnTo>
                <a:lnTo>
                  <a:pt x="515572" y="3476906"/>
                </a:lnTo>
                <a:lnTo>
                  <a:pt x="412453" y="3476906"/>
                </a:lnTo>
                <a:lnTo>
                  <a:pt x="412453" y="3580034"/>
                </a:lnTo>
                <a:lnTo>
                  <a:pt x="309345" y="3580034"/>
                </a:lnTo>
                <a:lnTo>
                  <a:pt x="309345" y="3373793"/>
                </a:lnTo>
                <a:lnTo>
                  <a:pt x="206227" y="3373793"/>
                </a:lnTo>
                <a:lnTo>
                  <a:pt x="206227" y="3476904"/>
                </a:lnTo>
                <a:lnTo>
                  <a:pt x="103107" y="3476904"/>
                </a:lnTo>
                <a:lnTo>
                  <a:pt x="103107" y="3373791"/>
                </a:lnTo>
                <a:lnTo>
                  <a:pt x="206226" y="3373791"/>
                </a:lnTo>
                <a:lnTo>
                  <a:pt x="206226" y="3167560"/>
                </a:lnTo>
                <a:lnTo>
                  <a:pt x="309345" y="3167560"/>
                </a:lnTo>
                <a:lnTo>
                  <a:pt x="309345" y="3064445"/>
                </a:lnTo>
                <a:lnTo>
                  <a:pt x="206438" y="3064445"/>
                </a:lnTo>
                <a:lnTo>
                  <a:pt x="206438" y="2961330"/>
                </a:lnTo>
                <a:lnTo>
                  <a:pt x="309345" y="2961330"/>
                </a:lnTo>
                <a:lnTo>
                  <a:pt x="309557" y="2961330"/>
                </a:lnTo>
                <a:lnTo>
                  <a:pt x="412453" y="2961330"/>
                </a:lnTo>
                <a:lnTo>
                  <a:pt x="412453" y="2755087"/>
                </a:lnTo>
                <a:lnTo>
                  <a:pt x="618704" y="2755087"/>
                </a:lnTo>
                <a:lnTo>
                  <a:pt x="618704" y="2961330"/>
                </a:lnTo>
                <a:lnTo>
                  <a:pt x="721812" y="2961330"/>
                </a:lnTo>
                <a:lnTo>
                  <a:pt x="721812" y="2755086"/>
                </a:lnTo>
                <a:lnTo>
                  <a:pt x="928039" y="2755086"/>
                </a:lnTo>
                <a:lnTo>
                  <a:pt x="928039" y="2548856"/>
                </a:lnTo>
                <a:lnTo>
                  <a:pt x="824931" y="2548856"/>
                </a:lnTo>
                <a:lnTo>
                  <a:pt x="824931" y="2651971"/>
                </a:lnTo>
                <a:lnTo>
                  <a:pt x="412453" y="2651971"/>
                </a:lnTo>
                <a:lnTo>
                  <a:pt x="412453" y="2755086"/>
                </a:lnTo>
                <a:lnTo>
                  <a:pt x="309346" y="2755086"/>
                </a:lnTo>
                <a:lnTo>
                  <a:pt x="309346" y="2651971"/>
                </a:lnTo>
                <a:lnTo>
                  <a:pt x="1485" y="2651971"/>
                </a:lnTo>
                <a:cubicBezTo>
                  <a:pt x="3282" y="2617455"/>
                  <a:pt x="5566" y="2583053"/>
                  <a:pt x="8536" y="2548856"/>
                </a:cubicBezTo>
                <a:lnTo>
                  <a:pt x="103107" y="2548856"/>
                </a:lnTo>
                <a:lnTo>
                  <a:pt x="103107" y="2445740"/>
                </a:lnTo>
                <a:lnTo>
                  <a:pt x="206227" y="2445740"/>
                </a:lnTo>
                <a:lnTo>
                  <a:pt x="206227" y="2548856"/>
                </a:lnTo>
                <a:lnTo>
                  <a:pt x="309346" y="2548856"/>
                </a:lnTo>
                <a:lnTo>
                  <a:pt x="309346" y="2445740"/>
                </a:lnTo>
                <a:lnTo>
                  <a:pt x="206227" y="2445740"/>
                </a:lnTo>
                <a:lnTo>
                  <a:pt x="206227" y="2342613"/>
                </a:lnTo>
                <a:lnTo>
                  <a:pt x="412453" y="2342613"/>
                </a:lnTo>
                <a:lnTo>
                  <a:pt x="412453" y="2445740"/>
                </a:lnTo>
                <a:lnTo>
                  <a:pt x="515573" y="2445740"/>
                </a:lnTo>
                <a:lnTo>
                  <a:pt x="515573" y="2548856"/>
                </a:lnTo>
                <a:lnTo>
                  <a:pt x="618704" y="2548856"/>
                </a:lnTo>
                <a:lnTo>
                  <a:pt x="618704" y="2445740"/>
                </a:lnTo>
                <a:lnTo>
                  <a:pt x="515585" y="2445740"/>
                </a:lnTo>
                <a:lnTo>
                  <a:pt x="515585" y="2342613"/>
                </a:lnTo>
                <a:lnTo>
                  <a:pt x="618704" y="2342613"/>
                </a:lnTo>
                <a:close/>
                <a:moveTo>
                  <a:pt x="103106" y="2022814"/>
                </a:moveTo>
                <a:lnTo>
                  <a:pt x="103106" y="2136383"/>
                </a:lnTo>
                <a:lnTo>
                  <a:pt x="74166" y="2136383"/>
                </a:lnTo>
                <a:cubicBezTo>
                  <a:pt x="83064" y="2098237"/>
                  <a:pt x="92736" y="2060372"/>
                  <a:pt x="103106" y="2022814"/>
                </a:cubicBezTo>
                <a:close/>
                <a:moveTo>
                  <a:pt x="206226" y="1930165"/>
                </a:moveTo>
                <a:lnTo>
                  <a:pt x="309345" y="1930165"/>
                </a:lnTo>
                <a:lnTo>
                  <a:pt x="309345" y="2033268"/>
                </a:lnTo>
                <a:lnTo>
                  <a:pt x="309345" y="2136383"/>
                </a:lnTo>
                <a:lnTo>
                  <a:pt x="412453" y="2136383"/>
                </a:lnTo>
                <a:lnTo>
                  <a:pt x="444725" y="2136383"/>
                </a:lnTo>
                <a:lnTo>
                  <a:pt x="515585" y="2136383"/>
                </a:lnTo>
                <a:lnTo>
                  <a:pt x="515585" y="2342613"/>
                </a:lnTo>
                <a:lnTo>
                  <a:pt x="412453" y="2342613"/>
                </a:lnTo>
                <a:lnTo>
                  <a:pt x="412453" y="2239498"/>
                </a:lnTo>
                <a:lnTo>
                  <a:pt x="309345" y="2239498"/>
                </a:lnTo>
                <a:lnTo>
                  <a:pt x="206226" y="2239498"/>
                </a:lnTo>
                <a:lnTo>
                  <a:pt x="206226" y="2136383"/>
                </a:lnTo>
                <a:lnTo>
                  <a:pt x="206226" y="2033268"/>
                </a:lnTo>
                <a:close/>
                <a:moveTo>
                  <a:pt x="928039" y="1827037"/>
                </a:moveTo>
                <a:lnTo>
                  <a:pt x="928039" y="1930165"/>
                </a:lnTo>
                <a:lnTo>
                  <a:pt x="1031158" y="1930165"/>
                </a:lnTo>
                <a:lnTo>
                  <a:pt x="1134278" y="1930165"/>
                </a:lnTo>
                <a:lnTo>
                  <a:pt x="1134278" y="1827037"/>
                </a:lnTo>
                <a:close/>
                <a:moveTo>
                  <a:pt x="412453" y="1827037"/>
                </a:moveTo>
                <a:lnTo>
                  <a:pt x="515585" y="1827037"/>
                </a:lnTo>
                <a:lnTo>
                  <a:pt x="515585" y="1930165"/>
                </a:lnTo>
                <a:lnTo>
                  <a:pt x="618704" y="1930165"/>
                </a:lnTo>
                <a:lnTo>
                  <a:pt x="618704" y="2033268"/>
                </a:lnTo>
                <a:lnTo>
                  <a:pt x="515585" y="2033268"/>
                </a:lnTo>
                <a:lnTo>
                  <a:pt x="412453" y="2033268"/>
                </a:lnTo>
                <a:close/>
                <a:moveTo>
                  <a:pt x="515585" y="1723921"/>
                </a:moveTo>
                <a:lnTo>
                  <a:pt x="618704" y="1723921"/>
                </a:lnTo>
                <a:lnTo>
                  <a:pt x="721812" y="1723921"/>
                </a:lnTo>
                <a:lnTo>
                  <a:pt x="721812" y="1930164"/>
                </a:lnTo>
                <a:lnTo>
                  <a:pt x="618704" y="1930164"/>
                </a:lnTo>
                <a:lnTo>
                  <a:pt x="618704" y="1827036"/>
                </a:lnTo>
                <a:lnTo>
                  <a:pt x="515585" y="1827036"/>
                </a:lnTo>
                <a:close/>
                <a:moveTo>
                  <a:pt x="1856100" y="1517678"/>
                </a:moveTo>
                <a:lnTo>
                  <a:pt x="1959220" y="1517678"/>
                </a:lnTo>
                <a:lnTo>
                  <a:pt x="1959220" y="1620798"/>
                </a:lnTo>
                <a:lnTo>
                  <a:pt x="1856100" y="1620798"/>
                </a:lnTo>
                <a:close/>
                <a:moveTo>
                  <a:pt x="1443639" y="1517678"/>
                </a:moveTo>
                <a:lnTo>
                  <a:pt x="1546742" y="1517678"/>
                </a:lnTo>
                <a:lnTo>
                  <a:pt x="1649857" y="1517678"/>
                </a:lnTo>
                <a:lnTo>
                  <a:pt x="1649857" y="1620806"/>
                </a:lnTo>
                <a:lnTo>
                  <a:pt x="1856100" y="1620806"/>
                </a:lnTo>
                <a:lnTo>
                  <a:pt x="1856100" y="1723921"/>
                </a:lnTo>
                <a:lnTo>
                  <a:pt x="1649857" y="1723921"/>
                </a:lnTo>
                <a:lnTo>
                  <a:pt x="1649857" y="1827037"/>
                </a:lnTo>
                <a:lnTo>
                  <a:pt x="1752985" y="1827037"/>
                </a:lnTo>
                <a:lnTo>
                  <a:pt x="1752985" y="1930164"/>
                </a:lnTo>
                <a:lnTo>
                  <a:pt x="1649857" y="1930164"/>
                </a:lnTo>
                <a:lnTo>
                  <a:pt x="1649857" y="2033267"/>
                </a:lnTo>
                <a:lnTo>
                  <a:pt x="1546742" y="2033267"/>
                </a:lnTo>
                <a:lnTo>
                  <a:pt x="1546742" y="1620806"/>
                </a:lnTo>
                <a:lnTo>
                  <a:pt x="1443639" y="1620806"/>
                </a:lnTo>
                <a:close/>
                <a:moveTo>
                  <a:pt x="347421" y="1414568"/>
                </a:moveTo>
                <a:lnTo>
                  <a:pt x="412453" y="1414568"/>
                </a:lnTo>
                <a:lnTo>
                  <a:pt x="412453" y="1517678"/>
                </a:lnTo>
                <a:lnTo>
                  <a:pt x="309345" y="1517678"/>
                </a:lnTo>
                <a:lnTo>
                  <a:pt x="309345" y="1620806"/>
                </a:lnTo>
                <a:lnTo>
                  <a:pt x="515584" y="1620806"/>
                </a:lnTo>
                <a:lnTo>
                  <a:pt x="515584" y="1723922"/>
                </a:lnTo>
                <a:lnTo>
                  <a:pt x="412453" y="1723922"/>
                </a:lnTo>
                <a:lnTo>
                  <a:pt x="412453" y="1827037"/>
                </a:lnTo>
                <a:lnTo>
                  <a:pt x="309345" y="1827037"/>
                </a:lnTo>
                <a:lnTo>
                  <a:pt x="206226" y="1827037"/>
                </a:lnTo>
                <a:lnTo>
                  <a:pt x="206226" y="1930165"/>
                </a:lnTo>
                <a:lnTo>
                  <a:pt x="130412" y="1930165"/>
                </a:lnTo>
                <a:cubicBezTo>
                  <a:pt x="186557" y="1750247"/>
                  <a:pt x="259464" y="1577766"/>
                  <a:pt x="347421" y="1414568"/>
                </a:cubicBezTo>
                <a:close/>
                <a:moveTo>
                  <a:pt x="2062344" y="1414565"/>
                </a:moveTo>
                <a:lnTo>
                  <a:pt x="2161510" y="1414565"/>
                </a:lnTo>
                <a:lnTo>
                  <a:pt x="2161510" y="1827037"/>
                </a:lnTo>
                <a:lnTo>
                  <a:pt x="2062344" y="1827037"/>
                </a:lnTo>
                <a:lnTo>
                  <a:pt x="2062344" y="1930165"/>
                </a:lnTo>
                <a:lnTo>
                  <a:pt x="2161510" y="1930165"/>
                </a:lnTo>
                <a:lnTo>
                  <a:pt x="2161510" y="2239498"/>
                </a:lnTo>
                <a:lnTo>
                  <a:pt x="2062343" y="2239498"/>
                </a:lnTo>
                <a:lnTo>
                  <a:pt x="2062343" y="2136383"/>
                </a:lnTo>
                <a:lnTo>
                  <a:pt x="2062343" y="2033268"/>
                </a:lnTo>
                <a:lnTo>
                  <a:pt x="2062343" y="1930165"/>
                </a:lnTo>
                <a:lnTo>
                  <a:pt x="1959216" y="1930165"/>
                </a:lnTo>
                <a:lnTo>
                  <a:pt x="1959216" y="2136383"/>
                </a:lnTo>
                <a:lnTo>
                  <a:pt x="1856100" y="2136383"/>
                </a:lnTo>
                <a:lnTo>
                  <a:pt x="1856100" y="2239498"/>
                </a:lnTo>
                <a:lnTo>
                  <a:pt x="1752985" y="2239498"/>
                </a:lnTo>
                <a:lnTo>
                  <a:pt x="1752985" y="1930165"/>
                </a:lnTo>
                <a:lnTo>
                  <a:pt x="1856100" y="1930165"/>
                </a:lnTo>
                <a:lnTo>
                  <a:pt x="1856100" y="1827037"/>
                </a:lnTo>
                <a:lnTo>
                  <a:pt x="1959216" y="1827037"/>
                </a:lnTo>
                <a:lnTo>
                  <a:pt x="1959216" y="1620806"/>
                </a:lnTo>
                <a:lnTo>
                  <a:pt x="2062344" y="1620806"/>
                </a:lnTo>
                <a:lnTo>
                  <a:pt x="2062344" y="1517678"/>
                </a:lnTo>
                <a:close/>
                <a:moveTo>
                  <a:pt x="1134278" y="1414564"/>
                </a:moveTo>
                <a:lnTo>
                  <a:pt x="1237410" y="1414564"/>
                </a:lnTo>
                <a:lnTo>
                  <a:pt x="1237410" y="1517678"/>
                </a:lnTo>
                <a:lnTo>
                  <a:pt x="1340511" y="1517678"/>
                </a:lnTo>
                <a:lnTo>
                  <a:pt x="1340511" y="1620806"/>
                </a:lnTo>
                <a:lnTo>
                  <a:pt x="1237410" y="1620806"/>
                </a:lnTo>
                <a:lnTo>
                  <a:pt x="1237410" y="1723922"/>
                </a:lnTo>
                <a:lnTo>
                  <a:pt x="1443639" y="1723922"/>
                </a:lnTo>
                <a:lnTo>
                  <a:pt x="1443639" y="1827037"/>
                </a:lnTo>
                <a:lnTo>
                  <a:pt x="1237410" y="1827037"/>
                </a:lnTo>
                <a:lnTo>
                  <a:pt x="1237410" y="2033267"/>
                </a:lnTo>
                <a:lnTo>
                  <a:pt x="1134278" y="2033267"/>
                </a:lnTo>
                <a:lnTo>
                  <a:pt x="1134278" y="2136382"/>
                </a:lnTo>
                <a:lnTo>
                  <a:pt x="1237410" y="2136382"/>
                </a:lnTo>
                <a:lnTo>
                  <a:pt x="1237410" y="2033267"/>
                </a:lnTo>
                <a:lnTo>
                  <a:pt x="1340511" y="2033267"/>
                </a:lnTo>
                <a:lnTo>
                  <a:pt x="1340511" y="1930165"/>
                </a:lnTo>
                <a:lnTo>
                  <a:pt x="1443631" y="1930165"/>
                </a:lnTo>
                <a:lnTo>
                  <a:pt x="1443631" y="2033278"/>
                </a:lnTo>
                <a:lnTo>
                  <a:pt x="1340511" y="2033278"/>
                </a:lnTo>
                <a:lnTo>
                  <a:pt x="1340511" y="2136382"/>
                </a:lnTo>
                <a:lnTo>
                  <a:pt x="1443639" y="2136382"/>
                </a:lnTo>
                <a:lnTo>
                  <a:pt x="1443639" y="2239498"/>
                </a:lnTo>
                <a:lnTo>
                  <a:pt x="1546742" y="2239498"/>
                </a:lnTo>
                <a:lnTo>
                  <a:pt x="1546742" y="2342613"/>
                </a:lnTo>
                <a:lnTo>
                  <a:pt x="1649857" y="2342613"/>
                </a:lnTo>
                <a:lnTo>
                  <a:pt x="1649857" y="2239498"/>
                </a:lnTo>
                <a:lnTo>
                  <a:pt x="1752985" y="2239498"/>
                </a:lnTo>
                <a:lnTo>
                  <a:pt x="1752985" y="2342613"/>
                </a:lnTo>
                <a:lnTo>
                  <a:pt x="1856100" y="2342613"/>
                </a:lnTo>
                <a:lnTo>
                  <a:pt x="1856100" y="2239498"/>
                </a:lnTo>
                <a:lnTo>
                  <a:pt x="1959220" y="2239498"/>
                </a:lnTo>
                <a:lnTo>
                  <a:pt x="1959220" y="2342618"/>
                </a:lnTo>
                <a:lnTo>
                  <a:pt x="1856100" y="2342618"/>
                </a:lnTo>
                <a:lnTo>
                  <a:pt x="1856100" y="2445741"/>
                </a:lnTo>
                <a:lnTo>
                  <a:pt x="1752985" y="2445741"/>
                </a:lnTo>
                <a:lnTo>
                  <a:pt x="1649857" y="2445741"/>
                </a:lnTo>
                <a:lnTo>
                  <a:pt x="1649857" y="2548856"/>
                </a:lnTo>
                <a:lnTo>
                  <a:pt x="1443639" y="2548856"/>
                </a:lnTo>
                <a:lnTo>
                  <a:pt x="1443639" y="2445741"/>
                </a:lnTo>
                <a:lnTo>
                  <a:pt x="1443639" y="2342613"/>
                </a:lnTo>
                <a:lnTo>
                  <a:pt x="1340511" y="2342613"/>
                </a:lnTo>
                <a:lnTo>
                  <a:pt x="1340511" y="2239498"/>
                </a:lnTo>
                <a:lnTo>
                  <a:pt x="1237410" y="2239498"/>
                </a:lnTo>
                <a:lnTo>
                  <a:pt x="1134278" y="2239498"/>
                </a:lnTo>
                <a:lnTo>
                  <a:pt x="1134278" y="2136383"/>
                </a:lnTo>
                <a:lnTo>
                  <a:pt x="1031158" y="2136383"/>
                </a:lnTo>
                <a:lnTo>
                  <a:pt x="1031158" y="2342613"/>
                </a:lnTo>
                <a:lnTo>
                  <a:pt x="928039" y="2342613"/>
                </a:lnTo>
                <a:lnTo>
                  <a:pt x="928039" y="2239497"/>
                </a:lnTo>
                <a:lnTo>
                  <a:pt x="824931" y="2239497"/>
                </a:lnTo>
                <a:lnTo>
                  <a:pt x="824931" y="2136382"/>
                </a:lnTo>
                <a:lnTo>
                  <a:pt x="928039" y="2136382"/>
                </a:lnTo>
                <a:lnTo>
                  <a:pt x="1031158" y="2136382"/>
                </a:lnTo>
                <a:lnTo>
                  <a:pt x="1031158" y="2033267"/>
                </a:lnTo>
                <a:lnTo>
                  <a:pt x="721812" y="2033267"/>
                </a:lnTo>
                <a:lnTo>
                  <a:pt x="721812" y="1930165"/>
                </a:lnTo>
                <a:lnTo>
                  <a:pt x="824931" y="1930165"/>
                </a:lnTo>
                <a:lnTo>
                  <a:pt x="824931" y="1620806"/>
                </a:lnTo>
                <a:lnTo>
                  <a:pt x="928039" y="1620806"/>
                </a:lnTo>
                <a:lnTo>
                  <a:pt x="928039" y="1723922"/>
                </a:lnTo>
                <a:lnTo>
                  <a:pt x="1031158" y="1723922"/>
                </a:lnTo>
                <a:lnTo>
                  <a:pt x="1031158" y="1517678"/>
                </a:lnTo>
                <a:lnTo>
                  <a:pt x="1134278" y="1517678"/>
                </a:lnTo>
                <a:close/>
                <a:moveTo>
                  <a:pt x="928038" y="1311466"/>
                </a:moveTo>
                <a:lnTo>
                  <a:pt x="928038" y="1414567"/>
                </a:lnTo>
                <a:lnTo>
                  <a:pt x="1031157" y="1414567"/>
                </a:lnTo>
                <a:lnTo>
                  <a:pt x="1031157" y="1311466"/>
                </a:lnTo>
                <a:close/>
                <a:moveTo>
                  <a:pt x="412453" y="1299936"/>
                </a:moveTo>
                <a:lnTo>
                  <a:pt x="412453" y="1311464"/>
                </a:lnTo>
                <a:lnTo>
                  <a:pt x="405702" y="1311464"/>
                </a:lnTo>
                <a:cubicBezTo>
                  <a:pt x="407973" y="1307629"/>
                  <a:pt x="410170" y="1303757"/>
                  <a:pt x="412453" y="1299936"/>
                </a:cubicBezTo>
                <a:close/>
                <a:moveTo>
                  <a:pt x="515585" y="1208340"/>
                </a:moveTo>
                <a:lnTo>
                  <a:pt x="618705" y="1208340"/>
                </a:lnTo>
                <a:lnTo>
                  <a:pt x="618705" y="1311460"/>
                </a:lnTo>
                <a:lnTo>
                  <a:pt x="515585" y="1311460"/>
                </a:lnTo>
                <a:close/>
                <a:moveTo>
                  <a:pt x="515585" y="1139788"/>
                </a:moveTo>
                <a:lnTo>
                  <a:pt x="515585" y="1208340"/>
                </a:lnTo>
                <a:lnTo>
                  <a:pt x="469659" y="1208340"/>
                </a:lnTo>
                <a:cubicBezTo>
                  <a:pt x="484648" y="1185258"/>
                  <a:pt x="499973" y="1162421"/>
                  <a:pt x="515585" y="1139788"/>
                </a:cubicBezTo>
                <a:close/>
                <a:moveTo>
                  <a:pt x="618704" y="1105212"/>
                </a:moveTo>
                <a:lnTo>
                  <a:pt x="721811" y="1105212"/>
                </a:lnTo>
                <a:lnTo>
                  <a:pt x="721811" y="1208338"/>
                </a:lnTo>
                <a:lnTo>
                  <a:pt x="618704" y="1208338"/>
                </a:lnTo>
                <a:close/>
                <a:moveTo>
                  <a:pt x="824931" y="1002101"/>
                </a:moveTo>
                <a:lnTo>
                  <a:pt x="928038" y="1002101"/>
                </a:lnTo>
                <a:lnTo>
                  <a:pt x="1031158" y="1002101"/>
                </a:lnTo>
                <a:lnTo>
                  <a:pt x="1237410" y="1002101"/>
                </a:lnTo>
                <a:lnTo>
                  <a:pt x="1237410" y="1102736"/>
                </a:lnTo>
                <a:lnTo>
                  <a:pt x="1031158" y="1102736"/>
                </a:lnTo>
                <a:lnTo>
                  <a:pt x="1031158" y="1311466"/>
                </a:lnTo>
                <a:lnTo>
                  <a:pt x="1134277" y="1311466"/>
                </a:lnTo>
                <a:lnTo>
                  <a:pt x="1134277" y="1414578"/>
                </a:lnTo>
                <a:lnTo>
                  <a:pt x="1031158" y="1414578"/>
                </a:lnTo>
                <a:lnTo>
                  <a:pt x="1031158" y="1517678"/>
                </a:lnTo>
                <a:lnTo>
                  <a:pt x="515585" y="1517678"/>
                </a:lnTo>
                <a:lnTo>
                  <a:pt x="515585" y="1414577"/>
                </a:lnTo>
                <a:lnTo>
                  <a:pt x="412466" y="1414577"/>
                </a:lnTo>
                <a:lnTo>
                  <a:pt x="412466" y="1311464"/>
                </a:lnTo>
                <a:lnTo>
                  <a:pt x="515586" y="1311464"/>
                </a:lnTo>
                <a:lnTo>
                  <a:pt x="515586" y="1414567"/>
                </a:lnTo>
                <a:lnTo>
                  <a:pt x="721812" y="1414567"/>
                </a:lnTo>
                <a:lnTo>
                  <a:pt x="721812" y="1208340"/>
                </a:lnTo>
                <a:lnTo>
                  <a:pt x="928038" y="1208340"/>
                </a:lnTo>
                <a:lnTo>
                  <a:pt x="928038" y="1105214"/>
                </a:lnTo>
                <a:lnTo>
                  <a:pt x="824931" y="1105214"/>
                </a:lnTo>
                <a:close/>
                <a:moveTo>
                  <a:pt x="618704" y="999370"/>
                </a:moveTo>
                <a:lnTo>
                  <a:pt x="618704" y="1002097"/>
                </a:lnTo>
                <a:lnTo>
                  <a:pt x="616546" y="1002097"/>
                </a:lnTo>
                <a:cubicBezTo>
                  <a:pt x="617258" y="1001181"/>
                  <a:pt x="617981" y="1000288"/>
                  <a:pt x="618704" y="999370"/>
                </a:cubicBezTo>
                <a:close/>
                <a:moveTo>
                  <a:pt x="721811" y="874462"/>
                </a:moveTo>
                <a:lnTo>
                  <a:pt x="721811" y="898979"/>
                </a:lnTo>
                <a:lnTo>
                  <a:pt x="700783" y="898979"/>
                </a:lnTo>
                <a:cubicBezTo>
                  <a:pt x="707772" y="890791"/>
                  <a:pt x="714735" y="882574"/>
                  <a:pt x="721811" y="874462"/>
                </a:cubicBezTo>
                <a:close/>
                <a:moveTo>
                  <a:pt x="1134289" y="795865"/>
                </a:moveTo>
                <a:lnTo>
                  <a:pt x="1237409" y="795865"/>
                </a:lnTo>
                <a:lnTo>
                  <a:pt x="1237409" y="898979"/>
                </a:lnTo>
                <a:lnTo>
                  <a:pt x="1134289" y="898979"/>
                </a:lnTo>
                <a:close/>
                <a:moveTo>
                  <a:pt x="2062343" y="692755"/>
                </a:moveTo>
                <a:lnTo>
                  <a:pt x="2161510" y="692755"/>
                </a:lnTo>
                <a:lnTo>
                  <a:pt x="2161510" y="898981"/>
                </a:lnTo>
                <a:lnTo>
                  <a:pt x="2062343" y="898981"/>
                </a:lnTo>
                <a:lnTo>
                  <a:pt x="2062343" y="795867"/>
                </a:lnTo>
                <a:close/>
                <a:moveTo>
                  <a:pt x="1856100" y="589633"/>
                </a:moveTo>
                <a:lnTo>
                  <a:pt x="1959215" y="589633"/>
                </a:lnTo>
                <a:lnTo>
                  <a:pt x="1959215" y="898980"/>
                </a:lnTo>
                <a:lnTo>
                  <a:pt x="2062335" y="898980"/>
                </a:lnTo>
                <a:lnTo>
                  <a:pt x="2062335" y="1002101"/>
                </a:lnTo>
                <a:lnTo>
                  <a:pt x="1959215" y="1002101"/>
                </a:lnTo>
                <a:lnTo>
                  <a:pt x="1959215" y="898981"/>
                </a:lnTo>
                <a:lnTo>
                  <a:pt x="1856100" y="898981"/>
                </a:lnTo>
                <a:lnTo>
                  <a:pt x="1856100" y="1002100"/>
                </a:lnTo>
                <a:lnTo>
                  <a:pt x="1752985" y="1002100"/>
                </a:lnTo>
                <a:lnTo>
                  <a:pt x="1752985" y="1105214"/>
                </a:lnTo>
                <a:lnTo>
                  <a:pt x="1856100" y="1105214"/>
                </a:lnTo>
                <a:lnTo>
                  <a:pt x="1959215" y="1105214"/>
                </a:lnTo>
                <a:lnTo>
                  <a:pt x="2062343" y="1105214"/>
                </a:lnTo>
                <a:lnTo>
                  <a:pt x="2161510" y="1105214"/>
                </a:lnTo>
                <a:lnTo>
                  <a:pt x="2161510" y="1208340"/>
                </a:lnTo>
                <a:lnTo>
                  <a:pt x="2062343" y="1208340"/>
                </a:lnTo>
                <a:lnTo>
                  <a:pt x="2062343" y="1311465"/>
                </a:lnTo>
                <a:lnTo>
                  <a:pt x="1959215" y="1311465"/>
                </a:lnTo>
                <a:lnTo>
                  <a:pt x="1959215" y="1414568"/>
                </a:lnTo>
                <a:lnTo>
                  <a:pt x="1856100" y="1414568"/>
                </a:lnTo>
                <a:lnTo>
                  <a:pt x="1856100" y="1311465"/>
                </a:lnTo>
                <a:lnTo>
                  <a:pt x="1752985" y="1311465"/>
                </a:lnTo>
                <a:lnTo>
                  <a:pt x="1752985" y="1208340"/>
                </a:lnTo>
                <a:lnTo>
                  <a:pt x="1649857" y="1208340"/>
                </a:lnTo>
                <a:lnTo>
                  <a:pt x="1649857" y="1311465"/>
                </a:lnTo>
                <a:lnTo>
                  <a:pt x="1752985" y="1311465"/>
                </a:lnTo>
                <a:lnTo>
                  <a:pt x="1752985" y="1414568"/>
                </a:lnTo>
                <a:lnTo>
                  <a:pt x="1649857" y="1414568"/>
                </a:lnTo>
                <a:lnTo>
                  <a:pt x="1546742" y="1414568"/>
                </a:lnTo>
                <a:lnTo>
                  <a:pt x="1443639" y="1414568"/>
                </a:lnTo>
                <a:lnTo>
                  <a:pt x="1443639" y="1311465"/>
                </a:lnTo>
                <a:lnTo>
                  <a:pt x="1546742" y="1311465"/>
                </a:lnTo>
                <a:lnTo>
                  <a:pt x="1546742" y="1208340"/>
                </a:lnTo>
                <a:lnTo>
                  <a:pt x="1443639" y="1208340"/>
                </a:lnTo>
                <a:lnTo>
                  <a:pt x="1443639" y="1105214"/>
                </a:lnTo>
                <a:lnTo>
                  <a:pt x="1546742" y="1105214"/>
                </a:lnTo>
                <a:lnTo>
                  <a:pt x="1649857" y="1105214"/>
                </a:lnTo>
                <a:lnTo>
                  <a:pt x="1649857" y="795866"/>
                </a:lnTo>
                <a:lnTo>
                  <a:pt x="1752985" y="795866"/>
                </a:lnTo>
                <a:lnTo>
                  <a:pt x="1856100" y="795866"/>
                </a:lnTo>
                <a:close/>
                <a:moveTo>
                  <a:pt x="1443639" y="486509"/>
                </a:moveTo>
                <a:lnTo>
                  <a:pt x="1546742" y="486509"/>
                </a:lnTo>
                <a:lnTo>
                  <a:pt x="1649857" y="486509"/>
                </a:lnTo>
                <a:lnTo>
                  <a:pt x="1649857" y="589633"/>
                </a:lnTo>
                <a:lnTo>
                  <a:pt x="1752985" y="589633"/>
                </a:lnTo>
                <a:lnTo>
                  <a:pt x="1752985" y="692755"/>
                </a:lnTo>
                <a:lnTo>
                  <a:pt x="1649857" y="692755"/>
                </a:lnTo>
                <a:lnTo>
                  <a:pt x="1546742" y="692755"/>
                </a:lnTo>
                <a:lnTo>
                  <a:pt x="1443639" y="692755"/>
                </a:lnTo>
                <a:lnTo>
                  <a:pt x="1443639" y="795867"/>
                </a:lnTo>
                <a:lnTo>
                  <a:pt x="1546742" y="795867"/>
                </a:lnTo>
                <a:lnTo>
                  <a:pt x="1546742" y="898980"/>
                </a:lnTo>
                <a:lnTo>
                  <a:pt x="1340517" y="898980"/>
                </a:lnTo>
                <a:lnTo>
                  <a:pt x="1340517" y="1002101"/>
                </a:lnTo>
                <a:lnTo>
                  <a:pt x="1237410" y="1002101"/>
                </a:lnTo>
                <a:lnTo>
                  <a:pt x="1237410" y="898980"/>
                </a:lnTo>
                <a:lnTo>
                  <a:pt x="1340511" y="898980"/>
                </a:lnTo>
                <a:lnTo>
                  <a:pt x="1340511" y="795867"/>
                </a:lnTo>
                <a:lnTo>
                  <a:pt x="1340511" y="589633"/>
                </a:lnTo>
                <a:lnTo>
                  <a:pt x="1443639" y="589633"/>
                </a:lnTo>
                <a:close/>
                <a:moveTo>
                  <a:pt x="1134277" y="485060"/>
                </a:moveTo>
                <a:lnTo>
                  <a:pt x="1134277" y="486508"/>
                </a:lnTo>
                <a:lnTo>
                  <a:pt x="1237409" y="486508"/>
                </a:lnTo>
                <a:lnTo>
                  <a:pt x="1237409" y="692754"/>
                </a:lnTo>
                <a:lnTo>
                  <a:pt x="1134277" y="692754"/>
                </a:lnTo>
                <a:lnTo>
                  <a:pt x="1134277" y="795865"/>
                </a:lnTo>
                <a:lnTo>
                  <a:pt x="1031158" y="795865"/>
                </a:lnTo>
                <a:lnTo>
                  <a:pt x="1031158" y="898978"/>
                </a:lnTo>
                <a:lnTo>
                  <a:pt x="928038" y="898978"/>
                </a:lnTo>
                <a:lnTo>
                  <a:pt x="928038" y="795864"/>
                </a:lnTo>
                <a:lnTo>
                  <a:pt x="1031157" y="795864"/>
                </a:lnTo>
                <a:lnTo>
                  <a:pt x="1031157" y="692752"/>
                </a:lnTo>
                <a:lnTo>
                  <a:pt x="1134277" y="692752"/>
                </a:lnTo>
                <a:lnTo>
                  <a:pt x="1134277" y="589633"/>
                </a:lnTo>
                <a:lnTo>
                  <a:pt x="1031157" y="589633"/>
                </a:lnTo>
                <a:lnTo>
                  <a:pt x="1031157" y="692752"/>
                </a:lnTo>
                <a:lnTo>
                  <a:pt x="928038" y="692752"/>
                </a:lnTo>
                <a:lnTo>
                  <a:pt x="928038" y="660936"/>
                </a:lnTo>
                <a:cubicBezTo>
                  <a:pt x="953958" y="636681"/>
                  <a:pt x="980365" y="612951"/>
                  <a:pt x="1007134" y="589633"/>
                </a:cubicBezTo>
                <a:lnTo>
                  <a:pt x="1007135" y="589633"/>
                </a:lnTo>
                <a:lnTo>
                  <a:pt x="1031157" y="589633"/>
                </a:lnTo>
                <a:lnTo>
                  <a:pt x="1031157" y="568986"/>
                </a:lnTo>
                <a:cubicBezTo>
                  <a:pt x="1064877" y="540253"/>
                  <a:pt x="1099259" y="512272"/>
                  <a:pt x="1134277" y="485060"/>
                </a:cubicBezTo>
                <a:close/>
                <a:moveTo>
                  <a:pt x="1434131" y="280274"/>
                </a:moveTo>
                <a:lnTo>
                  <a:pt x="1443639" y="280274"/>
                </a:lnTo>
                <a:lnTo>
                  <a:pt x="1443639" y="383394"/>
                </a:lnTo>
                <a:lnTo>
                  <a:pt x="1273276" y="383394"/>
                </a:lnTo>
                <a:cubicBezTo>
                  <a:pt x="1325700" y="347347"/>
                  <a:pt x="1379334" y="312934"/>
                  <a:pt x="1434131" y="280274"/>
                </a:cubicBezTo>
                <a:close/>
                <a:moveTo>
                  <a:pt x="2062343" y="74048"/>
                </a:moveTo>
                <a:lnTo>
                  <a:pt x="2161506" y="74048"/>
                </a:lnTo>
                <a:lnTo>
                  <a:pt x="2161506" y="177161"/>
                </a:lnTo>
                <a:lnTo>
                  <a:pt x="2062343" y="177161"/>
                </a:lnTo>
                <a:close/>
                <a:moveTo>
                  <a:pt x="2062343" y="0"/>
                </a:moveTo>
                <a:lnTo>
                  <a:pt x="2062343" y="74047"/>
                </a:lnTo>
                <a:lnTo>
                  <a:pt x="1959215" y="74047"/>
                </a:lnTo>
                <a:lnTo>
                  <a:pt x="1959215" y="177162"/>
                </a:lnTo>
                <a:lnTo>
                  <a:pt x="2062343" y="177162"/>
                </a:lnTo>
                <a:lnTo>
                  <a:pt x="2062343" y="486507"/>
                </a:lnTo>
                <a:lnTo>
                  <a:pt x="1959215" y="486507"/>
                </a:lnTo>
                <a:lnTo>
                  <a:pt x="1959215" y="383394"/>
                </a:lnTo>
                <a:lnTo>
                  <a:pt x="1856100" y="383394"/>
                </a:lnTo>
                <a:lnTo>
                  <a:pt x="1856100" y="280274"/>
                </a:lnTo>
                <a:lnTo>
                  <a:pt x="1752985" y="280274"/>
                </a:lnTo>
                <a:lnTo>
                  <a:pt x="1752985" y="177162"/>
                </a:lnTo>
                <a:lnTo>
                  <a:pt x="1622586" y="177162"/>
                </a:lnTo>
                <a:cubicBezTo>
                  <a:pt x="1763131" y="106807"/>
                  <a:pt x="1910067" y="47378"/>
                  <a:pt x="2062343" y="0"/>
                </a:cubicBezTo>
                <a:close/>
              </a:path>
            </a:pathLst>
          </a:custGeom>
          <a:solidFill>
            <a:srgbClr val="00283C"/>
          </a:solidFill>
          <a:ln w="12738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F1C7A632-A1B3-4DC2-FEEF-10A0E7CB2F88}"/>
              </a:ext>
            </a:extLst>
          </p:cNvPr>
          <p:cNvSpPr>
            <a:spLocks noChangeAspect="1"/>
          </p:cNvSpPr>
          <p:nvPr userDrawn="1"/>
        </p:nvSpPr>
        <p:spPr>
          <a:xfrm>
            <a:off x="3729600" y="614106"/>
            <a:ext cx="2153676" cy="5643928"/>
          </a:xfrm>
          <a:custGeom>
            <a:avLst/>
            <a:gdLst>
              <a:gd name="connsiteX0" fmla="*/ 0 w 2153676"/>
              <a:gd name="connsiteY0" fmla="*/ 2821964 h 5643928"/>
              <a:gd name="connsiteX1" fmla="*/ 2153677 w 2153676"/>
              <a:gd name="connsiteY1" fmla="*/ 5643929 h 5643928"/>
              <a:gd name="connsiteX2" fmla="*/ 2153677 w 2153676"/>
              <a:gd name="connsiteY2" fmla="*/ 0 h 5643928"/>
              <a:gd name="connsiteX3" fmla="*/ 0 w 2153676"/>
              <a:gd name="connsiteY3" fmla="*/ 2821964 h 564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676" h="5643928">
                <a:moveTo>
                  <a:pt x="0" y="2821964"/>
                </a:moveTo>
                <a:cubicBezTo>
                  <a:pt x="0" y="4170378"/>
                  <a:pt x="912533" y="5305487"/>
                  <a:pt x="2153677" y="5643929"/>
                </a:cubicBezTo>
                <a:lnTo>
                  <a:pt x="2153677" y="0"/>
                </a:lnTo>
                <a:cubicBezTo>
                  <a:pt x="912533" y="338442"/>
                  <a:pt x="0" y="1473538"/>
                  <a:pt x="0" y="2821964"/>
                </a:cubicBezTo>
              </a:path>
            </a:pathLst>
          </a:custGeom>
          <a:solidFill>
            <a:schemeClr val="tx2"/>
          </a:soli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D02E6F61-F748-5159-AF09-4CFA7D0DC1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00278" y="526290"/>
            <a:ext cx="3691722" cy="5842800"/>
          </a:xfrm>
          <a:custGeom>
            <a:avLst/>
            <a:gdLst>
              <a:gd name="connsiteX0" fmla="*/ 2921400 w 3691722"/>
              <a:gd name="connsiteY0" fmla="*/ 0 h 5842800"/>
              <a:gd name="connsiteX1" fmla="*/ 3691722 w 3691722"/>
              <a:gd name="connsiteY1" fmla="*/ 102859 h 5842800"/>
              <a:gd name="connsiteX2" fmla="*/ 3691722 w 3691722"/>
              <a:gd name="connsiteY2" fmla="*/ 5739941 h 5842800"/>
              <a:gd name="connsiteX3" fmla="*/ 2921400 w 3691722"/>
              <a:gd name="connsiteY3" fmla="*/ 5842800 h 5842800"/>
              <a:gd name="connsiteX4" fmla="*/ 0 w 3691722"/>
              <a:gd name="connsiteY4" fmla="*/ 2921400 h 5842800"/>
              <a:gd name="connsiteX5" fmla="*/ 2921400 w 3691722"/>
              <a:gd name="connsiteY5" fmla="*/ 0 h 58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1722" h="5842800">
                <a:moveTo>
                  <a:pt x="2921400" y="0"/>
                </a:moveTo>
                <a:cubicBezTo>
                  <a:pt x="3188061" y="0"/>
                  <a:pt x="3446286" y="35933"/>
                  <a:pt x="3691722" y="102859"/>
                </a:cubicBezTo>
                <a:lnTo>
                  <a:pt x="3691722" y="5739941"/>
                </a:lnTo>
                <a:cubicBezTo>
                  <a:pt x="3446286" y="5806867"/>
                  <a:pt x="3188061" y="5842800"/>
                  <a:pt x="2921400" y="5842800"/>
                </a:cubicBezTo>
                <a:cubicBezTo>
                  <a:pt x="1307949" y="5842800"/>
                  <a:pt x="0" y="4534839"/>
                  <a:pt x="0" y="2921400"/>
                </a:cubicBezTo>
                <a:cubicBezTo>
                  <a:pt x="0" y="1307962"/>
                  <a:pt x="1307949" y="0"/>
                  <a:pt x="29214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 sz="2400" b="0" i="0">
                <a:solidFill>
                  <a:schemeClr val="tx1"/>
                </a:solidFill>
                <a:highlight>
                  <a:srgbClr val="FFFF00"/>
                </a:highlight>
                <a:latin typeface="+mn-lt"/>
              </a:defRPr>
            </a:lvl1pPr>
          </a:lstStyle>
          <a:p>
            <a:r>
              <a:rPr lang="en-BE" dirty="0"/>
              <a:t>Afbeelding (optioneel)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82991B6-7382-652D-2186-F1AA7166BF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C268CB-3DBD-4B05-A9BD-9D7E54202419}" type="datetime4">
              <a:rPr lang="nl-NL" smtClean="0"/>
              <a:t>19 september 2023</a:t>
            </a:fld>
            <a:endParaRPr lang="en-B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9C94B95-E1F5-FF60-C6FA-7B71C80ACA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A687276-EBCF-B898-2F58-E5EBA9B03E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B6CB02A-6C06-3A91-9D99-A43E43406A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029393"/>
            <a:ext cx="7446325" cy="1588127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Korte of </a:t>
            </a:r>
            <a:r>
              <a:rPr lang="en-GB" dirty="0" err="1"/>
              <a:t>lange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BE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C11A279-6B85-9340-070F-DD7F56D77E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17520"/>
            <a:ext cx="7446325" cy="586108"/>
          </a:xfrm>
          <a:prstGeom prst="rect">
            <a:avLst/>
          </a:prstGeom>
        </p:spPr>
        <p:txBody>
          <a:bodyPr wrap="square" lIns="0" tIns="108000" rIns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Ondertitel</a:t>
            </a:r>
            <a:endParaRPr lang="en-GB" dirty="0"/>
          </a:p>
        </p:txBody>
      </p:sp>
      <p:sp>
        <p:nvSpPr>
          <p:cNvPr id="15" name="Graphic 6">
            <a:extLst>
              <a:ext uri="{FF2B5EF4-FFF2-40B4-BE49-F238E27FC236}">
                <a16:creationId xmlns:a16="http://schemas.microsoft.com/office/drawing/2014/main" id="{2F66F28C-0BB1-7E17-4535-D4951B0E6AB9}"/>
              </a:ext>
            </a:extLst>
          </p:cNvPr>
          <p:cNvSpPr/>
          <p:nvPr/>
        </p:nvSpPr>
        <p:spPr>
          <a:xfrm>
            <a:off x="515938" y="512763"/>
            <a:ext cx="1274342" cy="508595"/>
          </a:xfrm>
          <a:custGeom>
            <a:avLst/>
            <a:gdLst>
              <a:gd name="connsiteX0" fmla="*/ 355254 w 1274342"/>
              <a:gd name="connsiteY0" fmla="*/ 169715 h 508595"/>
              <a:gd name="connsiteX1" fmla="*/ 355254 w 1274342"/>
              <a:gd name="connsiteY1" fmla="*/ 500753 h 508595"/>
              <a:gd name="connsiteX2" fmla="*/ 351876 w 1274342"/>
              <a:gd name="connsiteY2" fmla="*/ 504131 h 508595"/>
              <a:gd name="connsiteX3" fmla="*/ 291074 w 1274342"/>
              <a:gd name="connsiteY3" fmla="*/ 504131 h 508595"/>
              <a:gd name="connsiteX4" fmla="*/ 287696 w 1274342"/>
              <a:gd name="connsiteY4" fmla="*/ 500753 h 508595"/>
              <a:gd name="connsiteX5" fmla="*/ 287696 w 1274342"/>
              <a:gd name="connsiteY5" fmla="*/ 272082 h 508595"/>
              <a:gd name="connsiteX6" fmla="*/ 196475 w 1274342"/>
              <a:gd name="connsiteY6" fmla="*/ 447834 h 508595"/>
              <a:gd name="connsiteX7" fmla="*/ 158289 w 1274342"/>
              <a:gd name="connsiteY7" fmla="*/ 447834 h 508595"/>
              <a:gd name="connsiteX8" fmla="*/ 67558 w 1274342"/>
              <a:gd name="connsiteY8" fmla="*/ 272082 h 508595"/>
              <a:gd name="connsiteX9" fmla="*/ 67558 w 1274342"/>
              <a:gd name="connsiteY9" fmla="*/ 500753 h 508595"/>
              <a:gd name="connsiteX10" fmla="*/ 64181 w 1274342"/>
              <a:gd name="connsiteY10" fmla="*/ 504131 h 508595"/>
              <a:gd name="connsiteX11" fmla="*/ 3378 w 1274342"/>
              <a:gd name="connsiteY11" fmla="*/ 504131 h 508595"/>
              <a:gd name="connsiteX12" fmla="*/ 0 w 1274342"/>
              <a:gd name="connsiteY12" fmla="*/ 500753 h 508595"/>
              <a:gd name="connsiteX13" fmla="*/ 0 w 1274342"/>
              <a:gd name="connsiteY13" fmla="*/ 169715 h 508595"/>
              <a:gd name="connsiteX14" fmla="*/ 3378 w 1274342"/>
              <a:gd name="connsiteY14" fmla="*/ 166336 h 508595"/>
              <a:gd name="connsiteX15" fmla="*/ 81113 w 1274342"/>
              <a:gd name="connsiteY15" fmla="*/ 166336 h 508595"/>
              <a:gd name="connsiteX16" fmla="*/ 85618 w 1274342"/>
              <a:gd name="connsiteY16" fmla="*/ 169085 h 508595"/>
              <a:gd name="connsiteX17" fmla="*/ 177872 w 1274342"/>
              <a:gd name="connsiteY17" fmla="*/ 348391 h 508595"/>
              <a:gd name="connsiteX18" fmla="*/ 270613 w 1274342"/>
              <a:gd name="connsiteY18" fmla="*/ 169076 h 508595"/>
              <a:gd name="connsiteX19" fmla="*/ 275114 w 1274342"/>
              <a:gd name="connsiteY19" fmla="*/ 166336 h 508595"/>
              <a:gd name="connsiteX20" fmla="*/ 351876 w 1274342"/>
              <a:gd name="connsiteY20" fmla="*/ 166336 h 508595"/>
              <a:gd name="connsiteX21" fmla="*/ 355254 w 1274342"/>
              <a:gd name="connsiteY21" fmla="*/ 169715 h 508595"/>
              <a:gd name="connsiteX22" fmla="*/ 1123189 w 1274342"/>
              <a:gd name="connsiteY22" fmla="*/ 229980 h 508595"/>
              <a:gd name="connsiteX23" fmla="*/ 1123189 w 1274342"/>
              <a:gd name="connsiteY23" fmla="*/ 229980 h 508595"/>
              <a:gd name="connsiteX24" fmla="*/ 1270963 w 1274342"/>
              <a:gd name="connsiteY24" fmla="*/ 229980 h 508595"/>
              <a:gd name="connsiteX25" fmla="*/ 1274343 w 1274342"/>
              <a:gd name="connsiteY25" fmla="*/ 226603 h 508595"/>
              <a:gd name="connsiteX26" fmla="*/ 1274343 w 1274342"/>
              <a:gd name="connsiteY26" fmla="*/ 169714 h 508595"/>
              <a:gd name="connsiteX27" fmla="*/ 1270963 w 1274342"/>
              <a:gd name="connsiteY27" fmla="*/ 166336 h 508595"/>
              <a:gd name="connsiteX28" fmla="*/ 1123189 w 1274342"/>
              <a:gd name="connsiteY28" fmla="*/ 166336 h 508595"/>
              <a:gd name="connsiteX29" fmla="*/ 1039720 w 1274342"/>
              <a:gd name="connsiteY29" fmla="*/ 249806 h 508595"/>
              <a:gd name="connsiteX30" fmla="*/ 1039720 w 1274342"/>
              <a:gd name="connsiteY30" fmla="*/ 420662 h 508595"/>
              <a:gd name="connsiteX31" fmla="*/ 1123189 w 1274342"/>
              <a:gd name="connsiteY31" fmla="*/ 504131 h 508595"/>
              <a:gd name="connsiteX32" fmla="*/ 1270963 w 1274342"/>
              <a:gd name="connsiteY32" fmla="*/ 504131 h 508595"/>
              <a:gd name="connsiteX33" fmla="*/ 1274343 w 1274342"/>
              <a:gd name="connsiteY33" fmla="*/ 500753 h 508595"/>
              <a:gd name="connsiteX34" fmla="*/ 1274343 w 1274342"/>
              <a:gd name="connsiteY34" fmla="*/ 443866 h 508595"/>
              <a:gd name="connsiteX35" fmla="*/ 1270963 w 1274342"/>
              <a:gd name="connsiteY35" fmla="*/ 440488 h 508595"/>
              <a:gd name="connsiteX36" fmla="*/ 1123189 w 1274342"/>
              <a:gd name="connsiteY36" fmla="*/ 440488 h 508595"/>
              <a:gd name="connsiteX37" fmla="*/ 1107278 w 1274342"/>
              <a:gd name="connsiteY37" fmla="*/ 424577 h 508595"/>
              <a:gd name="connsiteX38" fmla="*/ 1107278 w 1274342"/>
              <a:gd name="connsiteY38" fmla="*/ 366077 h 508595"/>
              <a:gd name="connsiteX39" fmla="*/ 1255052 w 1274342"/>
              <a:gd name="connsiteY39" fmla="*/ 366077 h 508595"/>
              <a:gd name="connsiteX40" fmla="*/ 1258431 w 1274342"/>
              <a:gd name="connsiteY40" fmla="*/ 362699 h 508595"/>
              <a:gd name="connsiteX41" fmla="*/ 1258431 w 1274342"/>
              <a:gd name="connsiteY41" fmla="*/ 305811 h 508595"/>
              <a:gd name="connsiteX42" fmla="*/ 1255052 w 1274342"/>
              <a:gd name="connsiteY42" fmla="*/ 302434 h 508595"/>
              <a:gd name="connsiteX43" fmla="*/ 1107278 w 1274342"/>
              <a:gd name="connsiteY43" fmla="*/ 302434 h 508595"/>
              <a:gd name="connsiteX44" fmla="*/ 1107278 w 1274342"/>
              <a:gd name="connsiteY44" fmla="*/ 245891 h 508595"/>
              <a:gd name="connsiteX45" fmla="*/ 1123189 w 1274342"/>
              <a:gd name="connsiteY45" fmla="*/ 229980 h 508595"/>
              <a:gd name="connsiteX46" fmla="*/ 93319 w 1274342"/>
              <a:gd name="connsiteY46" fmla="*/ 26091 h 508595"/>
              <a:gd name="connsiteX47" fmla="*/ 93319 w 1274342"/>
              <a:gd name="connsiteY47" fmla="*/ 3341 h 508595"/>
              <a:gd name="connsiteX48" fmla="*/ 92055 w 1274342"/>
              <a:gd name="connsiteY48" fmla="*/ 2077 h 508595"/>
              <a:gd name="connsiteX49" fmla="*/ 1264 w 1274342"/>
              <a:gd name="connsiteY49" fmla="*/ 2077 h 508595"/>
              <a:gd name="connsiteX50" fmla="*/ 0 w 1274342"/>
              <a:gd name="connsiteY50" fmla="*/ 3341 h 508595"/>
              <a:gd name="connsiteX51" fmla="*/ 0 w 1274342"/>
              <a:gd name="connsiteY51" fmla="*/ 26091 h 508595"/>
              <a:gd name="connsiteX52" fmla="*/ 1264 w 1274342"/>
              <a:gd name="connsiteY52" fmla="*/ 27355 h 508595"/>
              <a:gd name="connsiteX53" fmla="*/ 33242 w 1274342"/>
              <a:gd name="connsiteY53" fmla="*/ 27355 h 508595"/>
              <a:gd name="connsiteX54" fmla="*/ 33242 w 1274342"/>
              <a:gd name="connsiteY54" fmla="*/ 120275 h 508595"/>
              <a:gd name="connsiteX55" fmla="*/ 34506 w 1274342"/>
              <a:gd name="connsiteY55" fmla="*/ 121539 h 508595"/>
              <a:gd name="connsiteX56" fmla="*/ 58813 w 1274342"/>
              <a:gd name="connsiteY56" fmla="*/ 121539 h 508595"/>
              <a:gd name="connsiteX57" fmla="*/ 60077 w 1274342"/>
              <a:gd name="connsiteY57" fmla="*/ 120275 h 508595"/>
              <a:gd name="connsiteX58" fmla="*/ 60077 w 1274342"/>
              <a:gd name="connsiteY58" fmla="*/ 27355 h 508595"/>
              <a:gd name="connsiteX59" fmla="*/ 92054 w 1274342"/>
              <a:gd name="connsiteY59" fmla="*/ 27355 h 508595"/>
              <a:gd name="connsiteX60" fmla="*/ 93319 w 1274342"/>
              <a:gd name="connsiteY60" fmla="*/ 26091 h 508595"/>
              <a:gd name="connsiteX61" fmla="*/ 205967 w 1274342"/>
              <a:gd name="connsiteY61" fmla="*/ 2077 h 508595"/>
              <a:gd name="connsiteX62" fmla="*/ 181660 w 1274342"/>
              <a:gd name="connsiteY62" fmla="*/ 2077 h 508595"/>
              <a:gd name="connsiteX63" fmla="*/ 180397 w 1274342"/>
              <a:gd name="connsiteY63" fmla="*/ 3341 h 508595"/>
              <a:gd name="connsiteX64" fmla="*/ 180397 w 1274342"/>
              <a:gd name="connsiteY64" fmla="*/ 48823 h 508595"/>
              <a:gd name="connsiteX65" fmla="*/ 132439 w 1274342"/>
              <a:gd name="connsiteY65" fmla="*/ 48823 h 508595"/>
              <a:gd name="connsiteX66" fmla="*/ 132439 w 1274342"/>
              <a:gd name="connsiteY66" fmla="*/ 3341 h 508595"/>
              <a:gd name="connsiteX67" fmla="*/ 131175 w 1274342"/>
              <a:gd name="connsiteY67" fmla="*/ 2077 h 508595"/>
              <a:gd name="connsiteX68" fmla="*/ 106868 w 1274342"/>
              <a:gd name="connsiteY68" fmla="*/ 2077 h 508595"/>
              <a:gd name="connsiteX69" fmla="*/ 105604 w 1274342"/>
              <a:gd name="connsiteY69" fmla="*/ 3341 h 508595"/>
              <a:gd name="connsiteX70" fmla="*/ 105604 w 1274342"/>
              <a:gd name="connsiteY70" fmla="*/ 120275 h 508595"/>
              <a:gd name="connsiteX71" fmla="*/ 106868 w 1274342"/>
              <a:gd name="connsiteY71" fmla="*/ 121539 h 508595"/>
              <a:gd name="connsiteX72" fmla="*/ 131175 w 1274342"/>
              <a:gd name="connsiteY72" fmla="*/ 121539 h 508595"/>
              <a:gd name="connsiteX73" fmla="*/ 132439 w 1274342"/>
              <a:gd name="connsiteY73" fmla="*/ 120275 h 508595"/>
              <a:gd name="connsiteX74" fmla="*/ 132439 w 1274342"/>
              <a:gd name="connsiteY74" fmla="*/ 74100 h 508595"/>
              <a:gd name="connsiteX75" fmla="*/ 180397 w 1274342"/>
              <a:gd name="connsiteY75" fmla="*/ 74100 h 508595"/>
              <a:gd name="connsiteX76" fmla="*/ 180397 w 1274342"/>
              <a:gd name="connsiteY76" fmla="*/ 120275 h 508595"/>
              <a:gd name="connsiteX77" fmla="*/ 181660 w 1274342"/>
              <a:gd name="connsiteY77" fmla="*/ 121539 h 508595"/>
              <a:gd name="connsiteX78" fmla="*/ 205967 w 1274342"/>
              <a:gd name="connsiteY78" fmla="*/ 121539 h 508595"/>
              <a:gd name="connsiteX79" fmla="*/ 207233 w 1274342"/>
              <a:gd name="connsiteY79" fmla="*/ 120275 h 508595"/>
              <a:gd name="connsiteX80" fmla="*/ 207233 w 1274342"/>
              <a:gd name="connsiteY80" fmla="*/ 3341 h 508595"/>
              <a:gd name="connsiteX81" fmla="*/ 205967 w 1274342"/>
              <a:gd name="connsiteY81" fmla="*/ 2077 h 508595"/>
              <a:gd name="connsiteX82" fmla="*/ 283922 w 1274342"/>
              <a:gd name="connsiteY82" fmla="*/ 123616 h 508595"/>
              <a:gd name="connsiteX83" fmla="*/ 347115 w 1274342"/>
              <a:gd name="connsiteY83" fmla="*/ 61808 h 508595"/>
              <a:gd name="connsiteX84" fmla="*/ 283922 w 1274342"/>
              <a:gd name="connsiteY84" fmla="*/ 0 h 508595"/>
              <a:gd name="connsiteX85" fmla="*/ 220728 w 1274342"/>
              <a:gd name="connsiteY85" fmla="*/ 61808 h 508595"/>
              <a:gd name="connsiteX86" fmla="*/ 283922 w 1274342"/>
              <a:gd name="connsiteY86" fmla="*/ 123616 h 508595"/>
              <a:gd name="connsiteX87" fmla="*/ 283922 w 1274342"/>
              <a:gd name="connsiteY87" fmla="*/ 97820 h 508595"/>
              <a:gd name="connsiteX88" fmla="*/ 248256 w 1274342"/>
              <a:gd name="connsiteY88" fmla="*/ 61808 h 508595"/>
              <a:gd name="connsiteX89" fmla="*/ 283922 w 1274342"/>
              <a:gd name="connsiteY89" fmla="*/ 25797 h 508595"/>
              <a:gd name="connsiteX90" fmla="*/ 319587 w 1274342"/>
              <a:gd name="connsiteY90" fmla="*/ 61808 h 508595"/>
              <a:gd name="connsiteX91" fmla="*/ 283922 w 1274342"/>
              <a:gd name="connsiteY91" fmla="*/ 97820 h 508595"/>
              <a:gd name="connsiteX92" fmla="*/ 488329 w 1274342"/>
              <a:gd name="connsiteY92" fmla="*/ 2077 h 508595"/>
              <a:gd name="connsiteX93" fmla="*/ 458383 w 1274342"/>
              <a:gd name="connsiteY93" fmla="*/ 2077 h 508595"/>
              <a:gd name="connsiteX94" fmla="*/ 456156 w 1274342"/>
              <a:gd name="connsiteY94" fmla="*/ 3410 h 508595"/>
              <a:gd name="connsiteX95" fmla="*/ 425188 w 1274342"/>
              <a:gd name="connsiteY95" fmla="*/ 61115 h 508595"/>
              <a:gd name="connsiteX96" fmla="*/ 394392 w 1274342"/>
              <a:gd name="connsiteY96" fmla="*/ 3415 h 508595"/>
              <a:gd name="connsiteX97" fmla="*/ 392163 w 1274342"/>
              <a:gd name="connsiteY97" fmla="*/ 2077 h 508595"/>
              <a:gd name="connsiteX98" fmla="*/ 361701 w 1274342"/>
              <a:gd name="connsiteY98" fmla="*/ 2077 h 508595"/>
              <a:gd name="connsiteX99" fmla="*/ 360438 w 1274342"/>
              <a:gd name="connsiteY99" fmla="*/ 3341 h 508595"/>
              <a:gd name="connsiteX100" fmla="*/ 360438 w 1274342"/>
              <a:gd name="connsiteY100" fmla="*/ 120275 h 508595"/>
              <a:gd name="connsiteX101" fmla="*/ 361701 w 1274342"/>
              <a:gd name="connsiteY101" fmla="*/ 121539 h 508595"/>
              <a:gd name="connsiteX102" fmla="*/ 386008 w 1274342"/>
              <a:gd name="connsiteY102" fmla="*/ 121539 h 508595"/>
              <a:gd name="connsiteX103" fmla="*/ 387272 w 1274342"/>
              <a:gd name="connsiteY103" fmla="*/ 120275 h 508595"/>
              <a:gd name="connsiteX104" fmla="*/ 387272 w 1274342"/>
              <a:gd name="connsiteY104" fmla="*/ 44841 h 508595"/>
              <a:gd name="connsiteX105" fmla="*/ 417397 w 1274342"/>
              <a:gd name="connsiteY105" fmla="*/ 101455 h 508595"/>
              <a:gd name="connsiteX106" fmla="*/ 432633 w 1274342"/>
              <a:gd name="connsiteY106" fmla="*/ 101455 h 508595"/>
              <a:gd name="connsiteX107" fmla="*/ 462758 w 1274342"/>
              <a:gd name="connsiteY107" fmla="*/ 44841 h 508595"/>
              <a:gd name="connsiteX108" fmla="*/ 462758 w 1274342"/>
              <a:gd name="connsiteY108" fmla="*/ 120275 h 508595"/>
              <a:gd name="connsiteX109" fmla="*/ 464022 w 1274342"/>
              <a:gd name="connsiteY109" fmla="*/ 121539 h 508595"/>
              <a:gd name="connsiteX110" fmla="*/ 488329 w 1274342"/>
              <a:gd name="connsiteY110" fmla="*/ 121539 h 508595"/>
              <a:gd name="connsiteX111" fmla="*/ 489594 w 1274342"/>
              <a:gd name="connsiteY111" fmla="*/ 120275 h 508595"/>
              <a:gd name="connsiteX112" fmla="*/ 489594 w 1274342"/>
              <a:gd name="connsiteY112" fmla="*/ 3341 h 508595"/>
              <a:gd name="connsiteX113" fmla="*/ 488329 w 1274342"/>
              <a:gd name="connsiteY113" fmla="*/ 2077 h 508595"/>
              <a:gd name="connsiteX114" fmla="*/ 590441 w 1274342"/>
              <a:gd name="connsiteY114" fmla="*/ 119857 h 508595"/>
              <a:gd name="connsiteX115" fmla="*/ 592824 w 1274342"/>
              <a:gd name="connsiteY115" fmla="*/ 121539 h 508595"/>
              <a:gd name="connsiteX116" fmla="*/ 618645 w 1274342"/>
              <a:gd name="connsiteY116" fmla="*/ 121539 h 508595"/>
              <a:gd name="connsiteX117" fmla="*/ 619828 w 1274342"/>
              <a:gd name="connsiteY117" fmla="*/ 119829 h 508595"/>
              <a:gd name="connsiteX118" fmla="*/ 576074 w 1274342"/>
              <a:gd name="connsiteY118" fmla="*/ 3714 h 508595"/>
              <a:gd name="connsiteX119" fmla="*/ 573708 w 1274342"/>
              <a:gd name="connsiteY119" fmla="*/ 2077 h 508595"/>
              <a:gd name="connsiteX120" fmla="*/ 545526 w 1274342"/>
              <a:gd name="connsiteY120" fmla="*/ 2077 h 508595"/>
              <a:gd name="connsiteX121" fmla="*/ 543159 w 1274342"/>
              <a:gd name="connsiteY121" fmla="*/ 3717 h 508595"/>
              <a:gd name="connsiteX122" fmla="*/ 499574 w 1274342"/>
              <a:gd name="connsiteY122" fmla="*/ 119830 h 508595"/>
              <a:gd name="connsiteX123" fmla="*/ 500757 w 1274342"/>
              <a:gd name="connsiteY123" fmla="*/ 121539 h 508595"/>
              <a:gd name="connsiteX124" fmla="*/ 525887 w 1274342"/>
              <a:gd name="connsiteY124" fmla="*/ 121539 h 508595"/>
              <a:gd name="connsiteX125" fmla="*/ 528270 w 1274342"/>
              <a:gd name="connsiteY125" fmla="*/ 119857 h 508595"/>
              <a:gd name="connsiteX126" fmla="*/ 535117 w 1274342"/>
              <a:gd name="connsiteY126" fmla="*/ 100590 h 508595"/>
              <a:gd name="connsiteX127" fmla="*/ 583594 w 1274342"/>
              <a:gd name="connsiteY127" fmla="*/ 100590 h 508595"/>
              <a:gd name="connsiteX128" fmla="*/ 590441 w 1274342"/>
              <a:gd name="connsiteY128" fmla="*/ 119857 h 508595"/>
              <a:gd name="connsiteX129" fmla="*/ 543773 w 1274342"/>
              <a:gd name="connsiteY129" fmla="*/ 75831 h 508595"/>
              <a:gd name="connsiteX130" fmla="*/ 559356 w 1274342"/>
              <a:gd name="connsiteY130" fmla="*/ 31683 h 508595"/>
              <a:gd name="connsiteX131" fmla="*/ 574938 w 1274342"/>
              <a:gd name="connsiteY131" fmla="*/ 75831 h 508595"/>
              <a:gd name="connsiteX132" fmla="*/ 543773 w 1274342"/>
              <a:gd name="connsiteY132" fmla="*/ 75831 h 508595"/>
              <a:gd name="connsiteX133" fmla="*/ 619698 w 1274342"/>
              <a:gd name="connsiteY133" fmla="*/ 105665 h 508595"/>
              <a:gd name="connsiteX134" fmla="*/ 669583 w 1274342"/>
              <a:gd name="connsiteY134" fmla="*/ 123616 h 508595"/>
              <a:gd name="connsiteX135" fmla="*/ 716847 w 1274342"/>
              <a:gd name="connsiteY135" fmla="*/ 86739 h 508595"/>
              <a:gd name="connsiteX136" fmla="*/ 672872 w 1274342"/>
              <a:gd name="connsiteY136" fmla="*/ 48303 h 508595"/>
              <a:gd name="connsiteX137" fmla="*/ 651058 w 1274342"/>
              <a:gd name="connsiteY137" fmla="*/ 34626 h 508595"/>
              <a:gd name="connsiteX138" fmla="*/ 669409 w 1274342"/>
              <a:gd name="connsiteY138" fmla="*/ 23892 h 508595"/>
              <a:gd name="connsiteX139" fmla="*/ 698254 w 1274342"/>
              <a:gd name="connsiteY139" fmla="*/ 34146 h 508595"/>
              <a:gd name="connsiteX140" fmla="*/ 700144 w 1274342"/>
              <a:gd name="connsiteY140" fmla="*/ 33863 h 508595"/>
              <a:gd name="connsiteX141" fmla="*/ 711277 w 1274342"/>
              <a:gd name="connsiteY141" fmla="*/ 15619 h 508595"/>
              <a:gd name="connsiteX142" fmla="*/ 711065 w 1274342"/>
              <a:gd name="connsiteY142" fmla="*/ 14003 h 508595"/>
              <a:gd name="connsiteX143" fmla="*/ 669583 w 1274342"/>
              <a:gd name="connsiteY143" fmla="*/ 0 h 508595"/>
              <a:gd name="connsiteX144" fmla="*/ 623529 w 1274342"/>
              <a:gd name="connsiteY144" fmla="*/ 35665 h 508595"/>
              <a:gd name="connsiteX145" fmla="*/ 665255 w 1274342"/>
              <a:gd name="connsiteY145" fmla="*/ 73754 h 508595"/>
              <a:gd name="connsiteX146" fmla="*/ 689319 w 1274342"/>
              <a:gd name="connsiteY146" fmla="*/ 87951 h 508595"/>
              <a:gd name="connsiteX147" fmla="*/ 669409 w 1274342"/>
              <a:gd name="connsiteY147" fmla="*/ 99724 h 508595"/>
              <a:gd name="connsiteX148" fmla="*/ 633758 w 1274342"/>
              <a:gd name="connsiteY148" fmla="*/ 85439 h 508595"/>
              <a:gd name="connsiteX149" fmla="*/ 631905 w 1274342"/>
              <a:gd name="connsiteY149" fmla="*/ 85669 h 508595"/>
              <a:gd name="connsiteX150" fmla="*/ 619491 w 1274342"/>
              <a:gd name="connsiteY150" fmla="*/ 103977 h 508595"/>
              <a:gd name="connsiteX151" fmla="*/ 619698 w 1274342"/>
              <a:gd name="connsiteY151" fmla="*/ 105665 h 508595"/>
              <a:gd name="connsiteX152" fmla="*/ 1020054 w 1274342"/>
              <a:gd name="connsiteY152" fmla="*/ 504131 h 508595"/>
              <a:gd name="connsiteX153" fmla="*/ 955369 w 1274342"/>
              <a:gd name="connsiteY153" fmla="*/ 504131 h 508595"/>
              <a:gd name="connsiteX154" fmla="*/ 951064 w 1274342"/>
              <a:gd name="connsiteY154" fmla="*/ 501740 h 508595"/>
              <a:gd name="connsiteX155" fmla="*/ 884290 w 1274342"/>
              <a:gd name="connsiteY155" fmla="*/ 394320 h 508595"/>
              <a:gd name="connsiteX156" fmla="*/ 818185 w 1274342"/>
              <a:gd name="connsiteY156" fmla="*/ 394018 h 508595"/>
              <a:gd name="connsiteX157" fmla="*/ 818185 w 1274342"/>
              <a:gd name="connsiteY157" fmla="*/ 500753 h 508595"/>
              <a:gd name="connsiteX158" fmla="*/ 814807 w 1274342"/>
              <a:gd name="connsiteY158" fmla="*/ 504131 h 508595"/>
              <a:gd name="connsiteX159" fmla="*/ 754004 w 1274342"/>
              <a:gd name="connsiteY159" fmla="*/ 504131 h 508595"/>
              <a:gd name="connsiteX160" fmla="*/ 750627 w 1274342"/>
              <a:gd name="connsiteY160" fmla="*/ 500753 h 508595"/>
              <a:gd name="connsiteX161" fmla="*/ 750627 w 1274342"/>
              <a:gd name="connsiteY161" fmla="*/ 169715 h 508595"/>
              <a:gd name="connsiteX162" fmla="*/ 754004 w 1274342"/>
              <a:gd name="connsiteY162" fmla="*/ 166336 h 508595"/>
              <a:gd name="connsiteX163" fmla="*/ 901064 w 1274342"/>
              <a:gd name="connsiteY163" fmla="*/ 166336 h 508595"/>
              <a:gd name="connsiteX164" fmla="*/ 1017252 w 1274342"/>
              <a:gd name="connsiteY164" fmla="*/ 278632 h 508595"/>
              <a:gd name="connsiteX165" fmla="*/ 951159 w 1274342"/>
              <a:gd name="connsiteY165" fmla="*/ 383525 h 508595"/>
              <a:gd name="connsiteX166" fmla="*/ 1022923 w 1274342"/>
              <a:gd name="connsiteY166" fmla="*/ 498970 h 508595"/>
              <a:gd name="connsiteX167" fmla="*/ 1020054 w 1274342"/>
              <a:gd name="connsiteY167" fmla="*/ 504131 h 508595"/>
              <a:gd name="connsiteX168" fmla="*/ 953620 w 1274342"/>
              <a:gd name="connsiteY168" fmla="*/ 280178 h 508595"/>
              <a:gd name="connsiteX169" fmla="*/ 903422 w 1274342"/>
              <a:gd name="connsiteY169" fmla="*/ 229980 h 508595"/>
              <a:gd name="connsiteX170" fmla="*/ 818185 w 1274342"/>
              <a:gd name="connsiteY170" fmla="*/ 229980 h 508595"/>
              <a:gd name="connsiteX171" fmla="*/ 818185 w 1274342"/>
              <a:gd name="connsiteY171" fmla="*/ 330375 h 508595"/>
              <a:gd name="connsiteX172" fmla="*/ 903422 w 1274342"/>
              <a:gd name="connsiteY172" fmla="*/ 330375 h 508595"/>
              <a:gd name="connsiteX173" fmla="*/ 953620 w 1274342"/>
              <a:gd name="connsiteY173" fmla="*/ 280178 h 508595"/>
              <a:gd name="connsiteX174" fmla="*/ 445982 w 1274342"/>
              <a:gd name="connsiteY174" fmla="*/ 359121 h 508595"/>
              <a:gd name="connsiteX175" fmla="*/ 443342 w 1274342"/>
              <a:gd name="connsiteY175" fmla="*/ 335234 h 508595"/>
              <a:gd name="connsiteX176" fmla="*/ 552940 w 1274342"/>
              <a:gd name="connsiteY176" fmla="*/ 225634 h 508595"/>
              <a:gd name="connsiteX177" fmla="*/ 662541 w 1274342"/>
              <a:gd name="connsiteY177" fmla="*/ 335234 h 508595"/>
              <a:gd name="connsiteX178" fmla="*/ 659898 w 1274342"/>
              <a:gd name="connsiteY178" fmla="*/ 359121 h 508595"/>
              <a:gd name="connsiteX179" fmla="*/ 724656 w 1274342"/>
              <a:gd name="connsiteY179" fmla="*/ 359121 h 508595"/>
              <a:gd name="connsiteX180" fmla="*/ 726302 w 1274342"/>
              <a:gd name="connsiteY180" fmla="*/ 335234 h 508595"/>
              <a:gd name="connsiteX181" fmla="*/ 552940 w 1274342"/>
              <a:gd name="connsiteY181" fmla="*/ 161873 h 508595"/>
              <a:gd name="connsiteX182" fmla="*/ 379579 w 1274342"/>
              <a:gd name="connsiteY182" fmla="*/ 335234 h 508595"/>
              <a:gd name="connsiteX183" fmla="*/ 381225 w 1274342"/>
              <a:gd name="connsiteY183" fmla="*/ 359121 h 508595"/>
              <a:gd name="connsiteX184" fmla="*/ 445982 w 1274342"/>
              <a:gd name="connsiteY184" fmla="*/ 359121 h 508595"/>
              <a:gd name="connsiteX185" fmla="*/ 395041 w 1274342"/>
              <a:gd name="connsiteY185" fmla="*/ 406893 h 508595"/>
              <a:gd name="connsiteX186" fmla="*/ 552940 w 1274342"/>
              <a:gd name="connsiteY186" fmla="*/ 508596 h 508595"/>
              <a:gd name="connsiteX187" fmla="*/ 710840 w 1274342"/>
              <a:gd name="connsiteY187" fmla="*/ 406893 h 508595"/>
              <a:gd name="connsiteX188" fmla="*/ 395041 w 1274342"/>
              <a:gd name="connsiteY188" fmla="*/ 406893 h 50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1274342" h="508595">
                <a:moveTo>
                  <a:pt x="355254" y="169715"/>
                </a:moveTo>
                <a:lnTo>
                  <a:pt x="355254" y="500753"/>
                </a:lnTo>
                <a:cubicBezTo>
                  <a:pt x="355254" y="502619"/>
                  <a:pt x="353742" y="504131"/>
                  <a:pt x="351876" y="504131"/>
                </a:cubicBezTo>
                <a:lnTo>
                  <a:pt x="291074" y="504131"/>
                </a:lnTo>
                <a:cubicBezTo>
                  <a:pt x="289208" y="504131"/>
                  <a:pt x="287696" y="502619"/>
                  <a:pt x="287696" y="500753"/>
                </a:cubicBezTo>
                <a:lnTo>
                  <a:pt x="287696" y="272082"/>
                </a:lnTo>
                <a:lnTo>
                  <a:pt x="196475" y="447834"/>
                </a:lnTo>
                <a:lnTo>
                  <a:pt x="158289" y="447834"/>
                </a:lnTo>
                <a:lnTo>
                  <a:pt x="67558" y="272082"/>
                </a:lnTo>
                <a:lnTo>
                  <a:pt x="67558" y="500753"/>
                </a:lnTo>
                <a:cubicBezTo>
                  <a:pt x="67558" y="502619"/>
                  <a:pt x="66046" y="504131"/>
                  <a:pt x="64181" y="504131"/>
                </a:cubicBezTo>
                <a:lnTo>
                  <a:pt x="3378" y="504131"/>
                </a:lnTo>
                <a:cubicBezTo>
                  <a:pt x="1512" y="504131"/>
                  <a:pt x="0" y="502619"/>
                  <a:pt x="0" y="500753"/>
                </a:cubicBezTo>
                <a:lnTo>
                  <a:pt x="0" y="169715"/>
                </a:lnTo>
                <a:cubicBezTo>
                  <a:pt x="0" y="167849"/>
                  <a:pt x="1512" y="166336"/>
                  <a:pt x="3378" y="166336"/>
                </a:cubicBezTo>
                <a:lnTo>
                  <a:pt x="81113" y="166336"/>
                </a:lnTo>
                <a:cubicBezTo>
                  <a:pt x="83011" y="166336"/>
                  <a:pt x="84750" y="167398"/>
                  <a:pt x="85618" y="169085"/>
                </a:cubicBezTo>
                <a:lnTo>
                  <a:pt x="177872" y="348391"/>
                </a:lnTo>
                <a:lnTo>
                  <a:pt x="270613" y="169076"/>
                </a:lnTo>
                <a:cubicBezTo>
                  <a:pt x="271485" y="167393"/>
                  <a:pt x="273220" y="166336"/>
                  <a:pt x="275114" y="166336"/>
                </a:cubicBezTo>
                <a:lnTo>
                  <a:pt x="351876" y="166336"/>
                </a:lnTo>
                <a:cubicBezTo>
                  <a:pt x="353742" y="166336"/>
                  <a:pt x="355254" y="167849"/>
                  <a:pt x="355254" y="169715"/>
                </a:cubicBezTo>
                <a:close/>
                <a:moveTo>
                  <a:pt x="1123189" y="229980"/>
                </a:moveTo>
                <a:lnTo>
                  <a:pt x="1123189" y="229980"/>
                </a:lnTo>
                <a:lnTo>
                  <a:pt x="1270963" y="229980"/>
                </a:lnTo>
                <a:cubicBezTo>
                  <a:pt x="1272829" y="229980"/>
                  <a:pt x="1274343" y="228467"/>
                  <a:pt x="1274343" y="226603"/>
                </a:cubicBezTo>
                <a:lnTo>
                  <a:pt x="1274343" y="169714"/>
                </a:lnTo>
                <a:cubicBezTo>
                  <a:pt x="1274343" y="167849"/>
                  <a:pt x="1272829" y="166336"/>
                  <a:pt x="1270963" y="166336"/>
                </a:cubicBezTo>
                <a:lnTo>
                  <a:pt x="1123189" y="166336"/>
                </a:lnTo>
                <a:cubicBezTo>
                  <a:pt x="1077089" y="166336"/>
                  <a:pt x="1039720" y="203706"/>
                  <a:pt x="1039720" y="249806"/>
                </a:cubicBezTo>
                <a:lnTo>
                  <a:pt x="1039720" y="420662"/>
                </a:lnTo>
                <a:cubicBezTo>
                  <a:pt x="1039720" y="466762"/>
                  <a:pt x="1077089" y="504131"/>
                  <a:pt x="1123189" y="504131"/>
                </a:cubicBezTo>
                <a:lnTo>
                  <a:pt x="1270963" y="504131"/>
                </a:lnTo>
                <a:cubicBezTo>
                  <a:pt x="1272829" y="504131"/>
                  <a:pt x="1274343" y="502619"/>
                  <a:pt x="1274343" y="500753"/>
                </a:cubicBezTo>
                <a:lnTo>
                  <a:pt x="1274343" y="443866"/>
                </a:lnTo>
                <a:cubicBezTo>
                  <a:pt x="1274343" y="442000"/>
                  <a:pt x="1272829" y="440488"/>
                  <a:pt x="1270963" y="440488"/>
                </a:cubicBezTo>
                <a:lnTo>
                  <a:pt x="1123189" y="440488"/>
                </a:lnTo>
                <a:cubicBezTo>
                  <a:pt x="1114401" y="440488"/>
                  <a:pt x="1107278" y="433365"/>
                  <a:pt x="1107278" y="424577"/>
                </a:cubicBezTo>
                <a:lnTo>
                  <a:pt x="1107278" y="366077"/>
                </a:lnTo>
                <a:lnTo>
                  <a:pt x="1255052" y="366077"/>
                </a:lnTo>
                <a:cubicBezTo>
                  <a:pt x="1256918" y="366077"/>
                  <a:pt x="1258431" y="364565"/>
                  <a:pt x="1258431" y="362699"/>
                </a:cubicBezTo>
                <a:lnTo>
                  <a:pt x="1258431" y="305811"/>
                </a:lnTo>
                <a:cubicBezTo>
                  <a:pt x="1258431" y="303946"/>
                  <a:pt x="1256918" y="302434"/>
                  <a:pt x="1255052" y="302434"/>
                </a:cubicBezTo>
                <a:lnTo>
                  <a:pt x="1107278" y="302434"/>
                </a:lnTo>
                <a:lnTo>
                  <a:pt x="1107278" y="245891"/>
                </a:lnTo>
                <a:cubicBezTo>
                  <a:pt x="1107278" y="237103"/>
                  <a:pt x="1114401" y="229980"/>
                  <a:pt x="1123189" y="229980"/>
                </a:cubicBezTo>
                <a:close/>
                <a:moveTo>
                  <a:pt x="93319" y="26091"/>
                </a:moveTo>
                <a:lnTo>
                  <a:pt x="93319" y="3341"/>
                </a:lnTo>
                <a:cubicBezTo>
                  <a:pt x="93319" y="2643"/>
                  <a:pt x="92753" y="2077"/>
                  <a:pt x="92055" y="2077"/>
                </a:cubicBezTo>
                <a:lnTo>
                  <a:pt x="1264" y="2077"/>
                </a:lnTo>
                <a:cubicBezTo>
                  <a:pt x="566" y="2077"/>
                  <a:pt x="0" y="2643"/>
                  <a:pt x="0" y="3341"/>
                </a:cubicBezTo>
                <a:lnTo>
                  <a:pt x="0" y="26091"/>
                </a:lnTo>
                <a:cubicBezTo>
                  <a:pt x="0" y="26789"/>
                  <a:pt x="566" y="27355"/>
                  <a:pt x="1264" y="27355"/>
                </a:cubicBezTo>
                <a:lnTo>
                  <a:pt x="33242" y="27355"/>
                </a:lnTo>
                <a:lnTo>
                  <a:pt x="33242" y="120275"/>
                </a:lnTo>
                <a:cubicBezTo>
                  <a:pt x="33242" y="120973"/>
                  <a:pt x="33808" y="121539"/>
                  <a:pt x="34506" y="121539"/>
                </a:cubicBezTo>
                <a:lnTo>
                  <a:pt x="58813" y="121539"/>
                </a:lnTo>
                <a:cubicBezTo>
                  <a:pt x="59511" y="121539"/>
                  <a:pt x="60077" y="120973"/>
                  <a:pt x="60077" y="120275"/>
                </a:cubicBezTo>
                <a:lnTo>
                  <a:pt x="60077" y="27355"/>
                </a:lnTo>
                <a:lnTo>
                  <a:pt x="92054" y="27355"/>
                </a:lnTo>
                <a:cubicBezTo>
                  <a:pt x="92753" y="27355"/>
                  <a:pt x="93319" y="26789"/>
                  <a:pt x="93319" y="26091"/>
                </a:cubicBezTo>
                <a:close/>
                <a:moveTo>
                  <a:pt x="205967" y="2077"/>
                </a:moveTo>
                <a:lnTo>
                  <a:pt x="181660" y="2077"/>
                </a:lnTo>
                <a:cubicBezTo>
                  <a:pt x="180963" y="2077"/>
                  <a:pt x="180397" y="2643"/>
                  <a:pt x="180397" y="3341"/>
                </a:cubicBezTo>
                <a:lnTo>
                  <a:pt x="180397" y="48823"/>
                </a:lnTo>
                <a:lnTo>
                  <a:pt x="132439" y="48823"/>
                </a:lnTo>
                <a:lnTo>
                  <a:pt x="132439" y="3341"/>
                </a:lnTo>
                <a:cubicBezTo>
                  <a:pt x="132439" y="2643"/>
                  <a:pt x="131873" y="2077"/>
                  <a:pt x="131175" y="2077"/>
                </a:cubicBezTo>
                <a:lnTo>
                  <a:pt x="106868" y="2077"/>
                </a:lnTo>
                <a:cubicBezTo>
                  <a:pt x="106170" y="2077"/>
                  <a:pt x="105604" y="2643"/>
                  <a:pt x="105604" y="3341"/>
                </a:cubicBezTo>
                <a:lnTo>
                  <a:pt x="105604" y="120275"/>
                </a:lnTo>
                <a:cubicBezTo>
                  <a:pt x="105604" y="120973"/>
                  <a:pt x="106170" y="121539"/>
                  <a:pt x="106868" y="121539"/>
                </a:cubicBezTo>
                <a:lnTo>
                  <a:pt x="131175" y="121539"/>
                </a:lnTo>
                <a:cubicBezTo>
                  <a:pt x="131873" y="121539"/>
                  <a:pt x="132439" y="120973"/>
                  <a:pt x="132439" y="120275"/>
                </a:cubicBezTo>
                <a:lnTo>
                  <a:pt x="132439" y="74100"/>
                </a:lnTo>
                <a:lnTo>
                  <a:pt x="180397" y="74100"/>
                </a:lnTo>
                <a:lnTo>
                  <a:pt x="180397" y="120275"/>
                </a:lnTo>
                <a:cubicBezTo>
                  <a:pt x="180397" y="120973"/>
                  <a:pt x="180963" y="121539"/>
                  <a:pt x="181660" y="121539"/>
                </a:cubicBezTo>
                <a:lnTo>
                  <a:pt x="205967" y="121539"/>
                </a:lnTo>
                <a:cubicBezTo>
                  <a:pt x="206667" y="121539"/>
                  <a:pt x="207233" y="120973"/>
                  <a:pt x="207233" y="120275"/>
                </a:cubicBezTo>
                <a:lnTo>
                  <a:pt x="207233" y="3341"/>
                </a:lnTo>
                <a:cubicBezTo>
                  <a:pt x="207233" y="2643"/>
                  <a:pt x="206667" y="2077"/>
                  <a:pt x="205967" y="2077"/>
                </a:cubicBezTo>
                <a:close/>
                <a:moveTo>
                  <a:pt x="283922" y="123616"/>
                </a:moveTo>
                <a:cubicBezTo>
                  <a:pt x="319759" y="123616"/>
                  <a:pt x="347115" y="96954"/>
                  <a:pt x="347115" y="61808"/>
                </a:cubicBezTo>
                <a:cubicBezTo>
                  <a:pt x="347115" y="26662"/>
                  <a:pt x="319759" y="0"/>
                  <a:pt x="283922" y="0"/>
                </a:cubicBezTo>
                <a:cubicBezTo>
                  <a:pt x="247909" y="0"/>
                  <a:pt x="220728" y="26662"/>
                  <a:pt x="220728" y="61808"/>
                </a:cubicBezTo>
                <a:cubicBezTo>
                  <a:pt x="220728" y="96954"/>
                  <a:pt x="247909" y="123616"/>
                  <a:pt x="283922" y="123616"/>
                </a:cubicBezTo>
                <a:close/>
                <a:moveTo>
                  <a:pt x="283922" y="97820"/>
                </a:moveTo>
                <a:cubicBezTo>
                  <a:pt x="263664" y="97820"/>
                  <a:pt x="248256" y="82410"/>
                  <a:pt x="248256" y="61808"/>
                </a:cubicBezTo>
                <a:cubicBezTo>
                  <a:pt x="248256" y="41206"/>
                  <a:pt x="263664" y="25797"/>
                  <a:pt x="283922" y="25797"/>
                </a:cubicBezTo>
                <a:cubicBezTo>
                  <a:pt x="304179" y="25797"/>
                  <a:pt x="319587" y="41205"/>
                  <a:pt x="319587" y="61808"/>
                </a:cubicBezTo>
                <a:cubicBezTo>
                  <a:pt x="319587" y="82411"/>
                  <a:pt x="304177" y="97820"/>
                  <a:pt x="283922" y="97820"/>
                </a:cubicBezTo>
                <a:close/>
                <a:moveTo>
                  <a:pt x="488329" y="2077"/>
                </a:moveTo>
                <a:lnTo>
                  <a:pt x="458383" y="2077"/>
                </a:lnTo>
                <a:cubicBezTo>
                  <a:pt x="457452" y="2077"/>
                  <a:pt x="456596" y="2589"/>
                  <a:pt x="456156" y="3410"/>
                </a:cubicBezTo>
                <a:lnTo>
                  <a:pt x="425188" y="61115"/>
                </a:lnTo>
                <a:lnTo>
                  <a:pt x="394392" y="3415"/>
                </a:lnTo>
                <a:cubicBezTo>
                  <a:pt x="393953" y="2591"/>
                  <a:pt x="393096" y="2077"/>
                  <a:pt x="392163" y="2077"/>
                </a:cubicBezTo>
                <a:lnTo>
                  <a:pt x="361701" y="2077"/>
                </a:lnTo>
                <a:cubicBezTo>
                  <a:pt x="361004" y="2077"/>
                  <a:pt x="360438" y="2643"/>
                  <a:pt x="360438" y="3341"/>
                </a:cubicBezTo>
                <a:lnTo>
                  <a:pt x="360438" y="120275"/>
                </a:lnTo>
                <a:cubicBezTo>
                  <a:pt x="360438" y="120973"/>
                  <a:pt x="361004" y="121539"/>
                  <a:pt x="361701" y="121539"/>
                </a:cubicBezTo>
                <a:lnTo>
                  <a:pt x="386008" y="121539"/>
                </a:lnTo>
                <a:cubicBezTo>
                  <a:pt x="386708" y="121539"/>
                  <a:pt x="387272" y="120973"/>
                  <a:pt x="387272" y="120275"/>
                </a:cubicBezTo>
                <a:lnTo>
                  <a:pt x="387272" y="44841"/>
                </a:lnTo>
                <a:lnTo>
                  <a:pt x="417397" y="101455"/>
                </a:lnTo>
                <a:lnTo>
                  <a:pt x="432633" y="101455"/>
                </a:lnTo>
                <a:lnTo>
                  <a:pt x="462758" y="44841"/>
                </a:lnTo>
                <a:lnTo>
                  <a:pt x="462758" y="120275"/>
                </a:lnTo>
                <a:cubicBezTo>
                  <a:pt x="462758" y="120973"/>
                  <a:pt x="463324" y="121539"/>
                  <a:pt x="464022" y="121539"/>
                </a:cubicBezTo>
                <a:lnTo>
                  <a:pt x="488329" y="121539"/>
                </a:lnTo>
                <a:cubicBezTo>
                  <a:pt x="489028" y="121539"/>
                  <a:pt x="489594" y="120973"/>
                  <a:pt x="489594" y="120275"/>
                </a:cubicBezTo>
                <a:lnTo>
                  <a:pt x="489594" y="3341"/>
                </a:lnTo>
                <a:cubicBezTo>
                  <a:pt x="489594" y="2643"/>
                  <a:pt x="489028" y="2077"/>
                  <a:pt x="488329" y="2077"/>
                </a:cubicBezTo>
                <a:close/>
                <a:moveTo>
                  <a:pt x="590441" y="119857"/>
                </a:moveTo>
                <a:cubicBezTo>
                  <a:pt x="590800" y="120865"/>
                  <a:pt x="591753" y="121539"/>
                  <a:pt x="592824" y="121539"/>
                </a:cubicBezTo>
                <a:lnTo>
                  <a:pt x="618645" y="121539"/>
                </a:lnTo>
                <a:cubicBezTo>
                  <a:pt x="619527" y="121539"/>
                  <a:pt x="620139" y="120656"/>
                  <a:pt x="619828" y="119829"/>
                </a:cubicBezTo>
                <a:lnTo>
                  <a:pt x="576074" y="3714"/>
                </a:lnTo>
                <a:cubicBezTo>
                  <a:pt x="575703" y="2729"/>
                  <a:pt x="574760" y="2077"/>
                  <a:pt x="573708" y="2077"/>
                </a:cubicBezTo>
                <a:lnTo>
                  <a:pt x="545526" y="2077"/>
                </a:lnTo>
                <a:cubicBezTo>
                  <a:pt x="544471" y="2077"/>
                  <a:pt x="543529" y="2730"/>
                  <a:pt x="543159" y="3717"/>
                </a:cubicBezTo>
                <a:lnTo>
                  <a:pt x="499574" y="119830"/>
                </a:lnTo>
                <a:cubicBezTo>
                  <a:pt x="499263" y="120657"/>
                  <a:pt x="499874" y="121539"/>
                  <a:pt x="500757" y="121539"/>
                </a:cubicBezTo>
                <a:lnTo>
                  <a:pt x="525887" y="121539"/>
                </a:lnTo>
                <a:cubicBezTo>
                  <a:pt x="526958" y="121539"/>
                  <a:pt x="527911" y="120865"/>
                  <a:pt x="528270" y="119857"/>
                </a:cubicBezTo>
                <a:lnTo>
                  <a:pt x="535117" y="100590"/>
                </a:lnTo>
                <a:lnTo>
                  <a:pt x="583594" y="100590"/>
                </a:lnTo>
                <a:lnTo>
                  <a:pt x="590441" y="119857"/>
                </a:lnTo>
                <a:close/>
                <a:moveTo>
                  <a:pt x="543773" y="75831"/>
                </a:moveTo>
                <a:lnTo>
                  <a:pt x="559356" y="31683"/>
                </a:lnTo>
                <a:lnTo>
                  <a:pt x="574938" y="75831"/>
                </a:lnTo>
                <a:lnTo>
                  <a:pt x="543773" y="75831"/>
                </a:lnTo>
                <a:close/>
                <a:moveTo>
                  <a:pt x="619698" y="105665"/>
                </a:moveTo>
                <a:cubicBezTo>
                  <a:pt x="632199" y="116500"/>
                  <a:pt x="651470" y="123616"/>
                  <a:pt x="669583" y="123616"/>
                </a:cubicBezTo>
                <a:cubicBezTo>
                  <a:pt x="696245" y="123616"/>
                  <a:pt x="716847" y="108727"/>
                  <a:pt x="716847" y="86739"/>
                </a:cubicBezTo>
                <a:cubicBezTo>
                  <a:pt x="716847" y="58865"/>
                  <a:pt x="683433" y="50555"/>
                  <a:pt x="672872" y="48303"/>
                </a:cubicBezTo>
                <a:cubicBezTo>
                  <a:pt x="661965" y="46053"/>
                  <a:pt x="651058" y="42417"/>
                  <a:pt x="651058" y="34626"/>
                </a:cubicBezTo>
                <a:cubicBezTo>
                  <a:pt x="651058" y="28393"/>
                  <a:pt x="658674" y="23892"/>
                  <a:pt x="669409" y="23892"/>
                </a:cubicBezTo>
                <a:cubicBezTo>
                  <a:pt x="680084" y="23892"/>
                  <a:pt x="691226" y="28098"/>
                  <a:pt x="698254" y="34146"/>
                </a:cubicBezTo>
                <a:cubicBezTo>
                  <a:pt x="698849" y="34657"/>
                  <a:pt x="699735" y="34533"/>
                  <a:pt x="700144" y="33863"/>
                </a:cubicBezTo>
                <a:lnTo>
                  <a:pt x="711277" y="15619"/>
                </a:lnTo>
                <a:cubicBezTo>
                  <a:pt x="711595" y="15096"/>
                  <a:pt x="711518" y="14415"/>
                  <a:pt x="711065" y="14003"/>
                </a:cubicBezTo>
                <a:cubicBezTo>
                  <a:pt x="702144" y="5886"/>
                  <a:pt x="687417" y="0"/>
                  <a:pt x="669583" y="0"/>
                </a:cubicBezTo>
                <a:cubicBezTo>
                  <a:pt x="642055" y="0"/>
                  <a:pt x="623529" y="14196"/>
                  <a:pt x="623529" y="35665"/>
                </a:cubicBezTo>
                <a:cubicBezTo>
                  <a:pt x="623529" y="56787"/>
                  <a:pt x="641361" y="68041"/>
                  <a:pt x="665255" y="73754"/>
                </a:cubicBezTo>
                <a:cubicBezTo>
                  <a:pt x="677893" y="76870"/>
                  <a:pt x="689319" y="79640"/>
                  <a:pt x="689319" y="87951"/>
                </a:cubicBezTo>
                <a:cubicBezTo>
                  <a:pt x="689319" y="95050"/>
                  <a:pt x="680143" y="99724"/>
                  <a:pt x="669409" y="99724"/>
                </a:cubicBezTo>
                <a:cubicBezTo>
                  <a:pt x="657220" y="99724"/>
                  <a:pt x="643421" y="93927"/>
                  <a:pt x="633758" y="85439"/>
                </a:cubicBezTo>
                <a:cubicBezTo>
                  <a:pt x="633188" y="84939"/>
                  <a:pt x="632331" y="85041"/>
                  <a:pt x="631905" y="85669"/>
                </a:cubicBezTo>
                <a:lnTo>
                  <a:pt x="619491" y="103977"/>
                </a:lnTo>
                <a:cubicBezTo>
                  <a:pt x="619130" y="104512"/>
                  <a:pt x="619211" y="105241"/>
                  <a:pt x="619698" y="105665"/>
                </a:cubicBezTo>
                <a:close/>
                <a:moveTo>
                  <a:pt x="1020054" y="504131"/>
                </a:moveTo>
                <a:lnTo>
                  <a:pt x="955369" y="504131"/>
                </a:lnTo>
                <a:cubicBezTo>
                  <a:pt x="953616" y="504131"/>
                  <a:pt x="951989" y="503227"/>
                  <a:pt x="951064" y="501740"/>
                </a:cubicBezTo>
                <a:lnTo>
                  <a:pt x="884290" y="394320"/>
                </a:lnTo>
                <a:lnTo>
                  <a:pt x="818185" y="394018"/>
                </a:lnTo>
                <a:lnTo>
                  <a:pt x="818185" y="500753"/>
                </a:lnTo>
                <a:cubicBezTo>
                  <a:pt x="818185" y="502619"/>
                  <a:pt x="816673" y="504131"/>
                  <a:pt x="814807" y="504131"/>
                </a:cubicBezTo>
                <a:lnTo>
                  <a:pt x="754004" y="504131"/>
                </a:lnTo>
                <a:cubicBezTo>
                  <a:pt x="752139" y="504131"/>
                  <a:pt x="750627" y="502619"/>
                  <a:pt x="750627" y="500753"/>
                </a:cubicBezTo>
                <a:lnTo>
                  <a:pt x="750627" y="169715"/>
                </a:lnTo>
                <a:cubicBezTo>
                  <a:pt x="750627" y="167849"/>
                  <a:pt x="752139" y="166336"/>
                  <a:pt x="754004" y="166336"/>
                </a:cubicBezTo>
                <a:lnTo>
                  <a:pt x="901064" y="166336"/>
                </a:lnTo>
                <a:cubicBezTo>
                  <a:pt x="963727" y="166336"/>
                  <a:pt x="1016419" y="215972"/>
                  <a:pt x="1017252" y="278632"/>
                </a:cubicBezTo>
                <a:cubicBezTo>
                  <a:pt x="1017870" y="325109"/>
                  <a:pt x="990617" y="365266"/>
                  <a:pt x="951159" y="383525"/>
                </a:cubicBezTo>
                <a:lnTo>
                  <a:pt x="1022923" y="498970"/>
                </a:lnTo>
                <a:cubicBezTo>
                  <a:pt x="1024321" y="501221"/>
                  <a:pt x="1022703" y="504131"/>
                  <a:pt x="1020054" y="504131"/>
                </a:cubicBezTo>
                <a:close/>
                <a:moveTo>
                  <a:pt x="953620" y="280178"/>
                </a:moveTo>
                <a:cubicBezTo>
                  <a:pt x="953620" y="252454"/>
                  <a:pt x="931144" y="229980"/>
                  <a:pt x="903422" y="229980"/>
                </a:cubicBezTo>
                <a:lnTo>
                  <a:pt x="818185" y="229980"/>
                </a:lnTo>
                <a:lnTo>
                  <a:pt x="818185" y="330375"/>
                </a:lnTo>
                <a:lnTo>
                  <a:pt x="903422" y="330375"/>
                </a:lnTo>
                <a:cubicBezTo>
                  <a:pt x="931144" y="330375"/>
                  <a:pt x="953620" y="307900"/>
                  <a:pt x="953620" y="280178"/>
                </a:cubicBezTo>
                <a:close/>
                <a:moveTo>
                  <a:pt x="445982" y="359121"/>
                </a:moveTo>
                <a:cubicBezTo>
                  <a:pt x="444273" y="351427"/>
                  <a:pt x="443342" y="343441"/>
                  <a:pt x="443342" y="335234"/>
                </a:cubicBezTo>
                <a:cubicBezTo>
                  <a:pt x="443342" y="274704"/>
                  <a:pt x="492411" y="225634"/>
                  <a:pt x="552940" y="225634"/>
                </a:cubicBezTo>
                <a:cubicBezTo>
                  <a:pt x="613472" y="225634"/>
                  <a:pt x="662541" y="274704"/>
                  <a:pt x="662541" y="335234"/>
                </a:cubicBezTo>
                <a:cubicBezTo>
                  <a:pt x="662541" y="343441"/>
                  <a:pt x="661610" y="351427"/>
                  <a:pt x="659898" y="359121"/>
                </a:cubicBezTo>
                <a:lnTo>
                  <a:pt x="724656" y="359121"/>
                </a:lnTo>
                <a:cubicBezTo>
                  <a:pt x="725732" y="351311"/>
                  <a:pt x="726302" y="343339"/>
                  <a:pt x="726302" y="335234"/>
                </a:cubicBezTo>
                <a:cubicBezTo>
                  <a:pt x="726302" y="239489"/>
                  <a:pt x="648686" y="161873"/>
                  <a:pt x="552940" y="161873"/>
                </a:cubicBezTo>
                <a:cubicBezTo>
                  <a:pt x="457197" y="161873"/>
                  <a:pt x="379579" y="239489"/>
                  <a:pt x="379579" y="335234"/>
                </a:cubicBezTo>
                <a:cubicBezTo>
                  <a:pt x="379579" y="343339"/>
                  <a:pt x="380149" y="351311"/>
                  <a:pt x="381225" y="359121"/>
                </a:cubicBezTo>
                <a:lnTo>
                  <a:pt x="445982" y="359121"/>
                </a:lnTo>
                <a:close/>
                <a:moveTo>
                  <a:pt x="395041" y="406893"/>
                </a:moveTo>
                <a:cubicBezTo>
                  <a:pt x="422308" y="466882"/>
                  <a:pt x="482751" y="508596"/>
                  <a:pt x="552940" y="508596"/>
                </a:cubicBezTo>
                <a:cubicBezTo>
                  <a:pt x="623129" y="508596"/>
                  <a:pt x="683573" y="466882"/>
                  <a:pt x="710840" y="406893"/>
                </a:cubicBezTo>
                <a:lnTo>
                  <a:pt x="395041" y="406893"/>
                </a:lnTo>
                <a:close/>
              </a:path>
            </a:pathLst>
          </a:custGeom>
          <a:solidFill>
            <a:schemeClr val="bg1"/>
          </a:solidFill>
          <a:ln w="1787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5202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0D358D4-E33B-1EC4-3BC2-A9185D93C9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A0F71F-AA82-490F-2299-6199D83A747C}"/>
              </a:ext>
            </a:extLst>
          </p:cNvPr>
          <p:cNvSpPr/>
          <p:nvPr userDrawn="1"/>
        </p:nvSpPr>
        <p:spPr>
          <a:xfrm>
            <a:off x="0" y="0"/>
            <a:ext cx="12180559" cy="25478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7FCBFD9-CA1F-2F98-39D5-9E610BEA15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0979 w 12192000"/>
              <a:gd name="connsiteY0" fmla="*/ 919656 h 6858000"/>
              <a:gd name="connsiteX1" fmla="*/ 1068878 w 12192000"/>
              <a:gd name="connsiteY1" fmla="*/ 1021359 h 6858000"/>
              <a:gd name="connsiteX2" fmla="*/ 1226778 w 12192000"/>
              <a:gd name="connsiteY2" fmla="*/ 919656 h 6858000"/>
              <a:gd name="connsiteX3" fmla="*/ 1334123 w 12192000"/>
              <a:gd name="connsiteY3" fmla="*/ 742743 h 6858000"/>
              <a:gd name="connsiteX4" fmla="*/ 1419360 w 12192000"/>
              <a:gd name="connsiteY4" fmla="*/ 742743 h 6858000"/>
              <a:gd name="connsiteX5" fmla="*/ 1469558 w 12192000"/>
              <a:gd name="connsiteY5" fmla="*/ 792941 h 6858000"/>
              <a:gd name="connsiteX6" fmla="*/ 1419360 w 12192000"/>
              <a:gd name="connsiteY6" fmla="*/ 843138 h 6858000"/>
              <a:gd name="connsiteX7" fmla="*/ 1334123 w 12192000"/>
              <a:gd name="connsiteY7" fmla="*/ 843138 h 6858000"/>
              <a:gd name="connsiteX8" fmla="*/ 1639127 w 12192000"/>
              <a:gd name="connsiteY8" fmla="*/ 679099 h 6858000"/>
              <a:gd name="connsiteX9" fmla="*/ 1555658 w 12192000"/>
              <a:gd name="connsiteY9" fmla="*/ 762569 h 6858000"/>
              <a:gd name="connsiteX10" fmla="*/ 1555658 w 12192000"/>
              <a:gd name="connsiteY10" fmla="*/ 933425 h 6858000"/>
              <a:gd name="connsiteX11" fmla="*/ 1639127 w 12192000"/>
              <a:gd name="connsiteY11" fmla="*/ 1016894 h 6858000"/>
              <a:gd name="connsiteX12" fmla="*/ 1786901 w 12192000"/>
              <a:gd name="connsiteY12" fmla="*/ 1016894 h 6858000"/>
              <a:gd name="connsiteX13" fmla="*/ 1790281 w 12192000"/>
              <a:gd name="connsiteY13" fmla="*/ 1013516 h 6858000"/>
              <a:gd name="connsiteX14" fmla="*/ 1790281 w 12192000"/>
              <a:gd name="connsiteY14" fmla="*/ 956629 h 6858000"/>
              <a:gd name="connsiteX15" fmla="*/ 1786901 w 12192000"/>
              <a:gd name="connsiteY15" fmla="*/ 953251 h 6858000"/>
              <a:gd name="connsiteX16" fmla="*/ 1639127 w 12192000"/>
              <a:gd name="connsiteY16" fmla="*/ 953251 h 6858000"/>
              <a:gd name="connsiteX17" fmla="*/ 1623216 w 12192000"/>
              <a:gd name="connsiteY17" fmla="*/ 937340 h 6858000"/>
              <a:gd name="connsiteX18" fmla="*/ 1623216 w 12192000"/>
              <a:gd name="connsiteY18" fmla="*/ 878840 h 6858000"/>
              <a:gd name="connsiteX19" fmla="*/ 1770990 w 12192000"/>
              <a:gd name="connsiteY19" fmla="*/ 878840 h 6858000"/>
              <a:gd name="connsiteX20" fmla="*/ 1774369 w 12192000"/>
              <a:gd name="connsiteY20" fmla="*/ 875462 h 6858000"/>
              <a:gd name="connsiteX21" fmla="*/ 1774369 w 12192000"/>
              <a:gd name="connsiteY21" fmla="*/ 818574 h 6858000"/>
              <a:gd name="connsiteX22" fmla="*/ 1770990 w 12192000"/>
              <a:gd name="connsiteY22" fmla="*/ 815197 h 6858000"/>
              <a:gd name="connsiteX23" fmla="*/ 1623216 w 12192000"/>
              <a:gd name="connsiteY23" fmla="*/ 815197 h 6858000"/>
              <a:gd name="connsiteX24" fmla="*/ 1623216 w 12192000"/>
              <a:gd name="connsiteY24" fmla="*/ 758654 h 6858000"/>
              <a:gd name="connsiteX25" fmla="*/ 1639127 w 12192000"/>
              <a:gd name="connsiteY25" fmla="*/ 742743 h 6858000"/>
              <a:gd name="connsiteX26" fmla="*/ 1786901 w 12192000"/>
              <a:gd name="connsiteY26" fmla="*/ 742743 h 6858000"/>
              <a:gd name="connsiteX27" fmla="*/ 1790281 w 12192000"/>
              <a:gd name="connsiteY27" fmla="*/ 739366 h 6858000"/>
              <a:gd name="connsiteX28" fmla="*/ 1790281 w 12192000"/>
              <a:gd name="connsiteY28" fmla="*/ 682477 h 6858000"/>
              <a:gd name="connsiteX29" fmla="*/ 1786901 w 12192000"/>
              <a:gd name="connsiteY29" fmla="*/ 679099 h 6858000"/>
              <a:gd name="connsiteX30" fmla="*/ 1269942 w 12192000"/>
              <a:gd name="connsiteY30" fmla="*/ 679099 h 6858000"/>
              <a:gd name="connsiteX31" fmla="*/ 1266565 w 12192000"/>
              <a:gd name="connsiteY31" fmla="*/ 682478 h 6858000"/>
              <a:gd name="connsiteX32" fmla="*/ 1266565 w 12192000"/>
              <a:gd name="connsiteY32" fmla="*/ 1013516 h 6858000"/>
              <a:gd name="connsiteX33" fmla="*/ 1269942 w 12192000"/>
              <a:gd name="connsiteY33" fmla="*/ 1016894 h 6858000"/>
              <a:gd name="connsiteX34" fmla="*/ 1330745 w 12192000"/>
              <a:gd name="connsiteY34" fmla="*/ 1016894 h 6858000"/>
              <a:gd name="connsiteX35" fmla="*/ 1334123 w 12192000"/>
              <a:gd name="connsiteY35" fmla="*/ 1013516 h 6858000"/>
              <a:gd name="connsiteX36" fmla="*/ 1334123 w 12192000"/>
              <a:gd name="connsiteY36" fmla="*/ 906781 h 6858000"/>
              <a:gd name="connsiteX37" fmla="*/ 1400228 w 12192000"/>
              <a:gd name="connsiteY37" fmla="*/ 907083 h 6858000"/>
              <a:gd name="connsiteX38" fmla="*/ 1467002 w 12192000"/>
              <a:gd name="connsiteY38" fmla="*/ 1014503 h 6858000"/>
              <a:gd name="connsiteX39" fmla="*/ 1471307 w 12192000"/>
              <a:gd name="connsiteY39" fmla="*/ 1016894 h 6858000"/>
              <a:gd name="connsiteX40" fmla="*/ 1535992 w 12192000"/>
              <a:gd name="connsiteY40" fmla="*/ 1016894 h 6858000"/>
              <a:gd name="connsiteX41" fmla="*/ 1538861 w 12192000"/>
              <a:gd name="connsiteY41" fmla="*/ 1011733 h 6858000"/>
              <a:gd name="connsiteX42" fmla="*/ 1467097 w 12192000"/>
              <a:gd name="connsiteY42" fmla="*/ 896288 h 6858000"/>
              <a:gd name="connsiteX43" fmla="*/ 1533190 w 12192000"/>
              <a:gd name="connsiteY43" fmla="*/ 791395 h 6858000"/>
              <a:gd name="connsiteX44" fmla="*/ 1417002 w 12192000"/>
              <a:gd name="connsiteY44" fmla="*/ 679099 h 6858000"/>
              <a:gd name="connsiteX45" fmla="*/ 519316 w 12192000"/>
              <a:gd name="connsiteY45" fmla="*/ 679099 h 6858000"/>
              <a:gd name="connsiteX46" fmla="*/ 515938 w 12192000"/>
              <a:gd name="connsiteY46" fmla="*/ 682478 h 6858000"/>
              <a:gd name="connsiteX47" fmla="*/ 515938 w 12192000"/>
              <a:gd name="connsiteY47" fmla="*/ 1013516 h 6858000"/>
              <a:gd name="connsiteX48" fmla="*/ 519316 w 12192000"/>
              <a:gd name="connsiteY48" fmla="*/ 1016894 h 6858000"/>
              <a:gd name="connsiteX49" fmla="*/ 580119 w 12192000"/>
              <a:gd name="connsiteY49" fmla="*/ 1016894 h 6858000"/>
              <a:gd name="connsiteX50" fmla="*/ 583496 w 12192000"/>
              <a:gd name="connsiteY50" fmla="*/ 1013516 h 6858000"/>
              <a:gd name="connsiteX51" fmla="*/ 583496 w 12192000"/>
              <a:gd name="connsiteY51" fmla="*/ 784845 h 6858000"/>
              <a:gd name="connsiteX52" fmla="*/ 674227 w 12192000"/>
              <a:gd name="connsiteY52" fmla="*/ 960597 h 6858000"/>
              <a:gd name="connsiteX53" fmla="*/ 712413 w 12192000"/>
              <a:gd name="connsiteY53" fmla="*/ 960597 h 6858000"/>
              <a:gd name="connsiteX54" fmla="*/ 803634 w 12192000"/>
              <a:gd name="connsiteY54" fmla="*/ 784845 h 6858000"/>
              <a:gd name="connsiteX55" fmla="*/ 803634 w 12192000"/>
              <a:gd name="connsiteY55" fmla="*/ 1013516 h 6858000"/>
              <a:gd name="connsiteX56" fmla="*/ 807012 w 12192000"/>
              <a:gd name="connsiteY56" fmla="*/ 1016894 h 6858000"/>
              <a:gd name="connsiteX57" fmla="*/ 867814 w 12192000"/>
              <a:gd name="connsiteY57" fmla="*/ 1016894 h 6858000"/>
              <a:gd name="connsiteX58" fmla="*/ 871192 w 12192000"/>
              <a:gd name="connsiteY58" fmla="*/ 1013516 h 6858000"/>
              <a:gd name="connsiteX59" fmla="*/ 871192 w 12192000"/>
              <a:gd name="connsiteY59" fmla="*/ 682478 h 6858000"/>
              <a:gd name="connsiteX60" fmla="*/ 867814 w 12192000"/>
              <a:gd name="connsiteY60" fmla="*/ 679099 h 6858000"/>
              <a:gd name="connsiteX61" fmla="*/ 791052 w 12192000"/>
              <a:gd name="connsiteY61" fmla="*/ 679099 h 6858000"/>
              <a:gd name="connsiteX62" fmla="*/ 786551 w 12192000"/>
              <a:gd name="connsiteY62" fmla="*/ 681839 h 6858000"/>
              <a:gd name="connsiteX63" fmla="*/ 693810 w 12192000"/>
              <a:gd name="connsiteY63" fmla="*/ 861154 h 6858000"/>
              <a:gd name="connsiteX64" fmla="*/ 601556 w 12192000"/>
              <a:gd name="connsiteY64" fmla="*/ 681848 h 6858000"/>
              <a:gd name="connsiteX65" fmla="*/ 597051 w 12192000"/>
              <a:gd name="connsiteY65" fmla="*/ 679099 h 6858000"/>
              <a:gd name="connsiteX66" fmla="*/ 1068878 w 12192000"/>
              <a:gd name="connsiteY66" fmla="*/ 674636 h 6858000"/>
              <a:gd name="connsiteX67" fmla="*/ 895517 w 12192000"/>
              <a:gd name="connsiteY67" fmla="*/ 847997 h 6858000"/>
              <a:gd name="connsiteX68" fmla="*/ 897163 w 12192000"/>
              <a:gd name="connsiteY68" fmla="*/ 871884 h 6858000"/>
              <a:gd name="connsiteX69" fmla="*/ 961920 w 12192000"/>
              <a:gd name="connsiteY69" fmla="*/ 871884 h 6858000"/>
              <a:gd name="connsiteX70" fmla="*/ 959280 w 12192000"/>
              <a:gd name="connsiteY70" fmla="*/ 847997 h 6858000"/>
              <a:gd name="connsiteX71" fmla="*/ 1068878 w 12192000"/>
              <a:gd name="connsiteY71" fmla="*/ 738397 h 6858000"/>
              <a:gd name="connsiteX72" fmla="*/ 1178479 w 12192000"/>
              <a:gd name="connsiteY72" fmla="*/ 847997 h 6858000"/>
              <a:gd name="connsiteX73" fmla="*/ 1175836 w 12192000"/>
              <a:gd name="connsiteY73" fmla="*/ 871884 h 6858000"/>
              <a:gd name="connsiteX74" fmla="*/ 1240594 w 12192000"/>
              <a:gd name="connsiteY74" fmla="*/ 871884 h 6858000"/>
              <a:gd name="connsiteX75" fmla="*/ 1242240 w 12192000"/>
              <a:gd name="connsiteY75" fmla="*/ 847997 h 6858000"/>
              <a:gd name="connsiteX76" fmla="*/ 1068878 w 12192000"/>
              <a:gd name="connsiteY76" fmla="*/ 674636 h 6858000"/>
              <a:gd name="connsiteX77" fmla="*/ 1075294 w 12192000"/>
              <a:gd name="connsiteY77" fmla="*/ 544446 h 6858000"/>
              <a:gd name="connsiteX78" fmla="*/ 1090876 w 12192000"/>
              <a:gd name="connsiteY78" fmla="*/ 588594 h 6858000"/>
              <a:gd name="connsiteX79" fmla="*/ 1059711 w 12192000"/>
              <a:gd name="connsiteY79" fmla="*/ 588594 h 6858000"/>
              <a:gd name="connsiteX80" fmla="*/ 799860 w 12192000"/>
              <a:gd name="connsiteY80" fmla="*/ 538560 h 6858000"/>
              <a:gd name="connsiteX81" fmla="*/ 835525 w 12192000"/>
              <a:gd name="connsiteY81" fmla="*/ 574571 h 6858000"/>
              <a:gd name="connsiteX82" fmla="*/ 799860 w 12192000"/>
              <a:gd name="connsiteY82" fmla="*/ 610583 h 6858000"/>
              <a:gd name="connsiteX83" fmla="*/ 764194 w 12192000"/>
              <a:gd name="connsiteY83" fmla="*/ 574571 h 6858000"/>
              <a:gd name="connsiteX84" fmla="*/ 799860 w 12192000"/>
              <a:gd name="connsiteY84" fmla="*/ 538560 h 6858000"/>
              <a:gd name="connsiteX85" fmla="*/ 1061464 w 12192000"/>
              <a:gd name="connsiteY85" fmla="*/ 514840 h 6858000"/>
              <a:gd name="connsiteX86" fmla="*/ 1059097 w 12192000"/>
              <a:gd name="connsiteY86" fmla="*/ 516480 h 6858000"/>
              <a:gd name="connsiteX87" fmla="*/ 1015512 w 12192000"/>
              <a:gd name="connsiteY87" fmla="*/ 632593 h 6858000"/>
              <a:gd name="connsiteX88" fmla="*/ 1016695 w 12192000"/>
              <a:gd name="connsiteY88" fmla="*/ 634302 h 6858000"/>
              <a:gd name="connsiteX89" fmla="*/ 1041825 w 12192000"/>
              <a:gd name="connsiteY89" fmla="*/ 634302 h 6858000"/>
              <a:gd name="connsiteX90" fmla="*/ 1044208 w 12192000"/>
              <a:gd name="connsiteY90" fmla="*/ 632620 h 6858000"/>
              <a:gd name="connsiteX91" fmla="*/ 1051055 w 12192000"/>
              <a:gd name="connsiteY91" fmla="*/ 613353 h 6858000"/>
              <a:gd name="connsiteX92" fmla="*/ 1099532 w 12192000"/>
              <a:gd name="connsiteY92" fmla="*/ 613353 h 6858000"/>
              <a:gd name="connsiteX93" fmla="*/ 1106379 w 12192000"/>
              <a:gd name="connsiteY93" fmla="*/ 632620 h 6858000"/>
              <a:gd name="connsiteX94" fmla="*/ 1108762 w 12192000"/>
              <a:gd name="connsiteY94" fmla="*/ 634302 h 6858000"/>
              <a:gd name="connsiteX95" fmla="*/ 1134583 w 12192000"/>
              <a:gd name="connsiteY95" fmla="*/ 634302 h 6858000"/>
              <a:gd name="connsiteX96" fmla="*/ 1135766 w 12192000"/>
              <a:gd name="connsiteY96" fmla="*/ 632592 h 6858000"/>
              <a:gd name="connsiteX97" fmla="*/ 1092012 w 12192000"/>
              <a:gd name="connsiteY97" fmla="*/ 516477 h 6858000"/>
              <a:gd name="connsiteX98" fmla="*/ 1089646 w 12192000"/>
              <a:gd name="connsiteY98" fmla="*/ 514840 h 6858000"/>
              <a:gd name="connsiteX99" fmla="*/ 877639 w 12192000"/>
              <a:gd name="connsiteY99" fmla="*/ 514840 h 6858000"/>
              <a:gd name="connsiteX100" fmla="*/ 876376 w 12192000"/>
              <a:gd name="connsiteY100" fmla="*/ 516104 h 6858000"/>
              <a:gd name="connsiteX101" fmla="*/ 876376 w 12192000"/>
              <a:gd name="connsiteY101" fmla="*/ 633038 h 6858000"/>
              <a:gd name="connsiteX102" fmla="*/ 877639 w 12192000"/>
              <a:gd name="connsiteY102" fmla="*/ 634302 h 6858000"/>
              <a:gd name="connsiteX103" fmla="*/ 901946 w 12192000"/>
              <a:gd name="connsiteY103" fmla="*/ 634302 h 6858000"/>
              <a:gd name="connsiteX104" fmla="*/ 903210 w 12192000"/>
              <a:gd name="connsiteY104" fmla="*/ 633038 h 6858000"/>
              <a:gd name="connsiteX105" fmla="*/ 903210 w 12192000"/>
              <a:gd name="connsiteY105" fmla="*/ 557604 h 6858000"/>
              <a:gd name="connsiteX106" fmla="*/ 933335 w 12192000"/>
              <a:gd name="connsiteY106" fmla="*/ 614218 h 6858000"/>
              <a:gd name="connsiteX107" fmla="*/ 948571 w 12192000"/>
              <a:gd name="connsiteY107" fmla="*/ 614218 h 6858000"/>
              <a:gd name="connsiteX108" fmla="*/ 978696 w 12192000"/>
              <a:gd name="connsiteY108" fmla="*/ 557604 h 6858000"/>
              <a:gd name="connsiteX109" fmla="*/ 978696 w 12192000"/>
              <a:gd name="connsiteY109" fmla="*/ 633038 h 6858000"/>
              <a:gd name="connsiteX110" fmla="*/ 979960 w 12192000"/>
              <a:gd name="connsiteY110" fmla="*/ 634302 h 6858000"/>
              <a:gd name="connsiteX111" fmla="*/ 1004267 w 12192000"/>
              <a:gd name="connsiteY111" fmla="*/ 634302 h 6858000"/>
              <a:gd name="connsiteX112" fmla="*/ 1005532 w 12192000"/>
              <a:gd name="connsiteY112" fmla="*/ 633038 h 6858000"/>
              <a:gd name="connsiteX113" fmla="*/ 1005532 w 12192000"/>
              <a:gd name="connsiteY113" fmla="*/ 516104 h 6858000"/>
              <a:gd name="connsiteX114" fmla="*/ 1004267 w 12192000"/>
              <a:gd name="connsiteY114" fmla="*/ 514840 h 6858000"/>
              <a:gd name="connsiteX115" fmla="*/ 974321 w 12192000"/>
              <a:gd name="connsiteY115" fmla="*/ 514840 h 6858000"/>
              <a:gd name="connsiteX116" fmla="*/ 972094 w 12192000"/>
              <a:gd name="connsiteY116" fmla="*/ 516173 h 6858000"/>
              <a:gd name="connsiteX117" fmla="*/ 941126 w 12192000"/>
              <a:gd name="connsiteY117" fmla="*/ 573878 h 6858000"/>
              <a:gd name="connsiteX118" fmla="*/ 910330 w 12192000"/>
              <a:gd name="connsiteY118" fmla="*/ 516178 h 6858000"/>
              <a:gd name="connsiteX119" fmla="*/ 908101 w 12192000"/>
              <a:gd name="connsiteY119" fmla="*/ 514840 h 6858000"/>
              <a:gd name="connsiteX120" fmla="*/ 622806 w 12192000"/>
              <a:gd name="connsiteY120" fmla="*/ 514840 h 6858000"/>
              <a:gd name="connsiteX121" fmla="*/ 621542 w 12192000"/>
              <a:gd name="connsiteY121" fmla="*/ 516104 h 6858000"/>
              <a:gd name="connsiteX122" fmla="*/ 621542 w 12192000"/>
              <a:gd name="connsiteY122" fmla="*/ 633038 h 6858000"/>
              <a:gd name="connsiteX123" fmla="*/ 622806 w 12192000"/>
              <a:gd name="connsiteY123" fmla="*/ 634302 h 6858000"/>
              <a:gd name="connsiteX124" fmla="*/ 647113 w 12192000"/>
              <a:gd name="connsiteY124" fmla="*/ 634302 h 6858000"/>
              <a:gd name="connsiteX125" fmla="*/ 648377 w 12192000"/>
              <a:gd name="connsiteY125" fmla="*/ 633038 h 6858000"/>
              <a:gd name="connsiteX126" fmla="*/ 648377 w 12192000"/>
              <a:gd name="connsiteY126" fmla="*/ 586863 h 6858000"/>
              <a:gd name="connsiteX127" fmla="*/ 696335 w 12192000"/>
              <a:gd name="connsiteY127" fmla="*/ 586863 h 6858000"/>
              <a:gd name="connsiteX128" fmla="*/ 696335 w 12192000"/>
              <a:gd name="connsiteY128" fmla="*/ 633038 h 6858000"/>
              <a:gd name="connsiteX129" fmla="*/ 697598 w 12192000"/>
              <a:gd name="connsiteY129" fmla="*/ 634302 h 6858000"/>
              <a:gd name="connsiteX130" fmla="*/ 721905 w 12192000"/>
              <a:gd name="connsiteY130" fmla="*/ 634302 h 6858000"/>
              <a:gd name="connsiteX131" fmla="*/ 723171 w 12192000"/>
              <a:gd name="connsiteY131" fmla="*/ 633038 h 6858000"/>
              <a:gd name="connsiteX132" fmla="*/ 723171 w 12192000"/>
              <a:gd name="connsiteY132" fmla="*/ 516104 h 6858000"/>
              <a:gd name="connsiteX133" fmla="*/ 721905 w 12192000"/>
              <a:gd name="connsiteY133" fmla="*/ 514840 h 6858000"/>
              <a:gd name="connsiteX134" fmla="*/ 697598 w 12192000"/>
              <a:gd name="connsiteY134" fmla="*/ 514840 h 6858000"/>
              <a:gd name="connsiteX135" fmla="*/ 696335 w 12192000"/>
              <a:gd name="connsiteY135" fmla="*/ 516104 h 6858000"/>
              <a:gd name="connsiteX136" fmla="*/ 696335 w 12192000"/>
              <a:gd name="connsiteY136" fmla="*/ 561586 h 6858000"/>
              <a:gd name="connsiteX137" fmla="*/ 648377 w 12192000"/>
              <a:gd name="connsiteY137" fmla="*/ 561586 h 6858000"/>
              <a:gd name="connsiteX138" fmla="*/ 648377 w 12192000"/>
              <a:gd name="connsiteY138" fmla="*/ 516104 h 6858000"/>
              <a:gd name="connsiteX139" fmla="*/ 647113 w 12192000"/>
              <a:gd name="connsiteY139" fmla="*/ 514840 h 6858000"/>
              <a:gd name="connsiteX140" fmla="*/ 517202 w 12192000"/>
              <a:gd name="connsiteY140" fmla="*/ 514840 h 6858000"/>
              <a:gd name="connsiteX141" fmla="*/ 515938 w 12192000"/>
              <a:gd name="connsiteY141" fmla="*/ 516104 h 6858000"/>
              <a:gd name="connsiteX142" fmla="*/ 515938 w 12192000"/>
              <a:gd name="connsiteY142" fmla="*/ 538854 h 6858000"/>
              <a:gd name="connsiteX143" fmla="*/ 517202 w 12192000"/>
              <a:gd name="connsiteY143" fmla="*/ 540118 h 6858000"/>
              <a:gd name="connsiteX144" fmla="*/ 549180 w 12192000"/>
              <a:gd name="connsiteY144" fmla="*/ 540118 h 6858000"/>
              <a:gd name="connsiteX145" fmla="*/ 549180 w 12192000"/>
              <a:gd name="connsiteY145" fmla="*/ 633038 h 6858000"/>
              <a:gd name="connsiteX146" fmla="*/ 550444 w 12192000"/>
              <a:gd name="connsiteY146" fmla="*/ 634302 h 6858000"/>
              <a:gd name="connsiteX147" fmla="*/ 574751 w 12192000"/>
              <a:gd name="connsiteY147" fmla="*/ 634302 h 6858000"/>
              <a:gd name="connsiteX148" fmla="*/ 576015 w 12192000"/>
              <a:gd name="connsiteY148" fmla="*/ 633038 h 6858000"/>
              <a:gd name="connsiteX149" fmla="*/ 576015 w 12192000"/>
              <a:gd name="connsiteY149" fmla="*/ 540118 h 6858000"/>
              <a:gd name="connsiteX150" fmla="*/ 607992 w 12192000"/>
              <a:gd name="connsiteY150" fmla="*/ 540118 h 6858000"/>
              <a:gd name="connsiteX151" fmla="*/ 609257 w 12192000"/>
              <a:gd name="connsiteY151" fmla="*/ 538854 h 6858000"/>
              <a:gd name="connsiteX152" fmla="*/ 609257 w 12192000"/>
              <a:gd name="connsiteY152" fmla="*/ 516104 h 6858000"/>
              <a:gd name="connsiteX153" fmla="*/ 607993 w 12192000"/>
              <a:gd name="connsiteY153" fmla="*/ 514840 h 6858000"/>
              <a:gd name="connsiteX154" fmla="*/ 1185521 w 12192000"/>
              <a:gd name="connsiteY154" fmla="*/ 512763 h 6858000"/>
              <a:gd name="connsiteX155" fmla="*/ 1139467 w 12192000"/>
              <a:gd name="connsiteY155" fmla="*/ 548428 h 6858000"/>
              <a:gd name="connsiteX156" fmla="*/ 1181193 w 12192000"/>
              <a:gd name="connsiteY156" fmla="*/ 586517 h 6858000"/>
              <a:gd name="connsiteX157" fmla="*/ 1205257 w 12192000"/>
              <a:gd name="connsiteY157" fmla="*/ 600714 h 6858000"/>
              <a:gd name="connsiteX158" fmla="*/ 1185347 w 12192000"/>
              <a:gd name="connsiteY158" fmla="*/ 612487 h 6858000"/>
              <a:gd name="connsiteX159" fmla="*/ 1149696 w 12192000"/>
              <a:gd name="connsiteY159" fmla="*/ 598202 h 6858000"/>
              <a:gd name="connsiteX160" fmla="*/ 1147843 w 12192000"/>
              <a:gd name="connsiteY160" fmla="*/ 598432 h 6858000"/>
              <a:gd name="connsiteX161" fmla="*/ 1135429 w 12192000"/>
              <a:gd name="connsiteY161" fmla="*/ 616740 h 6858000"/>
              <a:gd name="connsiteX162" fmla="*/ 1135636 w 12192000"/>
              <a:gd name="connsiteY162" fmla="*/ 618428 h 6858000"/>
              <a:gd name="connsiteX163" fmla="*/ 1185521 w 12192000"/>
              <a:gd name="connsiteY163" fmla="*/ 636379 h 6858000"/>
              <a:gd name="connsiteX164" fmla="*/ 1232785 w 12192000"/>
              <a:gd name="connsiteY164" fmla="*/ 599502 h 6858000"/>
              <a:gd name="connsiteX165" fmla="*/ 1188810 w 12192000"/>
              <a:gd name="connsiteY165" fmla="*/ 561066 h 6858000"/>
              <a:gd name="connsiteX166" fmla="*/ 1166996 w 12192000"/>
              <a:gd name="connsiteY166" fmla="*/ 547389 h 6858000"/>
              <a:gd name="connsiteX167" fmla="*/ 1185347 w 12192000"/>
              <a:gd name="connsiteY167" fmla="*/ 536655 h 6858000"/>
              <a:gd name="connsiteX168" fmla="*/ 1214192 w 12192000"/>
              <a:gd name="connsiteY168" fmla="*/ 546909 h 6858000"/>
              <a:gd name="connsiteX169" fmla="*/ 1216082 w 12192000"/>
              <a:gd name="connsiteY169" fmla="*/ 546626 h 6858000"/>
              <a:gd name="connsiteX170" fmla="*/ 1227215 w 12192000"/>
              <a:gd name="connsiteY170" fmla="*/ 528382 h 6858000"/>
              <a:gd name="connsiteX171" fmla="*/ 1227003 w 12192000"/>
              <a:gd name="connsiteY171" fmla="*/ 526766 h 6858000"/>
              <a:gd name="connsiteX172" fmla="*/ 1185521 w 12192000"/>
              <a:gd name="connsiteY172" fmla="*/ 512763 h 6858000"/>
              <a:gd name="connsiteX173" fmla="*/ 799860 w 12192000"/>
              <a:gd name="connsiteY173" fmla="*/ 512763 h 6858000"/>
              <a:gd name="connsiteX174" fmla="*/ 736666 w 12192000"/>
              <a:gd name="connsiteY174" fmla="*/ 574571 h 6858000"/>
              <a:gd name="connsiteX175" fmla="*/ 799860 w 12192000"/>
              <a:gd name="connsiteY175" fmla="*/ 636379 h 6858000"/>
              <a:gd name="connsiteX176" fmla="*/ 863053 w 12192000"/>
              <a:gd name="connsiteY176" fmla="*/ 574571 h 6858000"/>
              <a:gd name="connsiteX177" fmla="*/ 799860 w 12192000"/>
              <a:gd name="connsiteY177" fmla="*/ 512763 h 6858000"/>
              <a:gd name="connsiteX178" fmla="*/ 0 w 12192000"/>
              <a:gd name="connsiteY178" fmla="*/ 0 h 6858000"/>
              <a:gd name="connsiteX179" fmla="*/ 12192000 w 12192000"/>
              <a:gd name="connsiteY179" fmla="*/ 0 h 6858000"/>
              <a:gd name="connsiteX180" fmla="*/ 12192000 w 12192000"/>
              <a:gd name="connsiteY180" fmla="*/ 6858000 h 6858000"/>
              <a:gd name="connsiteX181" fmla="*/ 0 w 12192000"/>
              <a:gd name="connsiteY181" fmla="*/ 6858000 h 6858000"/>
              <a:gd name="connsiteX182" fmla="*/ 0 w 12192000"/>
              <a:gd name="connsiteY182" fmla="*/ 6358170 h 6858000"/>
              <a:gd name="connsiteX183" fmla="*/ 5354778 w 12192000"/>
              <a:gd name="connsiteY183" fmla="*/ 6358170 h 6858000"/>
              <a:gd name="connsiteX184" fmla="*/ 5455957 w 12192000"/>
              <a:gd name="connsiteY184" fmla="*/ 5599507 h 6858000"/>
              <a:gd name="connsiteX185" fmla="*/ 2577373 w 12192000"/>
              <a:gd name="connsiteY185" fmla="*/ 2722417 h 6858000"/>
              <a:gd name="connsiteX186" fmla="*/ 45356 w 12192000"/>
              <a:gd name="connsiteY186" fmla="*/ 4227981 h 6858000"/>
              <a:gd name="connsiteX187" fmla="*/ 0 w 12192000"/>
              <a:gd name="connsiteY187" fmla="*/ 43220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12192000" h="6858000">
                <a:moveTo>
                  <a:pt x="910979" y="919656"/>
                </a:moveTo>
                <a:cubicBezTo>
                  <a:pt x="938246" y="979645"/>
                  <a:pt x="998689" y="1021359"/>
                  <a:pt x="1068878" y="1021359"/>
                </a:cubicBezTo>
                <a:cubicBezTo>
                  <a:pt x="1139067" y="1021359"/>
                  <a:pt x="1199511" y="979645"/>
                  <a:pt x="1226778" y="919656"/>
                </a:cubicBezTo>
                <a:close/>
                <a:moveTo>
                  <a:pt x="1334123" y="742743"/>
                </a:moveTo>
                <a:lnTo>
                  <a:pt x="1419360" y="742743"/>
                </a:lnTo>
                <a:cubicBezTo>
                  <a:pt x="1447082" y="742743"/>
                  <a:pt x="1469558" y="765217"/>
                  <a:pt x="1469558" y="792941"/>
                </a:cubicBezTo>
                <a:cubicBezTo>
                  <a:pt x="1469558" y="820663"/>
                  <a:pt x="1447082" y="843138"/>
                  <a:pt x="1419360" y="843138"/>
                </a:cubicBezTo>
                <a:lnTo>
                  <a:pt x="1334123" y="843138"/>
                </a:lnTo>
                <a:close/>
                <a:moveTo>
                  <a:pt x="1639127" y="679099"/>
                </a:moveTo>
                <a:cubicBezTo>
                  <a:pt x="1593027" y="679099"/>
                  <a:pt x="1555658" y="716469"/>
                  <a:pt x="1555658" y="762569"/>
                </a:cubicBezTo>
                <a:lnTo>
                  <a:pt x="1555658" y="933425"/>
                </a:lnTo>
                <a:cubicBezTo>
                  <a:pt x="1555658" y="979525"/>
                  <a:pt x="1593027" y="1016894"/>
                  <a:pt x="1639127" y="1016894"/>
                </a:cubicBezTo>
                <a:lnTo>
                  <a:pt x="1786901" y="1016894"/>
                </a:lnTo>
                <a:cubicBezTo>
                  <a:pt x="1788767" y="1016894"/>
                  <a:pt x="1790281" y="1015382"/>
                  <a:pt x="1790281" y="1013516"/>
                </a:cubicBezTo>
                <a:lnTo>
                  <a:pt x="1790281" y="956629"/>
                </a:lnTo>
                <a:cubicBezTo>
                  <a:pt x="1790281" y="954763"/>
                  <a:pt x="1788767" y="953251"/>
                  <a:pt x="1786901" y="953251"/>
                </a:cubicBezTo>
                <a:lnTo>
                  <a:pt x="1639127" y="953251"/>
                </a:lnTo>
                <a:cubicBezTo>
                  <a:pt x="1630339" y="953251"/>
                  <a:pt x="1623216" y="946128"/>
                  <a:pt x="1623216" y="937340"/>
                </a:cubicBezTo>
                <a:lnTo>
                  <a:pt x="1623216" y="878840"/>
                </a:lnTo>
                <a:lnTo>
                  <a:pt x="1770990" y="878840"/>
                </a:lnTo>
                <a:cubicBezTo>
                  <a:pt x="1772856" y="878840"/>
                  <a:pt x="1774369" y="877328"/>
                  <a:pt x="1774369" y="875462"/>
                </a:cubicBezTo>
                <a:lnTo>
                  <a:pt x="1774369" y="818574"/>
                </a:lnTo>
                <a:cubicBezTo>
                  <a:pt x="1774369" y="816709"/>
                  <a:pt x="1772856" y="815197"/>
                  <a:pt x="1770990" y="815197"/>
                </a:cubicBezTo>
                <a:lnTo>
                  <a:pt x="1623216" y="815197"/>
                </a:lnTo>
                <a:lnTo>
                  <a:pt x="1623216" y="758654"/>
                </a:lnTo>
                <a:cubicBezTo>
                  <a:pt x="1623216" y="749866"/>
                  <a:pt x="1630339" y="742743"/>
                  <a:pt x="1639127" y="742743"/>
                </a:cubicBezTo>
                <a:lnTo>
                  <a:pt x="1786901" y="742743"/>
                </a:lnTo>
                <a:cubicBezTo>
                  <a:pt x="1788767" y="742743"/>
                  <a:pt x="1790281" y="741230"/>
                  <a:pt x="1790281" y="739366"/>
                </a:cubicBezTo>
                <a:lnTo>
                  <a:pt x="1790281" y="682477"/>
                </a:lnTo>
                <a:cubicBezTo>
                  <a:pt x="1790281" y="680612"/>
                  <a:pt x="1788767" y="679099"/>
                  <a:pt x="1786901" y="679099"/>
                </a:cubicBezTo>
                <a:close/>
                <a:moveTo>
                  <a:pt x="1269942" y="679099"/>
                </a:moveTo>
                <a:cubicBezTo>
                  <a:pt x="1268077" y="679099"/>
                  <a:pt x="1266565" y="680612"/>
                  <a:pt x="1266565" y="682478"/>
                </a:cubicBezTo>
                <a:lnTo>
                  <a:pt x="1266565" y="1013516"/>
                </a:lnTo>
                <a:cubicBezTo>
                  <a:pt x="1266565" y="1015382"/>
                  <a:pt x="1268077" y="1016894"/>
                  <a:pt x="1269942" y="1016894"/>
                </a:cubicBezTo>
                <a:lnTo>
                  <a:pt x="1330745" y="1016894"/>
                </a:lnTo>
                <a:cubicBezTo>
                  <a:pt x="1332611" y="1016894"/>
                  <a:pt x="1334123" y="1015382"/>
                  <a:pt x="1334123" y="1013516"/>
                </a:cubicBezTo>
                <a:lnTo>
                  <a:pt x="1334123" y="906781"/>
                </a:lnTo>
                <a:lnTo>
                  <a:pt x="1400228" y="907083"/>
                </a:lnTo>
                <a:lnTo>
                  <a:pt x="1467002" y="1014503"/>
                </a:lnTo>
                <a:cubicBezTo>
                  <a:pt x="1467927" y="1015990"/>
                  <a:pt x="1469554" y="1016894"/>
                  <a:pt x="1471307" y="1016894"/>
                </a:cubicBezTo>
                <a:lnTo>
                  <a:pt x="1535992" y="1016894"/>
                </a:lnTo>
                <a:cubicBezTo>
                  <a:pt x="1538641" y="1016894"/>
                  <a:pt x="1540259" y="1013984"/>
                  <a:pt x="1538861" y="1011733"/>
                </a:cubicBezTo>
                <a:lnTo>
                  <a:pt x="1467097" y="896288"/>
                </a:lnTo>
                <a:cubicBezTo>
                  <a:pt x="1506555" y="878029"/>
                  <a:pt x="1533808" y="837872"/>
                  <a:pt x="1533190" y="791395"/>
                </a:cubicBezTo>
                <a:cubicBezTo>
                  <a:pt x="1532357" y="728735"/>
                  <a:pt x="1479665" y="679099"/>
                  <a:pt x="1417002" y="679099"/>
                </a:cubicBezTo>
                <a:close/>
                <a:moveTo>
                  <a:pt x="519316" y="679099"/>
                </a:moveTo>
                <a:cubicBezTo>
                  <a:pt x="517450" y="679099"/>
                  <a:pt x="515938" y="680612"/>
                  <a:pt x="515938" y="682478"/>
                </a:cubicBezTo>
                <a:lnTo>
                  <a:pt x="515938" y="1013516"/>
                </a:lnTo>
                <a:cubicBezTo>
                  <a:pt x="515938" y="1015382"/>
                  <a:pt x="517450" y="1016894"/>
                  <a:pt x="519316" y="1016894"/>
                </a:cubicBezTo>
                <a:lnTo>
                  <a:pt x="580119" y="1016894"/>
                </a:lnTo>
                <a:cubicBezTo>
                  <a:pt x="581984" y="1016894"/>
                  <a:pt x="583496" y="1015382"/>
                  <a:pt x="583496" y="1013516"/>
                </a:cubicBezTo>
                <a:lnTo>
                  <a:pt x="583496" y="784845"/>
                </a:lnTo>
                <a:lnTo>
                  <a:pt x="674227" y="960597"/>
                </a:lnTo>
                <a:lnTo>
                  <a:pt x="712413" y="960597"/>
                </a:lnTo>
                <a:lnTo>
                  <a:pt x="803634" y="784845"/>
                </a:lnTo>
                <a:lnTo>
                  <a:pt x="803634" y="1013516"/>
                </a:lnTo>
                <a:cubicBezTo>
                  <a:pt x="803634" y="1015382"/>
                  <a:pt x="805146" y="1016894"/>
                  <a:pt x="807012" y="1016894"/>
                </a:cubicBezTo>
                <a:lnTo>
                  <a:pt x="867814" y="1016894"/>
                </a:lnTo>
                <a:cubicBezTo>
                  <a:pt x="869680" y="1016894"/>
                  <a:pt x="871192" y="1015382"/>
                  <a:pt x="871192" y="1013516"/>
                </a:cubicBezTo>
                <a:lnTo>
                  <a:pt x="871192" y="682478"/>
                </a:lnTo>
                <a:cubicBezTo>
                  <a:pt x="871192" y="680612"/>
                  <a:pt x="869680" y="679099"/>
                  <a:pt x="867814" y="679099"/>
                </a:cubicBezTo>
                <a:lnTo>
                  <a:pt x="791052" y="679099"/>
                </a:lnTo>
                <a:cubicBezTo>
                  <a:pt x="789158" y="679099"/>
                  <a:pt x="787423" y="680156"/>
                  <a:pt x="786551" y="681839"/>
                </a:cubicBezTo>
                <a:lnTo>
                  <a:pt x="693810" y="861154"/>
                </a:lnTo>
                <a:lnTo>
                  <a:pt x="601556" y="681848"/>
                </a:lnTo>
                <a:cubicBezTo>
                  <a:pt x="600688" y="680161"/>
                  <a:pt x="598949" y="679099"/>
                  <a:pt x="597051" y="679099"/>
                </a:cubicBezTo>
                <a:close/>
                <a:moveTo>
                  <a:pt x="1068878" y="674636"/>
                </a:moveTo>
                <a:cubicBezTo>
                  <a:pt x="973135" y="674636"/>
                  <a:pt x="895517" y="752252"/>
                  <a:pt x="895517" y="847997"/>
                </a:cubicBezTo>
                <a:cubicBezTo>
                  <a:pt x="895517" y="856102"/>
                  <a:pt x="896087" y="864074"/>
                  <a:pt x="897163" y="871884"/>
                </a:cubicBezTo>
                <a:lnTo>
                  <a:pt x="961920" y="871884"/>
                </a:lnTo>
                <a:cubicBezTo>
                  <a:pt x="960211" y="864190"/>
                  <a:pt x="959280" y="856204"/>
                  <a:pt x="959280" y="847997"/>
                </a:cubicBezTo>
                <a:cubicBezTo>
                  <a:pt x="959280" y="787467"/>
                  <a:pt x="1008349" y="738397"/>
                  <a:pt x="1068878" y="738397"/>
                </a:cubicBezTo>
                <a:cubicBezTo>
                  <a:pt x="1129410" y="738397"/>
                  <a:pt x="1178479" y="787467"/>
                  <a:pt x="1178479" y="847997"/>
                </a:cubicBezTo>
                <a:cubicBezTo>
                  <a:pt x="1178479" y="856204"/>
                  <a:pt x="1177548" y="864190"/>
                  <a:pt x="1175836" y="871884"/>
                </a:cubicBezTo>
                <a:lnTo>
                  <a:pt x="1240594" y="871884"/>
                </a:lnTo>
                <a:cubicBezTo>
                  <a:pt x="1241670" y="864074"/>
                  <a:pt x="1242240" y="856102"/>
                  <a:pt x="1242240" y="847997"/>
                </a:cubicBezTo>
                <a:cubicBezTo>
                  <a:pt x="1242240" y="752252"/>
                  <a:pt x="1164624" y="674636"/>
                  <a:pt x="1068878" y="674636"/>
                </a:cubicBezTo>
                <a:close/>
                <a:moveTo>
                  <a:pt x="1075294" y="544446"/>
                </a:moveTo>
                <a:lnTo>
                  <a:pt x="1090876" y="588594"/>
                </a:lnTo>
                <a:lnTo>
                  <a:pt x="1059711" y="588594"/>
                </a:lnTo>
                <a:close/>
                <a:moveTo>
                  <a:pt x="799860" y="538560"/>
                </a:moveTo>
                <a:cubicBezTo>
                  <a:pt x="820117" y="538560"/>
                  <a:pt x="835525" y="553968"/>
                  <a:pt x="835525" y="574571"/>
                </a:cubicBezTo>
                <a:cubicBezTo>
                  <a:pt x="835525" y="595174"/>
                  <a:pt x="820115" y="610583"/>
                  <a:pt x="799860" y="610583"/>
                </a:cubicBezTo>
                <a:cubicBezTo>
                  <a:pt x="779602" y="610583"/>
                  <a:pt x="764194" y="595173"/>
                  <a:pt x="764194" y="574571"/>
                </a:cubicBezTo>
                <a:cubicBezTo>
                  <a:pt x="764194" y="553969"/>
                  <a:pt x="779602" y="538560"/>
                  <a:pt x="799860" y="538560"/>
                </a:cubicBezTo>
                <a:close/>
                <a:moveTo>
                  <a:pt x="1061464" y="514840"/>
                </a:moveTo>
                <a:cubicBezTo>
                  <a:pt x="1060409" y="514840"/>
                  <a:pt x="1059467" y="515493"/>
                  <a:pt x="1059097" y="516480"/>
                </a:cubicBezTo>
                <a:lnTo>
                  <a:pt x="1015512" y="632593"/>
                </a:lnTo>
                <a:cubicBezTo>
                  <a:pt x="1015201" y="633420"/>
                  <a:pt x="1015812" y="634302"/>
                  <a:pt x="1016695" y="634302"/>
                </a:cubicBezTo>
                <a:lnTo>
                  <a:pt x="1041825" y="634302"/>
                </a:lnTo>
                <a:cubicBezTo>
                  <a:pt x="1042896" y="634302"/>
                  <a:pt x="1043849" y="633628"/>
                  <a:pt x="1044208" y="632620"/>
                </a:cubicBezTo>
                <a:lnTo>
                  <a:pt x="1051055" y="613353"/>
                </a:lnTo>
                <a:lnTo>
                  <a:pt x="1099532" y="613353"/>
                </a:lnTo>
                <a:lnTo>
                  <a:pt x="1106379" y="632620"/>
                </a:lnTo>
                <a:cubicBezTo>
                  <a:pt x="1106738" y="633628"/>
                  <a:pt x="1107691" y="634302"/>
                  <a:pt x="1108762" y="634302"/>
                </a:cubicBezTo>
                <a:lnTo>
                  <a:pt x="1134583" y="634302"/>
                </a:lnTo>
                <a:cubicBezTo>
                  <a:pt x="1135465" y="634302"/>
                  <a:pt x="1136077" y="633419"/>
                  <a:pt x="1135766" y="632592"/>
                </a:cubicBezTo>
                <a:lnTo>
                  <a:pt x="1092012" y="516477"/>
                </a:lnTo>
                <a:cubicBezTo>
                  <a:pt x="1091641" y="515492"/>
                  <a:pt x="1090698" y="514840"/>
                  <a:pt x="1089646" y="514840"/>
                </a:cubicBezTo>
                <a:close/>
                <a:moveTo>
                  <a:pt x="877639" y="514840"/>
                </a:moveTo>
                <a:cubicBezTo>
                  <a:pt x="876942" y="514840"/>
                  <a:pt x="876376" y="515406"/>
                  <a:pt x="876376" y="516104"/>
                </a:cubicBezTo>
                <a:lnTo>
                  <a:pt x="876376" y="633038"/>
                </a:lnTo>
                <a:cubicBezTo>
                  <a:pt x="876376" y="633736"/>
                  <a:pt x="876942" y="634302"/>
                  <a:pt x="877639" y="634302"/>
                </a:cubicBezTo>
                <a:lnTo>
                  <a:pt x="901946" y="634302"/>
                </a:lnTo>
                <a:cubicBezTo>
                  <a:pt x="902646" y="634302"/>
                  <a:pt x="903210" y="633736"/>
                  <a:pt x="903210" y="633038"/>
                </a:cubicBezTo>
                <a:lnTo>
                  <a:pt x="903210" y="557604"/>
                </a:lnTo>
                <a:lnTo>
                  <a:pt x="933335" y="614218"/>
                </a:lnTo>
                <a:lnTo>
                  <a:pt x="948571" y="614218"/>
                </a:lnTo>
                <a:lnTo>
                  <a:pt x="978696" y="557604"/>
                </a:lnTo>
                <a:lnTo>
                  <a:pt x="978696" y="633038"/>
                </a:lnTo>
                <a:cubicBezTo>
                  <a:pt x="978696" y="633736"/>
                  <a:pt x="979262" y="634302"/>
                  <a:pt x="979960" y="634302"/>
                </a:cubicBezTo>
                <a:lnTo>
                  <a:pt x="1004267" y="634302"/>
                </a:lnTo>
                <a:cubicBezTo>
                  <a:pt x="1004966" y="634302"/>
                  <a:pt x="1005532" y="633736"/>
                  <a:pt x="1005532" y="633038"/>
                </a:cubicBezTo>
                <a:lnTo>
                  <a:pt x="1005532" y="516104"/>
                </a:lnTo>
                <a:cubicBezTo>
                  <a:pt x="1005532" y="515406"/>
                  <a:pt x="1004966" y="514840"/>
                  <a:pt x="1004267" y="514840"/>
                </a:cubicBezTo>
                <a:lnTo>
                  <a:pt x="974321" y="514840"/>
                </a:lnTo>
                <a:cubicBezTo>
                  <a:pt x="973390" y="514840"/>
                  <a:pt x="972534" y="515352"/>
                  <a:pt x="972094" y="516173"/>
                </a:cubicBezTo>
                <a:lnTo>
                  <a:pt x="941126" y="573878"/>
                </a:lnTo>
                <a:lnTo>
                  <a:pt x="910330" y="516178"/>
                </a:lnTo>
                <a:cubicBezTo>
                  <a:pt x="909891" y="515354"/>
                  <a:pt x="909034" y="514840"/>
                  <a:pt x="908101" y="514840"/>
                </a:cubicBezTo>
                <a:close/>
                <a:moveTo>
                  <a:pt x="622806" y="514840"/>
                </a:moveTo>
                <a:cubicBezTo>
                  <a:pt x="622108" y="514840"/>
                  <a:pt x="621542" y="515406"/>
                  <a:pt x="621542" y="516104"/>
                </a:cubicBezTo>
                <a:lnTo>
                  <a:pt x="621542" y="633038"/>
                </a:lnTo>
                <a:cubicBezTo>
                  <a:pt x="621542" y="633736"/>
                  <a:pt x="622108" y="634302"/>
                  <a:pt x="622806" y="634302"/>
                </a:cubicBezTo>
                <a:lnTo>
                  <a:pt x="647113" y="634302"/>
                </a:lnTo>
                <a:cubicBezTo>
                  <a:pt x="647811" y="634302"/>
                  <a:pt x="648377" y="633736"/>
                  <a:pt x="648377" y="633038"/>
                </a:cubicBezTo>
                <a:lnTo>
                  <a:pt x="648377" y="586863"/>
                </a:lnTo>
                <a:lnTo>
                  <a:pt x="696335" y="586863"/>
                </a:lnTo>
                <a:lnTo>
                  <a:pt x="696335" y="633038"/>
                </a:lnTo>
                <a:cubicBezTo>
                  <a:pt x="696335" y="633736"/>
                  <a:pt x="696901" y="634302"/>
                  <a:pt x="697598" y="634302"/>
                </a:cubicBezTo>
                <a:lnTo>
                  <a:pt x="721905" y="634302"/>
                </a:lnTo>
                <a:cubicBezTo>
                  <a:pt x="722605" y="634302"/>
                  <a:pt x="723171" y="633736"/>
                  <a:pt x="723171" y="633038"/>
                </a:cubicBezTo>
                <a:lnTo>
                  <a:pt x="723171" y="516104"/>
                </a:lnTo>
                <a:cubicBezTo>
                  <a:pt x="723171" y="515406"/>
                  <a:pt x="722605" y="514840"/>
                  <a:pt x="721905" y="514840"/>
                </a:cubicBezTo>
                <a:lnTo>
                  <a:pt x="697598" y="514840"/>
                </a:lnTo>
                <a:cubicBezTo>
                  <a:pt x="696901" y="514840"/>
                  <a:pt x="696335" y="515406"/>
                  <a:pt x="696335" y="516104"/>
                </a:cubicBezTo>
                <a:lnTo>
                  <a:pt x="696335" y="561586"/>
                </a:lnTo>
                <a:lnTo>
                  <a:pt x="648377" y="561586"/>
                </a:lnTo>
                <a:lnTo>
                  <a:pt x="648377" y="516104"/>
                </a:lnTo>
                <a:cubicBezTo>
                  <a:pt x="648377" y="515406"/>
                  <a:pt x="647811" y="514840"/>
                  <a:pt x="647113" y="514840"/>
                </a:cubicBezTo>
                <a:close/>
                <a:moveTo>
                  <a:pt x="517202" y="514840"/>
                </a:moveTo>
                <a:cubicBezTo>
                  <a:pt x="516504" y="514840"/>
                  <a:pt x="515938" y="515406"/>
                  <a:pt x="515938" y="516104"/>
                </a:cubicBezTo>
                <a:lnTo>
                  <a:pt x="515938" y="538854"/>
                </a:lnTo>
                <a:cubicBezTo>
                  <a:pt x="515938" y="539552"/>
                  <a:pt x="516504" y="540118"/>
                  <a:pt x="517202" y="540118"/>
                </a:cubicBezTo>
                <a:lnTo>
                  <a:pt x="549180" y="540118"/>
                </a:lnTo>
                <a:lnTo>
                  <a:pt x="549180" y="633038"/>
                </a:lnTo>
                <a:cubicBezTo>
                  <a:pt x="549180" y="633736"/>
                  <a:pt x="549746" y="634302"/>
                  <a:pt x="550444" y="634302"/>
                </a:cubicBezTo>
                <a:lnTo>
                  <a:pt x="574751" y="634302"/>
                </a:lnTo>
                <a:cubicBezTo>
                  <a:pt x="575449" y="634302"/>
                  <a:pt x="576015" y="633736"/>
                  <a:pt x="576015" y="633038"/>
                </a:cubicBezTo>
                <a:lnTo>
                  <a:pt x="576015" y="540118"/>
                </a:lnTo>
                <a:lnTo>
                  <a:pt x="607992" y="540118"/>
                </a:lnTo>
                <a:cubicBezTo>
                  <a:pt x="608691" y="540118"/>
                  <a:pt x="609257" y="539552"/>
                  <a:pt x="609257" y="538854"/>
                </a:cubicBezTo>
                <a:lnTo>
                  <a:pt x="609257" y="516104"/>
                </a:lnTo>
                <a:cubicBezTo>
                  <a:pt x="609257" y="515406"/>
                  <a:pt x="608691" y="514840"/>
                  <a:pt x="607993" y="514840"/>
                </a:cubicBezTo>
                <a:close/>
                <a:moveTo>
                  <a:pt x="1185521" y="512763"/>
                </a:moveTo>
                <a:cubicBezTo>
                  <a:pt x="1157993" y="512763"/>
                  <a:pt x="1139467" y="526959"/>
                  <a:pt x="1139467" y="548428"/>
                </a:cubicBezTo>
                <a:cubicBezTo>
                  <a:pt x="1139467" y="569550"/>
                  <a:pt x="1157299" y="580804"/>
                  <a:pt x="1181193" y="586517"/>
                </a:cubicBezTo>
                <a:cubicBezTo>
                  <a:pt x="1193831" y="589633"/>
                  <a:pt x="1205257" y="592403"/>
                  <a:pt x="1205257" y="600714"/>
                </a:cubicBezTo>
                <a:cubicBezTo>
                  <a:pt x="1205257" y="607813"/>
                  <a:pt x="1196081" y="612487"/>
                  <a:pt x="1185347" y="612487"/>
                </a:cubicBezTo>
                <a:cubicBezTo>
                  <a:pt x="1173158" y="612487"/>
                  <a:pt x="1159359" y="606690"/>
                  <a:pt x="1149696" y="598202"/>
                </a:cubicBezTo>
                <a:cubicBezTo>
                  <a:pt x="1149126" y="597702"/>
                  <a:pt x="1148269" y="597804"/>
                  <a:pt x="1147843" y="598432"/>
                </a:cubicBezTo>
                <a:lnTo>
                  <a:pt x="1135429" y="616740"/>
                </a:lnTo>
                <a:cubicBezTo>
                  <a:pt x="1135068" y="617275"/>
                  <a:pt x="1135149" y="618004"/>
                  <a:pt x="1135636" y="618428"/>
                </a:cubicBezTo>
                <a:cubicBezTo>
                  <a:pt x="1148137" y="629263"/>
                  <a:pt x="1167408" y="636379"/>
                  <a:pt x="1185521" y="636379"/>
                </a:cubicBezTo>
                <a:cubicBezTo>
                  <a:pt x="1212183" y="636379"/>
                  <a:pt x="1232785" y="621490"/>
                  <a:pt x="1232785" y="599502"/>
                </a:cubicBezTo>
                <a:cubicBezTo>
                  <a:pt x="1232785" y="571628"/>
                  <a:pt x="1199371" y="563318"/>
                  <a:pt x="1188810" y="561066"/>
                </a:cubicBezTo>
                <a:cubicBezTo>
                  <a:pt x="1177903" y="558816"/>
                  <a:pt x="1166996" y="555180"/>
                  <a:pt x="1166996" y="547389"/>
                </a:cubicBezTo>
                <a:cubicBezTo>
                  <a:pt x="1166996" y="541156"/>
                  <a:pt x="1174612" y="536655"/>
                  <a:pt x="1185347" y="536655"/>
                </a:cubicBezTo>
                <a:cubicBezTo>
                  <a:pt x="1196022" y="536655"/>
                  <a:pt x="1207164" y="540861"/>
                  <a:pt x="1214192" y="546909"/>
                </a:cubicBezTo>
                <a:cubicBezTo>
                  <a:pt x="1214787" y="547420"/>
                  <a:pt x="1215673" y="547296"/>
                  <a:pt x="1216082" y="546626"/>
                </a:cubicBezTo>
                <a:lnTo>
                  <a:pt x="1227215" y="528382"/>
                </a:lnTo>
                <a:cubicBezTo>
                  <a:pt x="1227533" y="527859"/>
                  <a:pt x="1227456" y="527178"/>
                  <a:pt x="1227003" y="526766"/>
                </a:cubicBezTo>
                <a:cubicBezTo>
                  <a:pt x="1218082" y="518649"/>
                  <a:pt x="1203355" y="512763"/>
                  <a:pt x="1185521" y="512763"/>
                </a:cubicBezTo>
                <a:close/>
                <a:moveTo>
                  <a:pt x="799860" y="512763"/>
                </a:moveTo>
                <a:cubicBezTo>
                  <a:pt x="763847" y="512763"/>
                  <a:pt x="736666" y="539425"/>
                  <a:pt x="736666" y="574571"/>
                </a:cubicBezTo>
                <a:cubicBezTo>
                  <a:pt x="736666" y="609717"/>
                  <a:pt x="763847" y="636379"/>
                  <a:pt x="799860" y="636379"/>
                </a:cubicBezTo>
                <a:cubicBezTo>
                  <a:pt x="835697" y="636379"/>
                  <a:pt x="863053" y="609717"/>
                  <a:pt x="863053" y="574571"/>
                </a:cubicBezTo>
                <a:cubicBezTo>
                  <a:pt x="863053" y="539425"/>
                  <a:pt x="835697" y="512763"/>
                  <a:pt x="799860" y="51276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358170"/>
                </a:lnTo>
                <a:lnTo>
                  <a:pt x="5354778" y="6358170"/>
                </a:lnTo>
                <a:cubicBezTo>
                  <a:pt x="5420407" y="6116818"/>
                  <a:pt x="5455957" y="5861806"/>
                  <a:pt x="5455957" y="5599507"/>
                </a:cubicBezTo>
                <a:cubicBezTo>
                  <a:pt x="5455957" y="4010231"/>
                  <a:pt x="4167066" y="2722417"/>
                  <a:pt x="2577373" y="2722417"/>
                </a:cubicBezTo>
                <a:cubicBezTo>
                  <a:pt x="1483832" y="2722417"/>
                  <a:pt x="532898" y="3331111"/>
                  <a:pt x="45356" y="4227981"/>
                </a:cubicBezTo>
                <a:lnTo>
                  <a:pt x="0" y="43220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440000" anchor="t">
            <a:noAutofit/>
          </a:bodyPr>
          <a:lstStyle>
            <a:lvl1pPr algn="ctr">
              <a:defRPr sz="2400" b="0" i="0">
                <a:solidFill>
                  <a:schemeClr val="tx1"/>
                </a:solidFill>
                <a:highlight>
                  <a:srgbClr val="FFFF00"/>
                </a:highlight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eerst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afbeelding</a:t>
            </a:r>
            <a:r>
              <a:rPr lang="en-GB" dirty="0"/>
              <a:t> </a:t>
            </a:r>
            <a:r>
              <a:rPr lang="en-GB" dirty="0" err="1"/>
              <a:t>voordat</a:t>
            </a:r>
            <a:r>
              <a:rPr lang="en-GB" dirty="0"/>
              <a:t> je de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invult</a:t>
            </a:r>
            <a:r>
              <a:rPr lang="en-GB" dirty="0"/>
              <a:t>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4398D7-85A0-281A-1B38-7B6FC712C81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9D66D-452D-4E89-A6C1-8980E51EB81D}" type="datetime4">
              <a:rPr lang="nl-NL" smtClean="0"/>
              <a:t>19 september 2023</a:t>
            </a:fld>
            <a:endParaRPr lang="en-B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CF13D48-EF81-B977-EAD2-065D28F89FA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Voettekst</a:t>
            </a:r>
            <a:endParaRPr lang="en-B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2FBA262-B5EE-1B59-329C-4678FB34050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32158DDD-DEB8-DA3A-7F9B-35F4B5907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4397819"/>
            <a:ext cx="4194959" cy="752514"/>
          </a:xfrm>
        </p:spPr>
        <p:txBody>
          <a:bodyPr wrap="square" lIns="108000" rIns="0" bIns="0" anchor="b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Korte </a:t>
            </a:r>
            <a:r>
              <a:rPr lang="en-GB" dirty="0" err="1"/>
              <a:t>titel</a:t>
            </a:r>
            <a:endParaRPr lang="en-BE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8CAF5F-8604-8363-831C-7FDD6CC1A9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599" y="5162202"/>
            <a:ext cx="4203307" cy="513405"/>
          </a:xfrm>
          <a:prstGeom prst="rect">
            <a:avLst/>
          </a:prstGeom>
        </p:spPr>
        <p:txBody>
          <a:bodyPr wrap="square" lIns="108000" tIns="36000" rIns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Ondertitel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743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5865BFCD-64F6-CB70-1D0D-48AD1FD16D0B}"/>
              </a:ext>
            </a:extLst>
          </p:cNvPr>
          <p:cNvSpPr>
            <a:spLocks noChangeAspect="1"/>
          </p:cNvSpPr>
          <p:nvPr userDrawn="1"/>
        </p:nvSpPr>
        <p:spPr>
          <a:xfrm>
            <a:off x="9298251" y="6230"/>
            <a:ext cx="2890296" cy="6845539"/>
          </a:xfrm>
          <a:custGeom>
            <a:avLst/>
            <a:gdLst>
              <a:gd name="connsiteX0" fmla="*/ 2204018 w 2890296"/>
              <a:gd name="connsiteY0" fmla="*/ 6822726 h 6845539"/>
              <a:gd name="connsiteX1" fmla="*/ 2250862 w 2890296"/>
              <a:gd name="connsiteY1" fmla="*/ 6842105 h 6845539"/>
              <a:gd name="connsiteX2" fmla="*/ 2253131 w 2890296"/>
              <a:gd name="connsiteY2" fmla="*/ 6845539 h 6845539"/>
              <a:gd name="connsiteX3" fmla="*/ 2154903 w 2890296"/>
              <a:gd name="connsiteY3" fmla="*/ 6845539 h 6845539"/>
              <a:gd name="connsiteX4" fmla="*/ 2157172 w 2890296"/>
              <a:gd name="connsiteY4" fmla="*/ 6842105 h 6845539"/>
              <a:gd name="connsiteX5" fmla="*/ 2204018 w 2890296"/>
              <a:gd name="connsiteY5" fmla="*/ 6822726 h 6845539"/>
              <a:gd name="connsiteX6" fmla="*/ 2828500 w 2890296"/>
              <a:gd name="connsiteY6" fmla="*/ 6800467 h 6845539"/>
              <a:gd name="connsiteX7" fmla="*/ 2861784 w 2890296"/>
              <a:gd name="connsiteY7" fmla="*/ 6806948 h 6845539"/>
              <a:gd name="connsiteX8" fmla="*/ 2890296 w 2890296"/>
              <a:gd name="connsiteY8" fmla="*/ 6825912 h 6845539"/>
              <a:gd name="connsiteX9" fmla="*/ 2890296 w 2890296"/>
              <a:gd name="connsiteY9" fmla="*/ 6845539 h 6845539"/>
              <a:gd name="connsiteX10" fmla="*/ 2753312 w 2890296"/>
              <a:gd name="connsiteY10" fmla="*/ 6845539 h 6845539"/>
              <a:gd name="connsiteX11" fmla="*/ 2765982 w 2890296"/>
              <a:gd name="connsiteY11" fmla="*/ 6826393 h 6845539"/>
              <a:gd name="connsiteX12" fmla="*/ 2828500 w 2890296"/>
              <a:gd name="connsiteY12" fmla="*/ 6800467 h 6845539"/>
              <a:gd name="connsiteX13" fmla="*/ 2516433 w 2890296"/>
              <a:gd name="connsiteY13" fmla="*/ 6800118 h 6845539"/>
              <a:gd name="connsiteX14" fmla="*/ 2578952 w 2890296"/>
              <a:gd name="connsiteY14" fmla="*/ 6826043 h 6845539"/>
              <a:gd name="connsiteX15" fmla="*/ 2591854 w 2890296"/>
              <a:gd name="connsiteY15" fmla="*/ 6845539 h 6845539"/>
              <a:gd name="connsiteX16" fmla="*/ 2441014 w 2890296"/>
              <a:gd name="connsiteY16" fmla="*/ 6845539 h 6845539"/>
              <a:gd name="connsiteX17" fmla="*/ 2453916 w 2890296"/>
              <a:gd name="connsiteY17" fmla="*/ 6826043 h 6845539"/>
              <a:gd name="connsiteX18" fmla="*/ 2516433 w 2890296"/>
              <a:gd name="connsiteY18" fmla="*/ 6800118 h 6845539"/>
              <a:gd name="connsiteX19" fmla="*/ 1735220 w 2890296"/>
              <a:gd name="connsiteY19" fmla="*/ 6665950 h 6845539"/>
              <a:gd name="connsiteX20" fmla="*/ 1782066 w 2890296"/>
              <a:gd name="connsiteY20" fmla="*/ 6685329 h 6845539"/>
              <a:gd name="connsiteX21" fmla="*/ 1796563 w 2890296"/>
              <a:gd name="connsiteY21" fmla="*/ 6707272 h 6845539"/>
              <a:gd name="connsiteX22" fmla="*/ 1797790 w 2890296"/>
              <a:gd name="connsiteY22" fmla="*/ 6713628 h 6845539"/>
              <a:gd name="connsiteX23" fmla="*/ 1735789 w 2890296"/>
              <a:gd name="connsiteY23" fmla="*/ 6675422 h 6845539"/>
              <a:gd name="connsiteX24" fmla="*/ 1727323 w 2890296"/>
              <a:gd name="connsiteY24" fmla="*/ 6669217 h 6845539"/>
              <a:gd name="connsiteX25" fmla="*/ 2360051 w 2890296"/>
              <a:gd name="connsiteY25" fmla="*/ 6665601 h 6845539"/>
              <a:gd name="connsiteX26" fmla="*/ 2406896 w 2890296"/>
              <a:gd name="connsiteY26" fmla="*/ 6684980 h 6845539"/>
              <a:gd name="connsiteX27" fmla="*/ 2406896 w 2890296"/>
              <a:gd name="connsiteY27" fmla="*/ 6778906 h 6845539"/>
              <a:gd name="connsiteX28" fmla="*/ 2313206 w 2890296"/>
              <a:gd name="connsiteY28" fmla="*/ 6778906 h 6845539"/>
              <a:gd name="connsiteX29" fmla="*/ 2313206 w 2890296"/>
              <a:gd name="connsiteY29" fmla="*/ 6684980 h 6845539"/>
              <a:gd name="connsiteX30" fmla="*/ 2360051 w 2890296"/>
              <a:gd name="connsiteY30" fmla="*/ 6665601 h 6845539"/>
              <a:gd name="connsiteX31" fmla="*/ 2047636 w 2890296"/>
              <a:gd name="connsiteY31" fmla="*/ 6665601 h 6845539"/>
              <a:gd name="connsiteX32" fmla="*/ 2094480 w 2890296"/>
              <a:gd name="connsiteY32" fmla="*/ 6684980 h 6845539"/>
              <a:gd name="connsiteX33" fmla="*/ 2094480 w 2890296"/>
              <a:gd name="connsiteY33" fmla="*/ 6778906 h 6845539"/>
              <a:gd name="connsiteX34" fmla="*/ 2000792 w 2890296"/>
              <a:gd name="connsiteY34" fmla="*/ 6778906 h 6845539"/>
              <a:gd name="connsiteX35" fmla="*/ 2000792 w 2890296"/>
              <a:gd name="connsiteY35" fmla="*/ 6684980 h 6845539"/>
              <a:gd name="connsiteX36" fmla="*/ 2047636 w 2890296"/>
              <a:gd name="connsiteY36" fmla="*/ 6665601 h 6845539"/>
              <a:gd name="connsiteX37" fmla="*/ 2672467 w 2890296"/>
              <a:gd name="connsiteY37" fmla="*/ 6643342 h 6845539"/>
              <a:gd name="connsiteX38" fmla="*/ 2734984 w 2890296"/>
              <a:gd name="connsiteY38" fmla="*/ 6669268 h 6845539"/>
              <a:gd name="connsiteX39" fmla="*/ 2734984 w 2890296"/>
              <a:gd name="connsiteY39" fmla="*/ 6794619 h 6845539"/>
              <a:gd name="connsiteX40" fmla="*/ 2609948 w 2890296"/>
              <a:gd name="connsiteY40" fmla="*/ 6794619 h 6845539"/>
              <a:gd name="connsiteX41" fmla="*/ 2609948 w 2890296"/>
              <a:gd name="connsiteY41" fmla="*/ 6669268 h 6845539"/>
              <a:gd name="connsiteX42" fmla="*/ 2672467 w 2890296"/>
              <a:gd name="connsiteY42" fmla="*/ 6643342 h 6845539"/>
              <a:gd name="connsiteX43" fmla="*/ 2828674 w 2890296"/>
              <a:gd name="connsiteY43" fmla="*/ 6553780 h 6845539"/>
              <a:gd name="connsiteX44" fmla="*/ 2844348 w 2890296"/>
              <a:gd name="connsiteY44" fmla="*/ 6560327 h 6845539"/>
              <a:gd name="connsiteX45" fmla="*/ 2844348 w 2890296"/>
              <a:gd name="connsiteY45" fmla="*/ 6591752 h 6845539"/>
              <a:gd name="connsiteX46" fmla="*/ 2813002 w 2890296"/>
              <a:gd name="connsiteY46" fmla="*/ 6591752 h 6845539"/>
              <a:gd name="connsiteX47" fmla="*/ 2813002 w 2890296"/>
              <a:gd name="connsiteY47" fmla="*/ 6560327 h 6845539"/>
              <a:gd name="connsiteX48" fmla="*/ 2828674 w 2890296"/>
              <a:gd name="connsiteY48" fmla="*/ 6553780 h 6845539"/>
              <a:gd name="connsiteX49" fmla="*/ 1578839 w 2890296"/>
              <a:gd name="connsiteY49" fmla="*/ 6509523 h 6845539"/>
              <a:gd name="connsiteX50" fmla="*/ 1625684 w 2890296"/>
              <a:gd name="connsiteY50" fmla="*/ 6528902 h 6845539"/>
              <a:gd name="connsiteX51" fmla="*/ 1640181 w 2890296"/>
              <a:gd name="connsiteY51" fmla="*/ 6600885 h 6845539"/>
              <a:gd name="connsiteX52" fmla="*/ 1638196 w 2890296"/>
              <a:gd name="connsiteY52" fmla="*/ 6603889 h 6845539"/>
              <a:gd name="connsiteX53" fmla="*/ 1534484 w 2890296"/>
              <a:gd name="connsiteY53" fmla="*/ 6527872 h 6845539"/>
              <a:gd name="connsiteX54" fmla="*/ 2515737 w 2890296"/>
              <a:gd name="connsiteY54" fmla="*/ 6509174 h 6845539"/>
              <a:gd name="connsiteX55" fmla="*/ 2562582 w 2890296"/>
              <a:gd name="connsiteY55" fmla="*/ 6528553 h 6845539"/>
              <a:gd name="connsiteX56" fmla="*/ 2562582 w 2890296"/>
              <a:gd name="connsiteY56" fmla="*/ 6622479 h 6845539"/>
              <a:gd name="connsiteX57" fmla="*/ 2468892 w 2890296"/>
              <a:gd name="connsiteY57" fmla="*/ 6622479 h 6845539"/>
              <a:gd name="connsiteX58" fmla="*/ 2468892 w 2890296"/>
              <a:gd name="connsiteY58" fmla="*/ 6528553 h 6845539"/>
              <a:gd name="connsiteX59" fmla="*/ 2515737 w 2890296"/>
              <a:gd name="connsiteY59" fmla="*/ 6509174 h 6845539"/>
              <a:gd name="connsiteX60" fmla="*/ 2203321 w 2890296"/>
              <a:gd name="connsiteY60" fmla="*/ 6509174 h 6845539"/>
              <a:gd name="connsiteX61" fmla="*/ 2250166 w 2890296"/>
              <a:gd name="connsiteY61" fmla="*/ 6528553 h 6845539"/>
              <a:gd name="connsiteX62" fmla="*/ 2250166 w 2890296"/>
              <a:gd name="connsiteY62" fmla="*/ 6622479 h 6845539"/>
              <a:gd name="connsiteX63" fmla="*/ 2156476 w 2890296"/>
              <a:gd name="connsiteY63" fmla="*/ 6622479 h 6845539"/>
              <a:gd name="connsiteX64" fmla="*/ 2156476 w 2890296"/>
              <a:gd name="connsiteY64" fmla="*/ 6528553 h 6845539"/>
              <a:gd name="connsiteX65" fmla="*/ 2203321 w 2890296"/>
              <a:gd name="connsiteY65" fmla="*/ 6509174 h 6845539"/>
              <a:gd name="connsiteX66" fmla="*/ 1890906 w 2890296"/>
              <a:gd name="connsiteY66" fmla="*/ 6509174 h 6845539"/>
              <a:gd name="connsiteX67" fmla="*/ 1937750 w 2890296"/>
              <a:gd name="connsiteY67" fmla="*/ 6528553 h 6845539"/>
              <a:gd name="connsiteX68" fmla="*/ 1937750 w 2890296"/>
              <a:gd name="connsiteY68" fmla="*/ 6622479 h 6845539"/>
              <a:gd name="connsiteX69" fmla="*/ 1844060 w 2890296"/>
              <a:gd name="connsiteY69" fmla="*/ 6622479 h 6845539"/>
              <a:gd name="connsiteX70" fmla="*/ 1844060 w 2890296"/>
              <a:gd name="connsiteY70" fmla="*/ 6528553 h 6845539"/>
              <a:gd name="connsiteX71" fmla="*/ 1890906 w 2890296"/>
              <a:gd name="connsiteY71" fmla="*/ 6509174 h 6845539"/>
              <a:gd name="connsiteX72" fmla="*/ 2672685 w 2890296"/>
              <a:gd name="connsiteY72" fmla="*/ 6373698 h 6845539"/>
              <a:gd name="connsiteX73" fmla="*/ 2703986 w 2890296"/>
              <a:gd name="connsiteY73" fmla="*/ 6386792 h 6845539"/>
              <a:gd name="connsiteX74" fmla="*/ 2703986 w 2890296"/>
              <a:gd name="connsiteY74" fmla="*/ 6449292 h 6845539"/>
              <a:gd name="connsiteX75" fmla="*/ 2641644 w 2890296"/>
              <a:gd name="connsiteY75" fmla="*/ 6449292 h 6845539"/>
              <a:gd name="connsiteX76" fmla="*/ 2641644 w 2890296"/>
              <a:gd name="connsiteY76" fmla="*/ 6386792 h 6845539"/>
              <a:gd name="connsiteX77" fmla="*/ 2672685 w 2890296"/>
              <a:gd name="connsiteY77" fmla="*/ 6373698 h 6845539"/>
              <a:gd name="connsiteX78" fmla="*/ 2047636 w 2890296"/>
              <a:gd name="connsiteY78" fmla="*/ 6352398 h 6845539"/>
              <a:gd name="connsiteX79" fmla="*/ 2094480 w 2890296"/>
              <a:gd name="connsiteY79" fmla="*/ 6371777 h 6845539"/>
              <a:gd name="connsiteX80" fmla="*/ 2094480 w 2890296"/>
              <a:gd name="connsiteY80" fmla="*/ 6465703 h 6845539"/>
              <a:gd name="connsiteX81" fmla="*/ 2000792 w 2890296"/>
              <a:gd name="connsiteY81" fmla="*/ 6465703 h 6845539"/>
              <a:gd name="connsiteX82" fmla="*/ 2000792 w 2890296"/>
              <a:gd name="connsiteY82" fmla="*/ 6371777 h 6845539"/>
              <a:gd name="connsiteX83" fmla="*/ 2047636 w 2890296"/>
              <a:gd name="connsiteY83" fmla="*/ 6352398 h 6845539"/>
              <a:gd name="connsiteX84" fmla="*/ 2360051 w 2890296"/>
              <a:gd name="connsiteY84" fmla="*/ 6352049 h 6845539"/>
              <a:gd name="connsiteX85" fmla="*/ 2406896 w 2890296"/>
              <a:gd name="connsiteY85" fmla="*/ 6371428 h 6845539"/>
              <a:gd name="connsiteX86" fmla="*/ 2406896 w 2890296"/>
              <a:gd name="connsiteY86" fmla="*/ 6465354 h 6845539"/>
              <a:gd name="connsiteX87" fmla="*/ 2313206 w 2890296"/>
              <a:gd name="connsiteY87" fmla="*/ 6465354 h 6845539"/>
              <a:gd name="connsiteX88" fmla="*/ 2313206 w 2890296"/>
              <a:gd name="connsiteY88" fmla="*/ 6371428 h 6845539"/>
              <a:gd name="connsiteX89" fmla="*/ 2360051 w 2890296"/>
              <a:gd name="connsiteY89" fmla="*/ 6352049 h 6845539"/>
              <a:gd name="connsiteX90" fmla="*/ 1735569 w 2890296"/>
              <a:gd name="connsiteY90" fmla="*/ 6351700 h 6845539"/>
              <a:gd name="connsiteX91" fmla="*/ 1782414 w 2890296"/>
              <a:gd name="connsiteY91" fmla="*/ 6371079 h 6845539"/>
              <a:gd name="connsiteX92" fmla="*/ 1782414 w 2890296"/>
              <a:gd name="connsiteY92" fmla="*/ 6465005 h 6845539"/>
              <a:gd name="connsiteX93" fmla="*/ 1688724 w 2890296"/>
              <a:gd name="connsiteY93" fmla="*/ 6465005 h 6845539"/>
              <a:gd name="connsiteX94" fmla="*/ 1688724 w 2890296"/>
              <a:gd name="connsiteY94" fmla="*/ 6371079 h 6845539"/>
              <a:gd name="connsiteX95" fmla="*/ 1735569 w 2890296"/>
              <a:gd name="connsiteY95" fmla="*/ 6351700 h 6845539"/>
              <a:gd name="connsiteX96" fmla="*/ 1423545 w 2890296"/>
              <a:gd name="connsiteY96" fmla="*/ 6307879 h 6845539"/>
              <a:gd name="connsiteX97" fmla="*/ 1501692 w 2890296"/>
              <a:gd name="connsiteY97" fmla="*/ 6340352 h 6845539"/>
              <a:gd name="connsiteX98" fmla="*/ 1501692 w 2890296"/>
              <a:gd name="connsiteY98" fmla="*/ 6496779 h 6845539"/>
              <a:gd name="connsiteX99" fmla="*/ 1496660 w 2890296"/>
              <a:gd name="connsiteY99" fmla="*/ 6500148 h 6845539"/>
              <a:gd name="connsiteX100" fmla="*/ 1481617 w 2890296"/>
              <a:gd name="connsiteY100" fmla="*/ 6489122 h 6845539"/>
              <a:gd name="connsiteX101" fmla="*/ 1332448 w 2890296"/>
              <a:gd name="connsiteY101" fmla="*/ 6360293 h 6845539"/>
              <a:gd name="connsiteX102" fmla="*/ 1345660 w 2890296"/>
              <a:gd name="connsiteY102" fmla="*/ 6340352 h 6845539"/>
              <a:gd name="connsiteX103" fmla="*/ 1423545 w 2890296"/>
              <a:gd name="connsiteY103" fmla="*/ 6307879 h 6845539"/>
              <a:gd name="connsiteX104" fmla="*/ 2829197 w 2890296"/>
              <a:gd name="connsiteY104" fmla="*/ 6217270 h 6845539"/>
              <a:gd name="connsiteX105" fmla="*/ 2860368 w 2890296"/>
              <a:gd name="connsiteY105" fmla="*/ 6230364 h 6845539"/>
              <a:gd name="connsiteX106" fmla="*/ 2860368 w 2890296"/>
              <a:gd name="connsiteY106" fmla="*/ 6292865 h 6845539"/>
              <a:gd name="connsiteX107" fmla="*/ 2798024 w 2890296"/>
              <a:gd name="connsiteY107" fmla="*/ 6292865 h 6845539"/>
              <a:gd name="connsiteX108" fmla="*/ 2798024 w 2890296"/>
              <a:gd name="connsiteY108" fmla="*/ 6230364 h 6845539"/>
              <a:gd name="connsiteX109" fmla="*/ 2829197 w 2890296"/>
              <a:gd name="connsiteY109" fmla="*/ 6217270 h 6845539"/>
              <a:gd name="connsiteX110" fmla="*/ 2516303 w 2890296"/>
              <a:gd name="connsiteY110" fmla="*/ 6217270 h 6845539"/>
              <a:gd name="connsiteX111" fmla="*/ 2547604 w 2890296"/>
              <a:gd name="connsiteY111" fmla="*/ 6230364 h 6845539"/>
              <a:gd name="connsiteX112" fmla="*/ 2547604 w 2890296"/>
              <a:gd name="connsiteY112" fmla="*/ 6292865 h 6845539"/>
              <a:gd name="connsiteX113" fmla="*/ 2485262 w 2890296"/>
              <a:gd name="connsiteY113" fmla="*/ 6292865 h 6845539"/>
              <a:gd name="connsiteX114" fmla="*/ 2485262 w 2890296"/>
              <a:gd name="connsiteY114" fmla="*/ 6230364 h 6845539"/>
              <a:gd name="connsiteX115" fmla="*/ 2516303 w 2890296"/>
              <a:gd name="connsiteY115" fmla="*/ 6217270 h 6845539"/>
              <a:gd name="connsiteX116" fmla="*/ 2203669 w 2890296"/>
              <a:gd name="connsiteY116" fmla="*/ 6196320 h 6845539"/>
              <a:gd name="connsiteX117" fmla="*/ 2250514 w 2890296"/>
              <a:gd name="connsiteY117" fmla="*/ 6215699 h 6845539"/>
              <a:gd name="connsiteX118" fmla="*/ 2250514 w 2890296"/>
              <a:gd name="connsiteY118" fmla="*/ 6309625 h 6845539"/>
              <a:gd name="connsiteX119" fmla="*/ 2156824 w 2890296"/>
              <a:gd name="connsiteY119" fmla="*/ 6309625 h 6845539"/>
              <a:gd name="connsiteX120" fmla="*/ 2156824 w 2890296"/>
              <a:gd name="connsiteY120" fmla="*/ 6215699 h 6845539"/>
              <a:gd name="connsiteX121" fmla="*/ 2203669 w 2890296"/>
              <a:gd name="connsiteY121" fmla="*/ 6196320 h 6845539"/>
              <a:gd name="connsiteX122" fmla="*/ 1891602 w 2890296"/>
              <a:gd name="connsiteY122" fmla="*/ 6195622 h 6845539"/>
              <a:gd name="connsiteX123" fmla="*/ 1938448 w 2890296"/>
              <a:gd name="connsiteY123" fmla="*/ 6215001 h 6845539"/>
              <a:gd name="connsiteX124" fmla="*/ 1938448 w 2890296"/>
              <a:gd name="connsiteY124" fmla="*/ 6308927 h 6845539"/>
              <a:gd name="connsiteX125" fmla="*/ 1844758 w 2890296"/>
              <a:gd name="connsiteY125" fmla="*/ 6308927 h 6845539"/>
              <a:gd name="connsiteX126" fmla="*/ 1844758 w 2890296"/>
              <a:gd name="connsiteY126" fmla="*/ 6215001 h 6845539"/>
              <a:gd name="connsiteX127" fmla="*/ 1891602 w 2890296"/>
              <a:gd name="connsiteY127" fmla="*/ 6195622 h 6845539"/>
              <a:gd name="connsiteX128" fmla="*/ 1267469 w 2890296"/>
              <a:gd name="connsiteY128" fmla="*/ 6151453 h 6845539"/>
              <a:gd name="connsiteX129" fmla="*/ 1309079 w 2890296"/>
              <a:gd name="connsiteY129" fmla="*/ 6159571 h 6845539"/>
              <a:gd name="connsiteX130" fmla="*/ 1344824 w 2890296"/>
              <a:gd name="connsiteY130" fmla="*/ 6183368 h 6845539"/>
              <a:gd name="connsiteX131" fmla="*/ 1344962 w 2890296"/>
              <a:gd name="connsiteY131" fmla="*/ 6183576 h 6845539"/>
              <a:gd name="connsiteX132" fmla="*/ 1345799 w 2890296"/>
              <a:gd name="connsiteY132" fmla="*/ 6184133 h 6845539"/>
              <a:gd name="connsiteX133" fmla="*/ 1369952 w 2890296"/>
              <a:gd name="connsiteY133" fmla="*/ 6220397 h 6845539"/>
              <a:gd name="connsiteX134" fmla="*/ 1345660 w 2890296"/>
              <a:gd name="connsiteY134" fmla="*/ 6340352 h 6845539"/>
              <a:gd name="connsiteX135" fmla="*/ 1325161 w 2890296"/>
              <a:gd name="connsiteY135" fmla="*/ 6354000 h 6845539"/>
              <a:gd name="connsiteX136" fmla="*/ 1243524 w 2890296"/>
              <a:gd name="connsiteY136" fmla="*/ 6283495 h 6845539"/>
              <a:gd name="connsiteX137" fmla="*/ 1171598 w 2890296"/>
              <a:gd name="connsiteY137" fmla="*/ 6210611 h 6845539"/>
              <a:gd name="connsiteX138" fmla="*/ 1189278 w 2890296"/>
              <a:gd name="connsiteY138" fmla="*/ 6183925 h 6845539"/>
              <a:gd name="connsiteX139" fmla="*/ 1267469 w 2890296"/>
              <a:gd name="connsiteY139" fmla="*/ 6151453 h 6845539"/>
              <a:gd name="connsiteX140" fmla="*/ 1579883 w 2890296"/>
              <a:gd name="connsiteY140" fmla="*/ 6150754 h 6845539"/>
              <a:gd name="connsiteX141" fmla="*/ 1621493 w 2890296"/>
              <a:gd name="connsiteY141" fmla="*/ 6158872 h 6845539"/>
              <a:gd name="connsiteX142" fmla="*/ 1657656 w 2890296"/>
              <a:gd name="connsiteY142" fmla="*/ 6182949 h 6845539"/>
              <a:gd name="connsiteX143" fmla="*/ 1658074 w 2890296"/>
              <a:gd name="connsiteY143" fmla="*/ 6183576 h 6845539"/>
              <a:gd name="connsiteX144" fmla="*/ 1658492 w 2890296"/>
              <a:gd name="connsiteY144" fmla="*/ 6183854 h 6845539"/>
              <a:gd name="connsiteX145" fmla="*/ 1682367 w 2890296"/>
              <a:gd name="connsiteY145" fmla="*/ 6219698 h 6845539"/>
              <a:gd name="connsiteX146" fmla="*/ 1658074 w 2890296"/>
              <a:gd name="connsiteY146" fmla="*/ 6339654 h 6845539"/>
              <a:gd name="connsiteX147" fmla="*/ 1501692 w 2890296"/>
              <a:gd name="connsiteY147" fmla="*/ 6339654 h 6845539"/>
              <a:gd name="connsiteX148" fmla="*/ 1501692 w 2890296"/>
              <a:gd name="connsiteY148" fmla="*/ 6183227 h 6845539"/>
              <a:gd name="connsiteX149" fmla="*/ 1579883 w 2890296"/>
              <a:gd name="connsiteY149" fmla="*/ 6150754 h 6845539"/>
              <a:gd name="connsiteX150" fmla="*/ 2673033 w 2890296"/>
              <a:gd name="connsiteY150" fmla="*/ 6060843 h 6845539"/>
              <a:gd name="connsiteX151" fmla="*/ 2704336 w 2890296"/>
              <a:gd name="connsiteY151" fmla="*/ 6073937 h 6845539"/>
              <a:gd name="connsiteX152" fmla="*/ 2704336 w 2890296"/>
              <a:gd name="connsiteY152" fmla="*/ 6136438 h 6845539"/>
              <a:gd name="connsiteX153" fmla="*/ 2641992 w 2890296"/>
              <a:gd name="connsiteY153" fmla="*/ 6136438 h 6845539"/>
              <a:gd name="connsiteX154" fmla="*/ 2641992 w 2890296"/>
              <a:gd name="connsiteY154" fmla="*/ 6073937 h 6845539"/>
              <a:gd name="connsiteX155" fmla="*/ 2673033 w 2890296"/>
              <a:gd name="connsiteY155" fmla="*/ 6060843 h 6845539"/>
              <a:gd name="connsiteX156" fmla="*/ 2360400 w 2890296"/>
              <a:gd name="connsiteY156" fmla="*/ 6060843 h 6845539"/>
              <a:gd name="connsiteX157" fmla="*/ 2391572 w 2890296"/>
              <a:gd name="connsiteY157" fmla="*/ 6073937 h 6845539"/>
              <a:gd name="connsiteX158" fmla="*/ 2391572 w 2890296"/>
              <a:gd name="connsiteY158" fmla="*/ 6136438 h 6845539"/>
              <a:gd name="connsiteX159" fmla="*/ 2329228 w 2890296"/>
              <a:gd name="connsiteY159" fmla="*/ 6136438 h 6845539"/>
              <a:gd name="connsiteX160" fmla="*/ 2329228 w 2890296"/>
              <a:gd name="connsiteY160" fmla="*/ 6073937 h 6845539"/>
              <a:gd name="connsiteX161" fmla="*/ 2360400 w 2890296"/>
              <a:gd name="connsiteY161" fmla="*/ 6060843 h 6845539"/>
              <a:gd name="connsiteX162" fmla="*/ 2048333 w 2890296"/>
              <a:gd name="connsiteY162" fmla="*/ 6038846 h 6845539"/>
              <a:gd name="connsiteX163" fmla="*/ 2095178 w 2890296"/>
              <a:gd name="connsiteY163" fmla="*/ 6058225 h 6845539"/>
              <a:gd name="connsiteX164" fmla="*/ 2095178 w 2890296"/>
              <a:gd name="connsiteY164" fmla="*/ 6152151 h 6845539"/>
              <a:gd name="connsiteX165" fmla="*/ 2001488 w 2890296"/>
              <a:gd name="connsiteY165" fmla="*/ 6152151 h 6845539"/>
              <a:gd name="connsiteX166" fmla="*/ 2001488 w 2890296"/>
              <a:gd name="connsiteY166" fmla="*/ 6058225 h 6845539"/>
              <a:gd name="connsiteX167" fmla="*/ 2048333 w 2890296"/>
              <a:gd name="connsiteY167" fmla="*/ 6038846 h 6845539"/>
              <a:gd name="connsiteX168" fmla="*/ 1111131 w 2890296"/>
              <a:gd name="connsiteY168" fmla="*/ 5995025 h 6845539"/>
              <a:gd name="connsiteX169" fmla="*/ 1189278 w 2890296"/>
              <a:gd name="connsiteY169" fmla="*/ 6027498 h 6845539"/>
              <a:gd name="connsiteX170" fmla="*/ 1189278 w 2890296"/>
              <a:gd name="connsiteY170" fmla="*/ 6183925 h 6845539"/>
              <a:gd name="connsiteX171" fmla="*/ 1162773 w 2890296"/>
              <a:gd name="connsiteY171" fmla="*/ 6201668 h 6845539"/>
              <a:gd name="connsiteX172" fmla="*/ 1022658 w 2890296"/>
              <a:gd name="connsiteY172" fmla="*/ 6059687 h 6845539"/>
              <a:gd name="connsiteX173" fmla="*/ 1016651 w 2890296"/>
              <a:gd name="connsiteY173" fmla="*/ 6052543 h 6845539"/>
              <a:gd name="connsiteX174" fmla="*/ 1033244 w 2890296"/>
              <a:gd name="connsiteY174" fmla="*/ 6027498 h 6845539"/>
              <a:gd name="connsiteX175" fmla="*/ 1111131 w 2890296"/>
              <a:gd name="connsiteY175" fmla="*/ 5995025 h 6845539"/>
              <a:gd name="connsiteX176" fmla="*/ 1735961 w 2890296"/>
              <a:gd name="connsiteY176" fmla="*/ 5994676 h 6845539"/>
              <a:gd name="connsiteX177" fmla="*/ 1814108 w 2890296"/>
              <a:gd name="connsiteY177" fmla="*/ 6027149 h 6845539"/>
              <a:gd name="connsiteX178" fmla="*/ 1814108 w 2890296"/>
              <a:gd name="connsiteY178" fmla="*/ 6183576 h 6845539"/>
              <a:gd name="connsiteX179" fmla="*/ 1694650 w 2890296"/>
              <a:gd name="connsiteY179" fmla="*/ 6207930 h 6845539"/>
              <a:gd name="connsiteX180" fmla="*/ 1658492 w 2890296"/>
              <a:gd name="connsiteY180" fmla="*/ 6183854 h 6845539"/>
              <a:gd name="connsiteX181" fmla="*/ 1658074 w 2890296"/>
              <a:gd name="connsiteY181" fmla="*/ 6183227 h 6845539"/>
              <a:gd name="connsiteX182" fmla="*/ 1657656 w 2890296"/>
              <a:gd name="connsiteY182" fmla="*/ 6182949 h 6845539"/>
              <a:gd name="connsiteX183" fmla="*/ 1633781 w 2890296"/>
              <a:gd name="connsiteY183" fmla="*/ 6147104 h 6845539"/>
              <a:gd name="connsiteX184" fmla="*/ 1658074 w 2890296"/>
              <a:gd name="connsiteY184" fmla="*/ 6027149 h 6845539"/>
              <a:gd name="connsiteX185" fmla="*/ 1735961 w 2890296"/>
              <a:gd name="connsiteY185" fmla="*/ 5994676 h 6845539"/>
              <a:gd name="connsiteX186" fmla="*/ 1422849 w 2890296"/>
              <a:gd name="connsiteY186" fmla="*/ 5994676 h 6845539"/>
              <a:gd name="connsiteX187" fmla="*/ 1500996 w 2890296"/>
              <a:gd name="connsiteY187" fmla="*/ 6027149 h 6845539"/>
              <a:gd name="connsiteX188" fmla="*/ 1500996 w 2890296"/>
              <a:gd name="connsiteY188" fmla="*/ 6183576 h 6845539"/>
              <a:gd name="connsiteX189" fmla="*/ 1381538 w 2890296"/>
              <a:gd name="connsiteY189" fmla="*/ 6207930 h 6845539"/>
              <a:gd name="connsiteX190" fmla="*/ 1345799 w 2890296"/>
              <a:gd name="connsiteY190" fmla="*/ 6184133 h 6845539"/>
              <a:gd name="connsiteX191" fmla="*/ 1345660 w 2890296"/>
              <a:gd name="connsiteY191" fmla="*/ 6183925 h 6845539"/>
              <a:gd name="connsiteX192" fmla="*/ 1344824 w 2890296"/>
              <a:gd name="connsiteY192" fmla="*/ 6183368 h 6845539"/>
              <a:gd name="connsiteX193" fmla="*/ 1320669 w 2890296"/>
              <a:gd name="connsiteY193" fmla="*/ 6147104 h 6845539"/>
              <a:gd name="connsiteX194" fmla="*/ 1344962 w 2890296"/>
              <a:gd name="connsiteY194" fmla="*/ 6027149 h 6845539"/>
              <a:gd name="connsiteX195" fmla="*/ 1422849 w 2890296"/>
              <a:gd name="connsiteY195" fmla="*/ 5994676 h 6845539"/>
              <a:gd name="connsiteX196" fmla="*/ 2828848 w 2890296"/>
              <a:gd name="connsiteY196" fmla="*/ 5904417 h 6845539"/>
              <a:gd name="connsiteX197" fmla="*/ 2860020 w 2890296"/>
              <a:gd name="connsiteY197" fmla="*/ 5917511 h 6845539"/>
              <a:gd name="connsiteX198" fmla="*/ 2860020 w 2890296"/>
              <a:gd name="connsiteY198" fmla="*/ 5980011 h 6845539"/>
              <a:gd name="connsiteX199" fmla="*/ 2797676 w 2890296"/>
              <a:gd name="connsiteY199" fmla="*/ 5980011 h 6845539"/>
              <a:gd name="connsiteX200" fmla="*/ 2797676 w 2890296"/>
              <a:gd name="connsiteY200" fmla="*/ 5917511 h 6845539"/>
              <a:gd name="connsiteX201" fmla="*/ 2828848 w 2890296"/>
              <a:gd name="connsiteY201" fmla="*/ 5904417 h 6845539"/>
              <a:gd name="connsiteX202" fmla="*/ 2516651 w 2890296"/>
              <a:gd name="connsiteY202" fmla="*/ 5904417 h 6845539"/>
              <a:gd name="connsiteX203" fmla="*/ 2547954 w 2890296"/>
              <a:gd name="connsiteY203" fmla="*/ 5917511 h 6845539"/>
              <a:gd name="connsiteX204" fmla="*/ 2547954 w 2890296"/>
              <a:gd name="connsiteY204" fmla="*/ 5980011 h 6845539"/>
              <a:gd name="connsiteX205" fmla="*/ 2485610 w 2890296"/>
              <a:gd name="connsiteY205" fmla="*/ 5980011 h 6845539"/>
              <a:gd name="connsiteX206" fmla="*/ 2485610 w 2890296"/>
              <a:gd name="connsiteY206" fmla="*/ 5917511 h 6845539"/>
              <a:gd name="connsiteX207" fmla="*/ 2516651 w 2890296"/>
              <a:gd name="connsiteY207" fmla="*/ 5904417 h 6845539"/>
              <a:gd name="connsiteX208" fmla="*/ 2204018 w 2890296"/>
              <a:gd name="connsiteY208" fmla="*/ 5904067 h 6845539"/>
              <a:gd name="connsiteX209" fmla="*/ 2235190 w 2890296"/>
              <a:gd name="connsiteY209" fmla="*/ 5917161 h 6845539"/>
              <a:gd name="connsiteX210" fmla="*/ 2235190 w 2890296"/>
              <a:gd name="connsiteY210" fmla="*/ 5979662 h 6845539"/>
              <a:gd name="connsiteX211" fmla="*/ 2172846 w 2890296"/>
              <a:gd name="connsiteY211" fmla="*/ 5979662 h 6845539"/>
              <a:gd name="connsiteX212" fmla="*/ 2172846 w 2890296"/>
              <a:gd name="connsiteY212" fmla="*/ 5917161 h 6845539"/>
              <a:gd name="connsiteX213" fmla="*/ 2204018 w 2890296"/>
              <a:gd name="connsiteY213" fmla="*/ 5904067 h 6845539"/>
              <a:gd name="connsiteX214" fmla="*/ 955053 w 2890296"/>
              <a:gd name="connsiteY214" fmla="*/ 5838250 h 6845539"/>
              <a:gd name="connsiteX215" fmla="*/ 1033244 w 2890296"/>
              <a:gd name="connsiteY215" fmla="*/ 5870722 h 6845539"/>
              <a:gd name="connsiteX216" fmla="*/ 1033244 w 2890296"/>
              <a:gd name="connsiteY216" fmla="*/ 6027149 h 6845539"/>
              <a:gd name="connsiteX217" fmla="*/ 1008918 w 2890296"/>
              <a:gd name="connsiteY217" fmla="*/ 6043344 h 6845539"/>
              <a:gd name="connsiteX218" fmla="*/ 871098 w 2890296"/>
              <a:gd name="connsiteY218" fmla="*/ 5879422 h 6845539"/>
              <a:gd name="connsiteX219" fmla="*/ 876862 w 2890296"/>
              <a:gd name="connsiteY219" fmla="*/ 5870722 h 6845539"/>
              <a:gd name="connsiteX220" fmla="*/ 955053 w 2890296"/>
              <a:gd name="connsiteY220" fmla="*/ 5838250 h 6845539"/>
              <a:gd name="connsiteX221" fmla="*/ 1892299 w 2890296"/>
              <a:gd name="connsiteY221" fmla="*/ 5837900 h 6845539"/>
              <a:gd name="connsiteX222" fmla="*/ 1970490 w 2890296"/>
              <a:gd name="connsiteY222" fmla="*/ 5870373 h 6845539"/>
              <a:gd name="connsiteX223" fmla="*/ 1970490 w 2890296"/>
              <a:gd name="connsiteY223" fmla="*/ 6026800 h 6845539"/>
              <a:gd name="connsiteX224" fmla="*/ 1814108 w 2890296"/>
              <a:gd name="connsiteY224" fmla="*/ 6026800 h 6845539"/>
              <a:gd name="connsiteX225" fmla="*/ 1814108 w 2890296"/>
              <a:gd name="connsiteY225" fmla="*/ 5870373 h 6845539"/>
              <a:gd name="connsiteX226" fmla="*/ 1892299 w 2890296"/>
              <a:gd name="connsiteY226" fmla="*/ 5837900 h 6845539"/>
              <a:gd name="connsiteX227" fmla="*/ 1579187 w 2890296"/>
              <a:gd name="connsiteY227" fmla="*/ 5837900 h 6845539"/>
              <a:gd name="connsiteX228" fmla="*/ 1657378 w 2890296"/>
              <a:gd name="connsiteY228" fmla="*/ 5870373 h 6845539"/>
              <a:gd name="connsiteX229" fmla="*/ 1657378 w 2890296"/>
              <a:gd name="connsiteY229" fmla="*/ 6026800 h 6845539"/>
              <a:gd name="connsiteX230" fmla="*/ 1500996 w 2890296"/>
              <a:gd name="connsiteY230" fmla="*/ 6026800 h 6845539"/>
              <a:gd name="connsiteX231" fmla="*/ 1476703 w 2890296"/>
              <a:gd name="connsiteY231" fmla="*/ 5907041 h 6845539"/>
              <a:gd name="connsiteX232" fmla="*/ 1500303 w 2890296"/>
              <a:gd name="connsiteY232" fmla="*/ 5871418 h 6845539"/>
              <a:gd name="connsiteX233" fmla="*/ 1501344 w 2890296"/>
              <a:gd name="connsiteY233" fmla="*/ 5870722 h 6845539"/>
              <a:gd name="connsiteX234" fmla="*/ 1502032 w 2890296"/>
              <a:gd name="connsiteY234" fmla="*/ 5869683 h 6845539"/>
              <a:gd name="connsiteX235" fmla="*/ 1537577 w 2890296"/>
              <a:gd name="connsiteY235" fmla="*/ 5846018 h 6845539"/>
              <a:gd name="connsiteX236" fmla="*/ 1579187 w 2890296"/>
              <a:gd name="connsiteY236" fmla="*/ 5837900 h 6845539"/>
              <a:gd name="connsiteX237" fmla="*/ 1266771 w 2890296"/>
              <a:gd name="connsiteY237" fmla="*/ 5837900 h 6845539"/>
              <a:gd name="connsiteX238" fmla="*/ 1344962 w 2890296"/>
              <a:gd name="connsiteY238" fmla="*/ 5870373 h 6845539"/>
              <a:gd name="connsiteX239" fmla="*/ 1344962 w 2890296"/>
              <a:gd name="connsiteY239" fmla="*/ 6026800 h 6845539"/>
              <a:gd name="connsiteX240" fmla="*/ 1188580 w 2890296"/>
              <a:gd name="connsiteY240" fmla="*/ 6026800 h 6845539"/>
              <a:gd name="connsiteX241" fmla="*/ 1164287 w 2890296"/>
              <a:gd name="connsiteY241" fmla="*/ 5907041 h 6845539"/>
              <a:gd name="connsiteX242" fmla="*/ 1187608 w 2890296"/>
              <a:gd name="connsiteY242" fmla="*/ 5871839 h 6845539"/>
              <a:gd name="connsiteX243" fmla="*/ 1189278 w 2890296"/>
              <a:gd name="connsiteY243" fmla="*/ 5870722 h 6845539"/>
              <a:gd name="connsiteX244" fmla="*/ 1190242 w 2890296"/>
              <a:gd name="connsiteY244" fmla="*/ 5869266 h 6845539"/>
              <a:gd name="connsiteX245" fmla="*/ 1225161 w 2890296"/>
              <a:gd name="connsiteY245" fmla="*/ 5846018 h 6845539"/>
              <a:gd name="connsiteX246" fmla="*/ 1266771 w 2890296"/>
              <a:gd name="connsiteY246" fmla="*/ 5837900 h 6845539"/>
              <a:gd name="connsiteX247" fmla="*/ 2673033 w 2890296"/>
              <a:gd name="connsiteY247" fmla="*/ 5748339 h 6845539"/>
              <a:gd name="connsiteX248" fmla="*/ 2704336 w 2890296"/>
              <a:gd name="connsiteY248" fmla="*/ 5761433 h 6845539"/>
              <a:gd name="connsiteX249" fmla="*/ 2704336 w 2890296"/>
              <a:gd name="connsiteY249" fmla="*/ 5823934 h 6845539"/>
              <a:gd name="connsiteX250" fmla="*/ 2641992 w 2890296"/>
              <a:gd name="connsiteY250" fmla="*/ 5823934 h 6845539"/>
              <a:gd name="connsiteX251" fmla="*/ 2641992 w 2890296"/>
              <a:gd name="connsiteY251" fmla="*/ 5761433 h 6845539"/>
              <a:gd name="connsiteX252" fmla="*/ 2673033 w 2890296"/>
              <a:gd name="connsiteY252" fmla="*/ 5748339 h 6845539"/>
              <a:gd name="connsiteX253" fmla="*/ 2360748 w 2890296"/>
              <a:gd name="connsiteY253" fmla="*/ 5747989 h 6845539"/>
              <a:gd name="connsiteX254" fmla="*/ 2391920 w 2890296"/>
              <a:gd name="connsiteY254" fmla="*/ 5761083 h 6845539"/>
              <a:gd name="connsiteX255" fmla="*/ 2391920 w 2890296"/>
              <a:gd name="connsiteY255" fmla="*/ 5823585 h 6845539"/>
              <a:gd name="connsiteX256" fmla="*/ 2329576 w 2890296"/>
              <a:gd name="connsiteY256" fmla="*/ 5823585 h 6845539"/>
              <a:gd name="connsiteX257" fmla="*/ 2329576 w 2890296"/>
              <a:gd name="connsiteY257" fmla="*/ 5761083 h 6845539"/>
              <a:gd name="connsiteX258" fmla="*/ 2360748 w 2890296"/>
              <a:gd name="connsiteY258" fmla="*/ 5747989 h 6845539"/>
              <a:gd name="connsiteX259" fmla="*/ 2047984 w 2890296"/>
              <a:gd name="connsiteY259" fmla="*/ 5726342 h 6845539"/>
              <a:gd name="connsiteX260" fmla="*/ 2094830 w 2890296"/>
              <a:gd name="connsiteY260" fmla="*/ 5745721 h 6845539"/>
              <a:gd name="connsiteX261" fmla="*/ 2094830 w 2890296"/>
              <a:gd name="connsiteY261" fmla="*/ 5839646 h 6845539"/>
              <a:gd name="connsiteX262" fmla="*/ 2001140 w 2890296"/>
              <a:gd name="connsiteY262" fmla="*/ 5839646 h 6845539"/>
              <a:gd name="connsiteX263" fmla="*/ 2001140 w 2890296"/>
              <a:gd name="connsiteY263" fmla="*/ 5745721 h 6845539"/>
              <a:gd name="connsiteX264" fmla="*/ 2047984 w 2890296"/>
              <a:gd name="connsiteY264" fmla="*/ 5726342 h 6845539"/>
              <a:gd name="connsiteX265" fmla="*/ 797974 w 2890296"/>
              <a:gd name="connsiteY265" fmla="*/ 5725294 h 6845539"/>
              <a:gd name="connsiteX266" fmla="*/ 844820 w 2890296"/>
              <a:gd name="connsiteY266" fmla="*/ 5744673 h 6845539"/>
              <a:gd name="connsiteX267" fmla="*/ 844820 w 2890296"/>
              <a:gd name="connsiteY267" fmla="*/ 5838599 h 6845539"/>
              <a:gd name="connsiteX268" fmla="*/ 838851 w 2890296"/>
              <a:gd name="connsiteY268" fmla="*/ 5841068 h 6845539"/>
              <a:gd name="connsiteX269" fmla="*/ 820166 w 2890296"/>
              <a:gd name="connsiteY269" fmla="*/ 5818845 h 6845539"/>
              <a:gd name="connsiteX270" fmla="*/ 763621 w 2890296"/>
              <a:gd name="connsiteY270" fmla="*/ 5739505 h 6845539"/>
              <a:gd name="connsiteX271" fmla="*/ 1423197 w 2890296"/>
              <a:gd name="connsiteY271" fmla="*/ 5681823 h 6845539"/>
              <a:gd name="connsiteX272" fmla="*/ 1501344 w 2890296"/>
              <a:gd name="connsiteY272" fmla="*/ 5714295 h 6845539"/>
              <a:gd name="connsiteX273" fmla="*/ 1525637 w 2890296"/>
              <a:gd name="connsiteY273" fmla="*/ 5834054 h 6845539"/>
              <a:gd name="connsiteX274" fmla="*/ 1502032 w 2890296"/>
              <a:gd name="connsiteY274" fmla="*/ 5869683 h 6845539"/>
              <a:gd name="connsiteX275" fmla="*/ 1500996 w 2890296"/>
              <a:gd name="connsiteY275" fmla="*/ 5870373 h 6845539"/>
              <a:gd name="connsiteX276" fmla="*/ 1500303 w 2890296"/>
              <a:gd name="connsiteY276" fmla="*/ 5871418 h 6845539"/>
              <a:gd name="connsiteX277" fmla="*/ 1464964 w 2890296"/>
              <a:gd name="connsiteY277" fmla="*/ 5895076 h 6845539"/>
              <a:gd name="connsiteX278" fmla="*/ 1345310 w 2890296"/>
              <a:gd name="connsiteY278" fmla="*/ 5870722 h 6845539"/>
              <a:gd name="connsiteX279" fmla="*/ 1321017 w 2890296"/>
              <a:gd name="connsiteY279" fmla="*/ 5750963 h 6845539"/>
              <a:gd name="connsiteX280" fmla="*/ 1345034 w 2890296"/>
              <a:gd name="connsiteY280" fmla="*/ 5714712 h 6845539"/>
              <a:gd name="connsiteX281" fmla="*/ 1345660 w 2890296"/>
              <a:gd name="connsiteY281" fmla="*/ 5714295 h 6845539"/>
              <a:gd name="connsiteX282" fmla="*/ 1345939 w 2890296"/>
              <a:gd name="connsiteY282" fmla="*/ 5713874 h 6845539"/>
              <a:gd name="connsiteX283" fmla="*/ 1381690 w 2890296"/>
              <a:gd name="connsiteY283" fmla="*/ 5689941 h 6845539"/>
              <a:gd name="connsiteX284" fmla="*/ 1423197 w 2890296"/>
              <a:gd name="connsiteY284" fmla="*/ 5681823 h 6845539"/>
              <a:gd name="connsiteX285" fmla="*/ 1111131 w 2890296"/>
              <a:gd name="connsiteY285" fmla="*/ 5681823 h 6845539"/>
              <a:gd name="connsiteX286" fmla="*/ 1189278 w 2890296"/>
              <a:gd name="connsiteY286" fmla="*/ 5714295 h 6845539"/>
              <a:gd name="connsiteX287" fmla="*/ 1213571 w 2890296"/>
              <a:gd name="connsiteY287" fmla="*/ 5834054 h 6845539"/>
              <a:gd name="connsiteX288" fmla="*/ 1190242 w 2890296"/>
              <a:gd name="connsiteY288" fmla="*/ 5869266 h 6845539"/>
              <a:gd name="connsiteX289" fmla="*/ 1188580 w 2890296"/>
              <a:gd name="connsiteY289" fmla="*/ 5870373 h 6845539"/>
              <a:gd name="connsiteX290" fmla="*/ 1187608 w 2890296"/>
              <a:gd name="connsiteY290" fmla="*/ 5871839 h 6845539"/>
              <a:gd name="connsiteX291" fmla="*/ 1152898 w 2890296"/>
              <a:gd name="connsiteY291" fmla="*/ 5895076 h 6845539"/>
              <a:gd name="connsiteX292" fmla="*/ 1033244 w 2890296"/>
              <a:gd name="connsiteY292" fmla="*/ 5870722 h 6845539"/>
              <a:gd name="connsiteX293" fmla="*/ 1033244 w 2890296"/>
              <a:gd name="connsiteY293" fmla="*/ 5714295 h 6845539"/>
              <a:gd name="connsiteX294" fmla="*/ 1111131 w 2890296"/>
              <a:gd name="connsiteY294" fmla="*/ 5681823 h 6845539"/>
              <a:gd name="connsiteX295" fmla="*/ 1735961 w 2890296"/>
              <a:gd name="connsiteY295" fmla="*/ 5681473 h 6845539"/>
              <a:gd name="connsiteX296" fmla="*/ 1814108 w 2890296"/>
              <a:gd name="connsiteY296" fmla="*/ 5713946 h 6845539"/>
              <a:gd name="connsiteX297" fmla="*/ 1814108 w 2890296"/>
              <a:gd name="connsiteY297" fmla="*/ 5870373 h 6845539"/>
              <a:gd name="connsiteX298" fmla="*/ 1658074 w 2890296"/>
              <a:gd name="connsiteY298" fmla="*/ 5870373 h 6845539"/>
              <a:gd name="connsiteX299" fmla="*/ 1658074 w 2890296"/>
              <a:gd name="connsiteY299" fmla="*/ 5713946 h 6845539"/>
              <a:gd name="connsiteX300" fmla="*/ 1735961 w 2890296"/>
              <a:gd name="connsiteY300" fmla="*/ 5681473 h 6845539"/>
              <a:gd name="connsiteX301" fmla="*/ 2516651 w 2890296"/>
              <a:gd name="connsiteY301" fmla="*/ 5591563 h 6845539"/>
              <a:gd name="connsiteX302" fmla="*/ 2547954 w 2890296"/>
              <a:gd name="connsiteY302" fmla="*/ 5604657 h 6845539"/>
              <a:gd name="connsiteX303" fmla="*/ 2547954 w 2890296"/>
              <a:gd name="connsiteY303" fmla="*/ 5667158 h 6845539"/>
              <a:gd name="connsiteX304" fmla="*/ 2485610 w 2890296"/>
              <a:gd name="connsiteY304" fmla="*/ 5667158 h 6845539"/>
              <a:gd name="connsiteX305" fmla="*/ 2485610 w 2890296"/>
              <a:gd name="connsiteY305" fmla="*/ 5604657 h 6845539"/>
              <a:gd name="connsiteX306" fmla="*/ 2516651 w 2890296"/>
              <a:gd name="connsiteY306" fmla="*/ 5591563 h 6845539"/>
              <a:gd name="connsiteX307" fmla="*/ 2828848 w 2890296"/>
              <a:gd name="connsiteY307" fmla="*/ 5591213 h 6845539"/>
              <a:gd name="connsiteX308" fmla="*/ 2860020 w 2890296"/>
              <a:gd name="connsiteY308" fmla="*/ 5604308 h 6845539"/>
              <a:gd name="connsiteX309" fmla="*/ 2860020 w 2890296"/>
              <a:gd name="connsiteY309" fmla="*/ 5666808 h 6845539"/>
              <a:gd name="connsiteX310" fmla="*/ 2797676 w 2890296"/>
              <a:gd name="connsiteY310" fmla="*/ 5666808 h 6845539"/>
              <a:gd name="connsiteX311" fmla="*/ 2797676 w 2890296"/>
              <a:gd name="connsiteY311" fmla="*/ 5604308 h 6845539"/>
              <a:gd name="connsiteX312" fmla="*/ 2828848 w 2890296"/>
              <a:gd name="connsiteY312" fmla="*/ 5591213 h 6845539"/>
              <a:gd name="connsiteX313" fmla="*/ 2204366 w 2890296"/>
              <a:gd name="connsiteY313" fmla="*/ 5569914 h 6845539"/>
              <a:gd name="connsiteX314" fmla="*/ 2251210 w 2890296"/>
              <a:gd name="connsiteY314" fmla="*/ 5589293 h 6845539"/>
              <a:gd name="connsiteX315" fmla="*/ 2251210 w 2890296"/>
              <a:gd name="connsiteY315" fmla="*/ 5683219 h 6845539"/>
              <a:gd name="connsiteX316" fmla="*/ 2157522 w 2890296"/>
              <a:gd name="connsiteY316" fmla="*/ 5683219 h 6845539"/>
              <a:gd name="connsiteX317" fmla="*/ 2157522 w 2890296"/>
              <a:gd name="connsiteY317" fmla="*/ 5589293 h 6845539"/>
              <a:gd name="connsiteX318" fmla="*/ 2204366 w 2890296"/>
              <a:gd name="connsiteY318" fmla="*/ 5569914 h 6845539"/>
              <a:gd name="connsiteX319" fmla="*/ 642536 w 2890296"/>
              <a:gd name="connsiteY319" fmla="*/ 5569606 h 6845539"/>
              <a:gd name="connsiteX320" fmla="*/ 688438 w 2890296"/>
              <a:gd name="connsiteY320" fmla="*/ 5588595 h 6845539"/>
              <a:gd name="connsiteX321" fmla="*/ 707767 w 2890296"/>
              <a:gd name="connsiteY321" fmla="*/ 5635558 h 6845539"/>
              <a:gd name="connsiteX322" fmla="*/ 703881 w 2890296"/>
              <a:gd name="connsiteY322" fmla="*/ 5655681 h 6845539"/>
              <a:gd name="connsiteX323" fmla="*/ 1891951 w 2890296"/>
              <a:gd name="connsiteY323" fmla="*/ 5569565 h 6845539"/>
              <a:gd name="connsiteX324" fmla="*/ 1938796 w 2890296"/>
              <a:gd name="connsiteY324" fmla="*/ 5588944 h 6845539"/>
              <a:gd name="connsiteX325" fmla="*/ 1938796 w 2890296"/>
              <a:gd name="connsiteY325" fmla="*/ 5682870 h 6845539"/>
              <a:gd name="connsiteX326" fmla="*/ 1845106 w 2890296"/>
              <a:gd name="connsiteY326" fmla="*/ 5682870 h 6845539"/>
              <a:gd name="connsiteX327" fmla="*/ 1845106 w 2890296"/>
              <a:gd name="connsiteY327" fmla="*/ 5588944 h 6845539"/>
              <a:gd name="connsiteX328" fmla="*/ 1891951 w 2890296"/>
              <a:gd name="connsiteY328" fmla="*/ 5569565 h 6845539"/>
              <a:gd name="connsiteX329" fmla="*/ 954008 w 2890296"/>
              <a:gd name="connsiteY329" fmla="*/ 5569216 h 6845539"/>
              <a:gd name="connsiteX330" fmla="*/ 1000852 w 2890296"/>
              <a:gd name="connsiteY330" fmla="*/ 5588595 h 6845539"/>
              <a:gd name="connsiteX331" fmla="*/ 1000852 w 2890296"/>
              <a:gd name="connsiteY331" fmla="*/ 5682521 h 6845539"/>
              <a:gd name="connsiteX332" fmla="*/ 907164 w 2890296"/>
              <a:gd name="connsiteY332" fmla="*/ 5682521 h 6845539"/>
              <a:gd name="connsiteX333" fmla="*/ 907164 w 2890296"/>
              <a:gd name="connsiteY333" fmla="*/ 5588595 h 6845539"/>
              <a:gd name="connsiteX334" fmla="*/ 954008 w 2890296"/>
              <a:gd name="connsiteY334" fmla="*/ 5569216 h 6845539"/>
              <a:gd name="connsiteX335" fmla="*/ 1267469 w 2890296"/>
              <a:gd name="connsiteY335" fmla="*/ 5525396 h 6845539"/>
              <a:gd name="connsiteX336" fmla="*/ 1345660 w 2890296"/>
              <a:gd name="connsiteY336" fmla="*/ 5557868 h 6845539"/>
              <a:gd name="connsiteX337" fmla="*/ 1369952 w 2890296"/>
              <a:gd name="connsiteY337" fmla="*/ 5677627 h 6845539"/>
              <a:gd name="connsiteX338" fmla="*/ 1345939 w 2890296"/>
              <a:gd name="connsiteY338" fmla="*/ 5713874 h 6845539"/>
              <a:gd name="connsiteX339" fmla="*/ 1345310 w 2890296"/>
              <a:gd name="connsiteY339" fmla="*/ 5714295 h 6845539"/>
              <a:gd name="connsiteX340" fmla="*/ 1345034 w 2890296"/>
              <a:gd name="connsiteY340" fmla="*/ 5714712 h 6845539"/>
              <a:gd name="connsiteX341" fmla="*/ 1309079 w 2890296"/>
              <a:gd name="connsiteY341" fmla="*/ 5738649 h 6845539"/>
              <a:gd name="connsiteX342" fmla="*/ 1189278 w 2890296"/>
              <a:gd name="connsiteY342" fmla="*/ 5714295 h 6845539"/>
              <a:gd name="connsiteX343" fmla="*/ 1189278 w 2890296"/>
              <a:gd name="connsiteY343" fmla="*/ 5557868 h 6845539"/>
              <a:gd name="connsiteX344" fmla="*/ 1267469 w 2890296"/>
              <a:gd name="connsiteY344" fmla="*/ 5525396 h 6845539"/>
              <a:gd name="connsiteX345" fmla="*/ 1579883 w 2890296"/>
              <a:gd name="connsiteY345" fmla="*/ 5525047 h 6845539"/>
              <a:gd name="connsiteX346" fmla="*/ 1658074 w 2890296"/>
              <a:gd name="connsiteY346" fmla="*/ 5557519 h 6845539"/>
              <a:gd name="connsiteX347" fmla="*/ 1658074 w 2890296"/>
              <a:gd name="connsiteY347" fmla="*/ 5713946 h 6845539"/>
              <a:gd name="connsiteX348" fmla="*/ 1501692 w 2890296"/>
              <a:gd name="connsiteY348" fmla="*/ 5713946 h 6845539"/>
              <a:gd name="connsiteX349" fmla="*/ 1501692 w 2890296"/>
              <a:gd name="connsiteY349" fmla="*/ 5557519 h 6845539"/>
              <a:gd name="connsiteX350" fmla="*/ 1579883 w 2890296"/>
              <a:gd name="connsiteY350" fmla="*/ 5525047 h 6845539"/>
              <a:gd name="connsiteX351" fmla="*/ 2672335 w 2890296"/>
              <a:gd name="connsiteY351" fmla="*/ 5434437 h 6845539"/>
              <a:gd name="connsiteX352" fmla="*/ 2703638 w 2890296"/>
              <a:gd name="connsiteY352" fmla="*/ 5447531 h 6845539"/>
              <a:gd name="connsiteX353" fmla="*/ 2703638 w 2890296"/>
              <a:gd name="connsiteY353" fmla="*/ 5510033 h 6845539"/>
              <a:gd name="connsiteX354" fmla="*/ 2641294 w 2890296"/>
              <a:gd name="connsiteY354" fmla="*/ 5510033 h 6845539"/>
              <a:gd name="connsiteX355" fmla="*/ 2641294 w 2890296"/>
              <a:gd name="connsiteY355" fmla="*/ 5447531 h 6845539"/>
              <a:gd name="connsiteX356" fmla="*/ 2672335 w 2890296"/>
              <a:gd name="connsiteY356" fmla="*/ 5434437 h 6845539"/>
              <a:gd name="connsiteX357" fmla="*/ 1110041 w 2890296"/>
              <a:gd name="connsiteY357" fmla="*/ 5413139 h 6845539"/>
              <a:gd name="connsiteX358" fmla="*/ 1156886 w 2890296"/>
              <a:gd name="connsiteY358" fmla="*/ 5432518 h 6845539"/>
              <a:gd name="connsiteX359" fmla="*/ 1156886 w 2890296"/>
              <a:gd name="connsiteY359" fmla="*/ 5526444 h 6845539"/>
              <a:gd name="connsiteX360" fmla="*/ 1063196 w 2890296"/>
              <a:gd name="connsiteY360" fmla="*/ 5526444 h 6845539"/>
              <a:gd name="connsiteX361" fmla="*/ 1063196 w 2890296"/>
              <a:gd name="connsiteY361" fmla="*/ 5432518 h 6845539"/>
              <a:gd name="connsiteX362" fmla="*/ 1110041 w 2890296"/>
              <a:gd name="connsiteY362" fmla="*/ 5413139 h 6845539"/>
              <a:gd name="connsiteX363" fmla="*/ 797626 w 2890296"/>
              <a:gd name="connsiteY363" fmla="*/ 5413139 h 6845539"/>
              <a:gd name="connsiteX364" fmla="*/ 844472 w 2890296"/>
              <a:gd name="connsiteY364" fmla="*/ 5432518 h 6845539"/>
              <a:gd name="connsiteX365" fmla="*/ 844472 w 2890296"/>
              <a:gd name="connsiteY365" fmla="*/ 5526444 h 6845539"/>
              <a:gd name="connsiteX366" fmla="*/ 750782 w 2890296"/>
              <a:gd name="connsiteY366" fmla="*/ 5526444 h 6845539"/>
              <a:gd name="connsiteX367" fmla="*/ 750782 w 2890296"/>
              <a:gd name="connsiteY367" fmla="*/ 5432518 h 6845539"/>
              <a:gd name="connsiteX368" fmla="*/ 797626 w 2890296"/>
              <a:gd name="connsiteY368" fmla="*/ 5413139 h 6845539"/>
              <a:gd name="connsiteX369" fmla="*/ 2360051 w 2890296"/>
              <a:gd name="connsiteY369" fmla="*/ 5412440 h 6845539"/>
              <a:gd name="connsiteX370" fmla="*/ 2406896 w 2890296"/>
              <a:gd name="connsiteY370" fmla="*/ 5431819 h 6845539"/>
              <a:gd name="connsiteX371" fmla="*/ 2406896 w 2890296"/>
              <a:gd name="connsiteY371" fmla="*/ 5525745 h 6845539"/>
              <a:gd name="connsiteX372" fmla="*/ 2313206 w 2890296"/>
              <a:gd name="connsiteY372" fmla="*/ 5525745 h 6845539"/>
              <a:gd name="connsiteX373" fmla="*/ 2313206 w 2890296"/>
              <a:gd name="connsiteY373" fmla="*/ 5431819 h 6845539"/>
              <a:gd name="connsiteX374" fmla="*/ 2360051 w 2890296"/>
              <a:gd name="connsiteY374" fmla="*/ 5412440 h 6845539"/>
              <a:gd name="connsiteX375" fmla="*/ 2047636 w 2890296"/>
              <a:gd name="connsiteY375" fmla="*/ 5412440 h 6845539"/>
              <a:gd name="connsiteX376" fmla="*/ 2094480 w 2890296"/>
              <a:gd name="connsiteY376" fmla="*/ 5431819 h 6845539"/>
              <a:gd name="connsiteX377" fmla="*/ 2094480 w 2890296"/>
              <a:gd name="connsiteY377" fmla="*/ 5525745 h 6845539"/>
              <a:gd name="connsiteX378" fmla="*/ 2000792 w 2890296"/>
              <a:gd name="connsiteY378" fmla="*/ 5525745 h 6845539"/>
              <a:gd name="connsiteX379" fmla="*/ 2000792 w 2890296"/>
              <a:gd name="connsiteY379" fmla="*/ 5431819 h 6845539"/>
              <a:gd name="connsiteX380" fmla="*/ 2047636 w 2890296"/>
              <a:gd name="connsiteY380" fmla="*/ 5412440 h 6845539"/>
              <a:gd name="connsiteX381" fmla="*/ 1735220 w 2890296"/>
              <a:gd name="connsiteY381" fmla="*/ 5412440 h 6845539"/>
              <a:gd name="connsiteX382" fmla="*/ 1782066 w 2890296"/>
              <a:gd name="connsiteY382" fmla="*/ 5431819 h 6845539"/>
              <a:gd name="connsiteX383" fmla="*/ 1782066 w 2890296"/>
              <a:gd name="connsiteY383" fmla="*/ 5525745 h 6845539"/>
              <a:gd name="connsiteX384" fmla="*/ 1688376 w 2890296"/>
              <a:gd name="connsiteY384" fmla="*/ 5525745 h 6845539"/>
              <a:gd name="connsiteX385" fmla="*/ 1688376 w 2890296"/>
              <a:gd name="connsiteY385" fmla="*/ 5431819 h 6845539"/>
              <a:gd name="connsiteX386" fmla="*/ 1735220 w 2890296"/>
              <a:gd name="connsiteY386" fmla="*/ 5412440 h 6845539"/>
              <a:gd name="connsiteX387" fmla="*/ 1423545 w 2890296"/>
              <a:gd name="connsiteY387" fmla="*/ 5367921 h 6845539"/>
              <a:gd name="connsiteX388" fmla="*/ 1501692 w 2890296"/>
              <a:gd name="connsiteY388" fmla="*/ 5400394 h 6845539"/>
              <a:gd name="connsiteX389" fmla="*/ 1501692 w 2890296"/>
              <a:gd name="connsiteY389" fmla="*/ 5557170 h 6845539"/>
              <a:gd name="connsiteX390" fmla="*/ 1345660 w 2890296"/>
              <a:gd name="connsiteY390" fmla="*/ 5557170 h 6845539"/>
              <a:gd name="connsiteX391" fmla="*/ 1345660 w 2890296"/>
              <a:gd name="connsiteY391" fmla="*/ 5400394 h 6845539"/>
              <a:gd name="connsiteX392" fmla="*/ 1423545 w 2890296"/>
              <a:gd name="connsiteY392" fmla="*/ 5367921 h 6845539"/>
              <a:gd name="connsiteX393" fmla="*/ 2828674 w 2890296"/>
              <a:gd name="connsiteY393" fmla="*/ 5300270 h 6845539"/>
              <a:gd name="connsiteX394" fmla="*/ 2844348 w 2890296"/>
              <a:gd name="connsiteY394" fmla="*/ 5306817 h 6845539"/>
              <a:gd name="connsiteX395" fmla="*/ 2844348 w 2890296"/>
              <a:gd name="connsiteY395" fmla="*/ 5338242 h 6845539"/>
              <a:gd name="connsiteX396" fmla="*/ 2813002 w 2890296"/>
              <a:gd name="connsiteY396" fmla="*/ 5338242 h 6845539"/>
              <a:gd name="connsiteX397" fmla="*/ 2813002 w 2890296"/>
              <a:gd name="connsiteY397" fmla="*/ 5306817 h 6845539"/>
              <a:gd name="connsiteX398" fmla="*/ 2828674 w 2890296"/>
              <a:gd name="connsiteY398" fmla="*/ 5300270 h 6845539"/>
              <a:gd name="connsiteX399" fmla="*/ 2516433 w 2890296"/>
              <a:gd name="connsiteY399" fmla="*/ 5256013 h 6845539"/>
              <a:gd name="connsiteX400" fmla="*/ 2563278 w 2890296"/>
              <a:gd name="connsiteY400" fmla="*/ 5275392 h 6845539"/>
              <a:gd name="connsiteX401" fmla="*/ 2563278 w 2890296"/>
              <a:gd name="connsiteY401" fmla="*/ 5369318 h 6845539"/>
              <a:gd name="connsiteX402" fmla="*/ 2469588 w 2890296"/>
              <a:gd name="connsiteY402" fmla="*/ 5369318 h 6845539"/>
              <a:gd name="connsiteX403" fmla="*/ 2469588 w 2890296"/>
              <a:gd name="connsiteY403" fmla="*/ 5275392 h 6845539"/>
              <a:gd name="connsiteX404" fmla="*/ 2516433 w 2890296"/>
              <a:gd name="connsiteY404" fmla="*/ 5256013 h 6845539"/>
              <a:gd name="connsiteX405" fmla="*/ 2203669 w 2890296"/>
              <a:gd name="connsiteY405" fmla="*/ 5255314 h 6845539"/>
              <a:gd name="connsiteX406" fmla="*/ 2250514 w 2890296"/>
              <a:gd name="connsiteY406" fmla="*/ 5274694 h 6845539"/>
              <a:gd name="connsiteX407" fmla="*/ 2250514 w 2890296"/>
              <a:gd name="connsiteY407" fmla="*/ 5368620 h 6845539"/>
              <a:gd name="connsiteX408" fmla="*/ 2156824 w 2890296"/>
              <a:gd name="connsiteY408" fmla="*/ 5368620 h 6845539"/>
              <a:gd name="connsiteX409" fmla="*/ 2156824 w 2890296"/>
              <a:gd name="connsiteY409" fmla="*/ 5274694 h 6845539"/>
              <a:gd name="connsiteX410" fmla="*/ 2203669 w 2890296"/>
              <a:gd name="connsiteY410" fmla="*/ 5255314 h 6845539"/>
              <a:gd name="connsiteX411" fmla="*/ 1891254 w 2890296"/>
              <a:gd name="connsiteY411" fmla="*/ 5255314 h 6845539"/>
              <a:gd name="connsiteX412" fmla="*/ 1938100 w 2890296"/>
              <a:gd name="connsiteY412" fmla="*/ 5274694 h 6845539"/>
              <a:gd name="connsiteX413" fmla="*/ 1938100 w 2890296"/>
              <a:gd name="connsiteY413" fmla="*/ 5368620 h 6845539"/>
              <a:gd name="connsiteX414" fmla="*/ 1844410 w 2890296"/>
              <a:gd name="connsiteY414" fmla="*/ 5368620 h 6845539"/>
              <a:gd name="connsiteX415" fmla="*/ 1844410 w 2890296"/>
              <a:gd name="connsiteY415" fmla="*/ 5274694 h 6845539"/>
              <a:gd name="connsiteX416" fmla="*/ 1891254 w 2890296"/>
              <a:gd name="connsiteY416" fmla="*/ 5255314 h 6845539"/>
              <a:gd name="connsiteX417" fmla="*/ 1578839 w 2890296"/>
              <a:gd name="connsiteY417" fmla="*/ 5255314 h 6845539"/>
              <a:gd name="connsiteX418" fmla="*/ 1625684 w 2890296"/>
              <a:gd name="connsiteY418" fmla="*/ 5274694 h 6845539"/>
              <a:gd name="connsiteX419" fmla="*/ 1625684 w 2890296"/>
              <a:gd name="connsiteY419" fmla="*/ 5368620 h 6845539"/>
              <a:gd name="connsiteX420" fmla="*/ 1531994 w 2890296"/>
              <a:gd name="connsiteY420" fmla="*/ 5368620 h 6845539"/>
              <a:gd name="connsiteX421" fmla="*/ 1531994 w 2890296"/>
              <a:gd name="connsiteY421" fmla="*/ 5274694 h 6845539"/>
              <a:gd name="connsiteX422" fmla="*/ 1578839 w 2890296"/>
              <a:gd name="connsiteY422" fmla="*/ 5255314 h 6845539"/>
              <a:gd name="connsiteX423" fmla="*/ 1266423 w 2890296"/>
              <a:gd name="connsiteY423" fmla="*/ 5255314 h 6845539"/>
              <a:gd name="connsiteX424" fmla="*/ 1313268 w 2890296"/>
              <a:gd name="connsiteY424" fmla="*/ 5274694 h 6845539"/>
              <a:gd name="connsiteX425" fmla="*/ 1313268 w 2890296"/>
              <a:gd name="connsiteY425" fmla="*/ 5368620 h 6845539"/>
              <a:gd name="connsiteX426" fmla="*/ 1219578 w 2890296"/>
              <a:gd name="connsiteY426" fmla="*/ 5368620 h 6845539"/>
              <a:gd name="connsiteX427" fmla="*/ 1219578 w 2890296"/>
              <a:gd name="connsiteY427" fmla="*/ 5274694 h 6845539"/>
              <a:gd name="connsiteX428" fmla="*/ 1266423 w 2890296"/>
              <a:gd name="connsiteY428" fmla="*/ 5255314 h 6845539"/>
              <a:gd name="connsiteX429" fmla="*/ 954008 w 2890296"/>
              <a:gd name="connsiteY429" fmla="*/ 5255314 h 6845539"/>
              <a:gd name="connsiteX430" fmla="*/ 1000852 w 2890296"/>
              <a:gd name="connsiteY430" fmla="*/ 5274694 h 6845539"/>
              <a:gd name="connsiteX431" fmla="*/ 1000852 w 2890296"/>
              <a:gd name="connsiteY431" fmla="*/ 5368620 h 6845539"/>
              <a:gd name="connsiteX432" fmla="*/ 907164 w 2890296"/>
              <a:gd name="connsiteY432" fmla="*/ 5368620 h 6845539"/>
              <a:gd name="connsiteX433" fmla="*/ 907164 w 2890296"/>
              <a:gd name="connsiteY433" fmla="*/ 5274694 h 6845539"/>
              <a:gd name="connsiteX434" fmla="*/ 954008 w 2890296"/>
              <a:gd name="connsiteY434" fmla="*/ 5255314 h 6845539"/>
              <a:gd name="connsiteX435" fmla="*/ 641592 w 2890296"/>
              <a:gd name="connsiteY435" fmla="*/ 5255314 h 6845539"/>
              <a:gd name="connsiteX436" fmla="*/ 688438 w 2890296"/>
              <a:gd name="connsiteY436" fmla="*/ 5274694 h 6845539"/>
              <a:gd name="connsiteX437" fmla="*/ 688438 w 2890296"/>
              <a:gd name="connsiteY437" fmla="*/ 5368620 h 6845539"/>
              <a:gd name="connsiteX438" fmla="*/ 594748 w 2890296"/>
              <a:gd name="connsiteY438" fmla="*/ 5368620 h 6845539"/>
              <a:gd name="connsiteX439" fmla="*/ 594748 w 2890296"/>
              <a:gd name="connsiteY439" fmla="*/ 5274694 h 6845539"/>
              <a:gd name="connsiteX440" fmla="*/ 641592 w 2890296"/>
              <a:gd name="connsiteY440" fmla="*/ 5255314 h 6845539"/>
              <a:gd name="connsiteX441" fmla="*/ 2672989 w 2890296"/>
              <a:gd name="connsiteY441" fmla="*/ 5143843 h 6845539"/>
              <a:gd name="connsiteX442" fmla="*/ 2688662 w 2890296"/>
              <a:gd name="connsiteY442" fmla="*/ 5150390 h 6845539"/>
              <a:gd name="connsiteX443" fmla="*/ 2688662 w 2890296"/>
              <a:gd name="connsiteY443" fmla="*/ 5181815 h 6845539"/>
              <a:gd name="connsiteX444" fmla="*/ 2657316 w 2890296"/>
              <a:gd name="connsiteY444" fmla="*/ 5181815 h 6845539"/>
              <a:gd name="connsiteX445" fmla="*/ 2657316 w 2890296"/>
              <a:gd name="connsiteY445" fmla="*/ 5150390 h 6845539"/>
              <a:gd name="connsiteX446" fmla="*/ 2672989 w 2890296"/>
              <a:gd name="connsiteY446" fmla="*/ 5143843 h 6845539"/>
              <a:gd name="connsiteX447" fmla="*/ 2360400 w 2890296"/>
              <a:gd name="connsiteY447" fmla="*/ 5099586 h 6845539"/>
              <a:gd name="connsiteX448" fmla="*/ 2407244 w 2890296"/>
              <a:gd name="connsiteY448" fmla="*/ 5118965 h 6845539"/>
              <a:gd name="connsiteX449" fmla="*/ 2407244 w 2890296"/>
              <a:gd name="connsiteY449" fmla="*/ 5212891 h 6845539"/>
              <a:gd name="connsiteX450" fmla="*/ 2313554 w 2890296"/>
              <a:gd name="connsiteY450" fmla="*/ 5212891 h 6845539"/>
              <a:gd name="connsiteX451" fmla="*/ 2313554 w 2890296"/>
              <a:gd name="connsiteY451" fmla="*/ 5118965 h 6845539"/>
              <a:gd name="connsiteX452" fmla="*/ 2360400 w 2890296"/>
              <a:gd name="connsiteY452" fmla="*/ 5099586 h 6845539"/>
              <a:gd name="connsiteX453" fmla="*/ 2047984 w 2890296"/>
              <a:gd name="connsiteY453" fmla="*/ 5099586 h 6845539"/>
              <a:gd name="connsiteX454" fmla="*/ 2094830 w 2890296"/>
              <a:gd name="connsiteY454" fmla="*/ 5118965 h 6845539"/>
              <a:gd name="connsiteX455" fmla="*/ 2094830 w 2890296"/>
              <a:gd name="connsiteY455" fmla="*/ 5212891 h 6845539"/>
              <a:gd name="connsiteX456" fmla="*/ 2001140 w 2890296"/>
              <a:gd name="connsiteY456" fmla="*/ 5212891 h 6845539"/>
              <a:gd name="connsiteX457" fmla="*/ 2001140 w 2890296"/>
              <a:gd name="connsiteY457" fmla="*/ 5118965 h 6845539"/>
              <a:gd name="connsiteX458" fmla="*/ 2047984 w 2890296"/>
              <a:gd name="connsiteY458" fmla="*/ 5099586 h 6845539"/>
              <a:gd name="connsiteX459" fmla="*/ 1735569 w 2890296"/>
              <a:gd name="connsiteY459" fmla="*/ 5099586 h 6845539"/>
              <a:gd name="connsiteX460" fmla="*/ 1782414 w 2890296"/>
              <a:gd name="connsiteY460" fmla="*/ 5118965 h 6845539"/>
              <a:gd name="connsiteX461" fmla="*/ 1782414 w 2890296"/>
              <a:gd name="connsiteY461" fmla="*/ 5212891 h 6845539"/>
              <a:gd name="connsiteX462" fmla="*/ 1688724 w 2890296"/>
              <a:gd name="connsiteY462" fmla="*/ 5212891 h 6845539"/>
              <a:gd name="connsiteX463" fmla="*/ 1688724 w 2890296"/>
              <a:gd name="connsiteY463" fmla="*/ 5118965 h 6845539"/>
              <a:gd name="connsiteX464" fmla="*/ 1735569 w 2890296"/>
              <a:gd name="connsiteY464" fmla="*/ 5099586 h 6845539"/>
              <a:gd name="connsiteX465" fmla="*/ 1110041 w 2890296"/>
              <a:gd name="connsiteY465" fmla="*/ 5099586 h 6845539"/>
              <a:gd name="connsiteX466" fmla="*/ 1156886 w 2890296"/>
              <a:gd name="connsiteY466" fmla="*/ 5118965 h 6845539"/>
              <a:gd name="connsiteX467" fmla="*/ 1156886 w 2890296"/>
              <a:gd name="connsiteY467" fmla="*/ 5212891 h 6845539"/>
              <a:gd name="connsiteX468" fmla="*/ 1063196 w 2890296"/>
              <a:gd name="connsiteY468" fmla="*/ 5212891 h 6845539"/>
              <a:gd name="connsiteX469" fmla="*/ 1063196 w 2890296"/>
              <a:gd name="connsiteY469" fmla="*/ 5118965 h 6845539"/>
              <a:gd name="connsiteX470" fmla="*/ 1110041 w 2890296"/>
              <a:gd name="connsiteY470" fmla="*/ 5099586 h 6845539"/>
              <a:gd name="connsiteX471" fmla="*/ 485559 w 2890296"/>
              <a:gd name="connsiteY471" fmla="*/ 5099586 h 6845539"/>
              <a:gd name="connsiteX472" fmla="*/ 532404 w 2890296"/>
              <a:gd name="connsiteY472" fmla="*/ 5118965 h 6845539"/>
              <a:gd name="connsiteX473" fmla="*/ 532404 w 2890296"/>
              <a:gd name="connsiteY473" fmla="*/ 5212891 h 6845539"/>
              <a:gd name="connsiteX474" fmla="*/ 438714 w 2890296"/>
              <a:gd name="connsiteY474" fmla="*/ 5212891 h 6845539"/>
              <a:gd name="connsiteX475" fmla="*/ 430318 w 2890296"/>
              <a:gd name="connsiteY475" fmla="*/ 5200182 h 6845539"/>
              <a:gd name="connsiteX476" fmla="*/ 423217 w 2890296"/>
              <a:gd name="connsiteY476" fmla="*/ 5185773 h 6845539"/>
              <a:gd name="connsiteX477" fmla="*/ 419384 w 2890296"/>
              <a:gd name="connsiteY477" fmla="*/ 5165928 h 6845539"/>
              <a:gd name="connsiteX478" fmla="*/ 438714 w 2890296"/>
              <a:gd name="connsiteY478" fmla="*/ 5118965 h 6845539"/>
              <a:gd name="connsiteX479" fmla="*/ 485559 w 2890296"/>
              <a:gd name="connsiteY479" fmla="*/ 5099586 h 6845539"/>
              <a:gd name="connsiteX480" fmla="*/ 798671 w 2890296"/>
              <a:gd name="connsiteY480" fmla="*/ 5097491 h 6845539"/>
              <a:gd name="connsiteX481" fmla="*/ 845516 w 2890296"/>
              <a:gd name="connsiteY481" fmla="*/ 5116870 h 6845539"/>
              <a:gd name="connsiteX482" fmla="*/ 845516 w 2890296"/>
              <a:gd name="connsiteY482" fmla="*/ 5210796 h 6845539"/>
              <a:gd name="connsiteX483" fmla="*/ 751826 w 2890296"/>
              <a:gd name="connsiteY483" fmla="*/ 5210796 h 6845539"/>
              <a:gd name="connsiteX484" fmla="*/ 751826 w 2890296"/>
              <a:gd name="connsiteY484" fmla="*/ 5116870 h 6845539"/>
              <a:gd name="connsiteX485" fmla="*/ 798671 w 2890296"/>
              <a:gd name="connsiteY485" fmla="*/ 5097491 h 6845539"/>
              <a:gd name="connsiteX486" fmla="*/ 1423153 w 2890296"/>
              <a:gd name="connsiteY486" fmla="*/ 5077327 h 6845539"/>
              <a:gd name="connsiteX487" fmla="*/ 1485672 w 2890296"/>
              <a:gd name="connsiteY487" fmla="*/ 5103253 h 6845539"/>
              <a:gd name="connsiteX488" fmla="*/ 1485672 w 2890296"/>
              <a:gd name="connsiteY488" fmla="*/ 5228603 h 6845539"/>
              <a:gd name="connsiteX489" fmla="*/ 1360636 w 2890296"/>
              <a:gd name="connsiteY489" fmla="*/ 5228603 h 6845539"/>
              <a:gd name="connsiteX490" fmla="*/ 1360636 w 2890296"/>
              <a:gd name="connsiteY490" fmla="*/ 5103253 h 6845539"/>
              <a:gd name="connsiteX491" fmla="*/ 1423153 w 2890296"/>
              <a:gd name="connsiteY491" fmla="*/ 5077327 h 6845539"/>
              <a:gd name="connsiteX492" fmla="*/ 2829022 w 2890296"/>
              <a:gd name="connsiteY492" fmla="*/ 4987067 h 6845539"/>
              <a:gd name="connsiteX493" fmla="*/ 2844696 w 2890296"/>
              <a:gd name="connsiteY493" fmla="*/ 4993614 h 6845539"/>
              <a:gd name="connsiteX494" fmla="*/ 2844696 w 2890296"/>
              <a:gd name="connsiteY494" fmla="*/ 5025039 h 6845539"/>
              <a:gd name="connsiteX495" fmla="*/ 2813350 w 2890296"/>
              <a:gd name="connsiteY495" fmla="*/ 5025039 h 6845539"/>
              <a:gd name="connsiteX496" fmla="*/ 2813350 w 2890296"/>
              <a:gd name="connsiteY496" fmla="*/ 4993614 h 6845539"/>
              <a:gd name="connsiteX497" fmla="*/ 2829022 w 2890296"/>
              <a:gd name="connsiteY497" fmla="*/ 4987067 h 6845539"/>
              <a:gd name="connsiteX498" fmla="*/ 2516608 w 2890296"/>
              <a:gd name="connsiteY498" fmla="*/ 4987067 h 6845539"/>
              <a:gd name="connsiteX499" fmla="*/ 2532280 w 2890296"/>
              <a:gd name="connsiteY499" fmla="*/ 4993614 h 6845539"/>
              <a:gd name="connsiteX500" fmla="*/ 2532280 w 2890296"/>
              <a:gd name="connsiteY500" fmla="*/ 5025039 h 6845539"/>
              <a:gd name="connsiteX501" fmla="*/ 2500934 w 2890296"/>
              <a:gd name="connsiteY501" fmla="*/ 5025039 h 6845539"/>
              <a:gd name="connsiteX502" fmla="*/ 2500934 w 2890296"/>
              <a:gd name="connsiteY502" fmla="*/ 4993614 h 6845539"/>
              <a:gd name="connsiteX503" fmla="*/ 2516608 w 2890296"/>
              <a:gd name="connsiteY503" fmla="*/ 4987067 h 6845539"/>
              <a:gd name="connsiteX504" fmla="*/ 329003 w 2890296"/>
              <a:gd name="connsiteY504" fmla="*/ 4985321 h 6845539"/>
              <a:gd name="connsiteX505" fmla="*/ 344676 w 2890296"/>
              <a:gd name="connsiteY505" fmla="*/ 4991868 h 6845539"/>
              <a:gd name="connsiteX506" fmla="*/ 344676 w 2890296"/>
              <a:gd name="connsiteY506" fmla="*/ 5023294 h 6845539"/>
              <a:gd name="connsiteX507" fmla="*/ 343407 w 2890296"/>
              <a:gd name="connsiteY507" fmla="*/ 5023824 h 6845539"/>
              <a:gd name="connsiteX508" fmla="*/ 334421 w 2890296"/>
              <a:gd name="connsiteY508" fmla="*/ 5005588 h 6845539"/>
              <a:gd name="connsiteX509" fmla="*/ 326782 w 2890296"/>
              <a:gd name="connsiteY509" fmla="*/ 4986249 h 6845539"/>
              <a:gd name="connsiteX510" fmla="*/ 2204018 w 2890296"/>
              <a:gd name="connsiteY510" fmla="*/ 4942810 h 6845539"/>
              <a:gd name="connsiteX511" fmla="*/ 2250862 w 2890296"/>
              <a:gd name="connsiteY511" fmla="*/ 4962189 h 6845539"/>
              <a:gd name="connsiteX512" fmla="*/ 2250862 w 2890296"/>
              <a:gd name="connsiteY512" fmla="*/ 5056115 h 6845539"/>
              <a:gd name="connsiteX513" fmla="*/ 2157172 w 2890296"/>
              <a:gd name="connsiteY513" fmla="*/ 5056115 h 6845539"/>
              <a:gd name="connsiteX514" fmla="*/ 2157172 w 2890296"/>
              <a:gd name="connsiteY514" fmla="*/ 4962189 h 6845539"/>
              <a:gd name="connsiteX515" fmla="*/ 2204018 w 2890296"/>
              <a:gd name="connsiteY515" fmla="*/ 4942810 h 6845539"/>
              <a:gd name="connsiteX516" fmla="*/ 1891602 w 2890296"/>
              <a:gd name="connsiteY516" fmla="*/ 4942810 h 6845539"/>
              <a:gd name="connsiteX517" fmla="*/ 1938448 w 2890296"/>
              <a:gd name="connsiteY517" fmla="*/ 4962189 h 6845539"/>
              <a:gd name="connsiteX518" fmla="*/ 1938448 w 2890296"/>
              <a:gd name="connsiteY518" fmla="*/ 5056115 h 6845539"/>
              <a:gd name="connsiteX519" fmla="*/ 1844758 w 2890296"/>
              <a:gd name="connsiteY519" fmla="*/ 5056115 h 6845539"/>
              <a:gd name="connsiteX520" fmla="*/ 1844758 w 2890296"/>
              <a:gd name="connsiteY520" fmla="*/ 4962189 h 6845539"/>
              <a:gd name="connsiteX521" fmla="*/ 1891602 w 2890296"/>
              <a:gd name="connsiteY521" fmla="*/ 4942810 h 6845539"/>
              <a:gd name="connsiteX522" fmla="*/ 954008 w 2890296"/>
              <a:gd name="connsiteY522" fmla="*/ 4941413 h 6845539"/>
              <a:gd name="connsiteX523" fmla="*/ 1000852 w 2890296"/>
              <a:gd name="connsiteY523" fmla="*/ 4960792 h 6845539"/>
              <a:gd name="connsiteX524" fmla="*/ 1000852 w 2890296"/>
              <a:gd name="connsiteY524" fmla="*/ 5054718 h 6845539"/>
              <a:gd name="connsiteX525" fmla="*/ 907164 w 2890296"/>
              <a:gd name="connsiteY525" fmla="*/ 5054718 h 6845539"/>
              <a:gd name="connsiteX526" fmla="*/ 907164 w 2890296"/>
              <a:gd name="connsiteY526" fmla="*/ 4960792 h 6845539"/>
              <a:gd name="connsiteX527" fmla="*/ 954008 w 2890296"/>
              <a:gd name="connsiteY527" fmla="*/ 4941413 h 6845539"/>
              <a:gd name="connsiteX528" fmla="*/ 641592 w 2890296"/>
              <a:gd name="connsiteY528" fmla="*/ 4941413 h 6845539"/>
              <a:gd name="connsiteX529" fmla="*/ 688438 w 2890296"/>
              <a:gd name="connsiteY529" fmla="*/ 4960792 h 6845539"/>
              <a:gd name="connsiteX530" fmla="*/ 688438 w 2890296"/>
              <a:gd name="connsiteY530" fmla="*/ 5054718 h 6845539"/>
              <a:gd name="connsiteX531" fmla="*/ 594748 w 2890296"/>
              <a:gd name="connsiteY531" fmla="*/ 5054718 h 6845539"/>
              <a:gd name="connsiteX532" fmla="*/ 594748 w 2890296"/>
              <a:gd name="connsiteY532" fmla="*/ 4960792 h 6845539"/>
              <a:gd name="connsiteX533" fmla="*/ 641592 w 2890296"/>
              <a:gd name="connsiteY533" fmla="*/ 4941413 h 6845539"/>
              <a:gd name="connsiteX534" fmla="*/ 1579187 w 2890296"/>
              <a:gd name="connsiteY534" fmla="*/ 4920551 h 6845539"/>
              <a:gd name="connsiteX535" fmla="*/ 1641704 w 2890296"/>
              <a:gd name="connsiteY535" fmla="*/ 4946477 h 6845539"/>
              <a:gd name="connsiteX536" fmla="*/ 1641704 w 2890296"/>
              <a:gd name="connsiteY536" fmla="*/ 5071828 h 6845539"/>
              <a:gd name="connsiteX537" fmla="*/ 1516670 w 2890296"/>
              <a:gd name="connsiteY537" fmla="*/ 5071828 h 6845539"/>
              <a:gd name="connsiteX538" fmla="*/ 1516670 w 2890296"/>
              <a:gd name="connsiteY538" fmla="*/ 4946477 h 6845539"/>
              <a:gd name="connsiteX539" fmla="*/ 1579187 w 2890296"/>
              <a:gd name="connsiteY539" fmla="*/ 4920551 h 6845539"/>
              <a:gd name="connsiteX540" fmla="*/ 1266771 w 2890296"/>
              <a:gd name="connsiteY540" fmla="*/ 4918805 h 6845539"/>
              <a:gd name="connsiteX541" fmla="*/ 1329290 w 2890296"/>
              <a:gd name="connsiteY541" fmla="*/ 4944731 h 6845539"/>
              <a:gd name="connsiteX542" fmla="*/ 1329290 w 2890296"/>
              <a:gd name="connsiteY542" fmla="*/ 5070082 h 6845539"/>
              <a:gd name="connsiteX543" fmla="*/ 1204254 w 2890296"/>
              <a:gd name="connsiteY543" fmla="*/ 5070082 h 6845539"/>
              <a:gd name="connsiteX544" fmla="*/ 1204254 w 2890296"/>
              <a:gd name="connsiteY544" fmla="*/ 4944731 h 6845539"/>
              <a:gd name="connsiteX545" fmla="*/ 1266771 w 2890296"/>
              <a:gd name="connsiteY545" fmla="*/ 4918805 h 6845539"/>
              <a:gd name="connsiteX546" fmla="*/ 2672292 w 2890296"/>
              <a:gd name="connsiteY546" fmla="*/ 4830291 h 6845539"/>
              <a:gd name="connsiteX547" fmla="*/ 2687966 w 2890296"/>
              <a:gd name="connsiteY547" fmla="*/ 4836838 h 6845539"/>
              <a:gd name="connsiteX548" fmla="*/ 2687966 w 2890296"/>
              <a:gd name="connsiteY548" fmla="*/ 4868263 h 6845539"/>
              <a:gd name="connsiteX549" fmla="*/ 2656620 w 2890296"/>
              <a:gd name="connsiteY549" fmla="*/ 4868263 h 6845539"/>
              <a:gd name="connsiteX550" fmla="*/ 2656620 w 2890296"/>
              <a:gd name="connsiteY550" fmla="*/ 4836838 h 6845539"/>
              <a:gd name="connsiteX551" fmla="*/ 2672292 w 2890296"/>
              <a:gd name="connsiteY551" fmla="*/ 4830291 h 6845539"/>
              <a:gd name="connsiteX552" fmla="*/ 2359877 w 2890296"/>
              <a:gd name="connsiteY552" fmla="*/ 4830291 h 6845539"/>
              <a:gd name="connsiteX553" fmla="*/ 2375550 w 2890296"/>
              <a:gd name="connsiteY553" fmla="*/ 4836838 h 6845539"/>
              <a:gd name="connsiteX554" fmla="*/ 2375550 w 2890296"/>
              <a:gd name="connsiteY554" fmla="*/ 4868263 h 6845539"/>
              <a:gd name="connsiteX555" fmla="*/ 2344204 w 2890296"/>
              <a:gd name="connsiteY555" fmla="*/ 4868263 h 6845539"/>
              <a:gd name="connsiteX556" fmla="*/ 2344204 w 2890296"/>
              <a:gd name="connsiteY556" fmla="*/ 4836838 h 6845539"/>
              <a:gd name="connsiteX557" fmla="*/ 2359877 w 2890296"/>
              <a:gd name="connsiteY557" fmla="*/ 4830291 h 6845539"/>
              <a:gd name="connsiteX558" fmla="*/ 485385 w 2890296"/>
              <a:gd name="connsiteY558" fmla="*/ 4828545 h 6845539"/>
              <a:gd name="connsiteX559" fmla="*/ 501058 w 2890296"/>
              <a:gd name="connsiteY559" fmla="*/ 4835092 h 6845539"/>
              <a:gd name="connsiteX560" fmla="*/ 501058 w 2890296"/>
              <a:gd name="connsiteY560" fmla="*/ 4866517 h 6845539"/>
              <a:gd name="connsiteX561" fmla="*/ 469712 w 2890296"/>
              <a:gd name="connsiteY561" fmla="*/ 4866517 h 6845539"/>
              <a:gd name="connsiteX562" fmla="*/ 469712 w 2890296"/>
              <a:gd name="connsiteY562" fmla="*/ 4835092 h 6845539"/>
              <a:gd name="connsiteX563" fmla="*/ 485385 w 2890296"/>
              <a:gd name="connsiteY563" fmla="*/ 4828545 h 6845539"/>
              <a:gd name="connsiteX564" fmla="*/ 2047288 w 2890296"/>
              <a:gd name="connsiteY564" fmla="*/ 4786033 h 6845539"/>
              <a:gd name="connsiteX565" fmla="*/ 2094132 w 2890296"/>
              <a:gd name="connsiteY565" fmla="*/ 4805413 h 6845539"/>
              <a:gd name="connsiteX566" fmla="*/ 2094132 w 2890296"/>
              <a:gd name="connsiteY566" fmla="*/ 4899339 h 6845539"/>
              <a:gd name="connsiteX567" fmla="*/ 2000442 w 2890296"/>
              <a:gd name="connsiteY567" fmla="*/ 4899339 h 6845539"/>
              <a:gd name="connsiteX568" fmla="*/ 2000442 w 2890296"/>
              <a:gd name="connsiteY568" fmla="*/ 4805413 h 6845539"/>
              <a:gd name="connsiteX569" fmla="*/ 2047288 w 2890296"/>
              <a:gd name="connsiteY569" fmla="*/ 4786033 h 6845539"/>
              <a:gd name="connsiteX570" fmla="*/ 797974 w 2890296"/>
              <a:gd name="connsiteY570" fmla="*/ 4784638 h 6845539"/>
              <a:gd name="connsiteX571" fmla="*/ 844820 w 2890296"/>
              <a:gd name="connsiteY571" fmla="*/ 4804017 h 6845539"/>
              <a:gd name="connsiteX572" fmla="*/ 844820 w 2890296"/>
              <a:gd name="connsiteY572" fmla="*/ 4897943 h 6845539"/>
              <a:gd name="connsiteX573" fmla="*/ 751130 w 2890296"/>
              <a:gd name="connsiteY573" fmla="*/ 4897943 h 6845539"/>
              <a:gd name="connsiteX574" fmla="*/ 751130 w 2890296"/>
              <a:gd name="connsiteY574" fmla="*/ 4804017 h 6845539"/>
              <a:gd name="connsiteX575" fmla="*/ 797974 w 2890296"/>
              <a:gd name="connsiteY575" fmla="*/ 4784638 h 6845539"/>
              <a:gd name="connsiteX576" fmla="*/ 1734872 w 2890296"/>
              <a:gd name="connsiteY576" fmla="*/ 4764124 h 6845539"/>
              <a:gd name="connsiteX577" fmla="*/ 1797390 w 2890296"/>
              <a:gd name="connsiteY577" fmla="*/ 4790050 h 6845539"/>
              <a:gd name="connsiteX578" fmla="*/ 1797390 w 2890296"/>
              <a:gd name="connsiteY578" fmla="*/ 4915401 h 6845539"/>
              <a:gd name="connsiteX579" fmla="*/ 1672354 w 2890296"/>
              <a:gd name="connsiteY579" fmla="*/ 4915401 h 6845539"/>
              <a:gd name="connsiteX580" fmla="*/ 1672354 w 2890296"/>
              <a:gd name="connsiteY580" fmla="*/ 4790050 h 6845539"/>
              <a:gd name="connsiteX581" fmla="*/ 1734872 w 2890296"/>
              <a:gd name="connsiteY581" fmla="*/ 4764124 h 6845539"/>
              <a:gd name="connsiteX582" fmla="*/ 1110390 w 2890296"/>
              <a:gd name="connsiteY582" fmla="*/ 4762727 h 6845539"/>
              <a:gd name="connsiteX583" fmla="*/ 1172908 w 2890296"/>
              <a:gd name="connsiteY583" fmla="*/ 4788653 h 6845539"/>
              <a:gd name="connsiteX584" fmla="*/ 1172908 w 2890296"/>
              <a:gd name="connsiteY584" fmla="*/ 4914004 h 6845539"/>
              <a:gd name="connsiteX585" fmla="*/ 1047872 w 2890296"/>
              <a:gd name="connsiteY585" fmla="*/ 4914004 h 6845539"/>
              <a:gd name="connsiteX586" fmla="*/ 1047872 w 2890296"/>
              <a:gd name="connsiteY586" fmla="*/ 4788653 h 6845539"/>
              <a:gd name="connsiteX587" fmla="*/ 1110390 w 2890296"/>
              <a:gd name="connsiteY587" fmla="*/ 4762727 h 6845539"/>
              <a:gd name="connsiteX588" fmla="*/ 1422805 w 2890296"/>
              <a:gd name="connsiteY588" fmla="*/ 4762378 h 6845539"/>
              <a:gd name="connsiteX589" fmla="*/ 1485322 w 2890296"/>
              <a:gd name="connsiteY589" fmla="*/ 4788304 h 6845539"/>
              <a:gd name="connsiteX590" fmla="*/ 1485322 w 2890296"/>
              <a:gd name="connsiteY590" fmla="*/ 4913655 h 6845539"/>
              <a:gd name="connsiteX591" fmla="*/ 1360288 w 2890296"/>
              <a:gd name="connsiteY591" fmla="*/ 4913655 h 6845539"/>
              <a:gd name="connsiteX592" fmla="*/ 1360288 w 2890296"/>
              <a:gd name="connsiteY592" fmla="*/ 4788304 h 6845539"/>
              <a:gd name="connsiteX593" fmla="*/ 1422805 w 2890296"/>
              <a:gd name="connsiteY593" fmla="*/ 4762378 h 6845539"/>
              <a:gd name="connsiteX594" fmla="*/ 2828674 w 2890296"/>
              <a:gd name="connsiteY594" fmla="*/ 4673515 h 6845539"/>
              <a:gd name="connsiteX595" fmla="*/ 2844348 w 2890296"/>
              <a:gd name="connsiteY595" fmla="*/ 4680062 h 6845539"/>
              <a:gd name="connsiteX596" fmla="*/ 2844348 w 2890296"/>
              <a:gd name="connsiteY596" fmla="*/ 4711487 h 6845539"/>
              <a:gd name="connsiteX597" fmla="*/ 2813002 w 2890296"/>
              <a:gd name="connsiteY597" fmla="*/ 4711487 h 6845539"/>
              <a:gd name="connsiteX598" fmla="*/ 2813002 w 2890296"/>
              <a:gd name="connsiteY598" fmla="*/ 4680062 h 6845539"/>
              <a:gd name="connsiteX599" fmla="*/ 2828674 w 2890296"/>
              <a:gd name="connsiteY599" fmla="*/ 4673515 h 6845539"/>
              <a:gd name="connsiteX600" fmla="*/ 2516259 w 2890296"/>
              <a:gd name="connsiteY600" fmla="*/ 4673515 h 6845539"/>
              <a:gd name="connsiteX601" fmla="*/ 2531932 w 2890296"/>
              <a:gd name="connsiteY601" fmla="*/ 4680062 h 6845539"/>
              <a:gd name="connsiteX602" fmla="*/ 2531932 w 2890296"/>
              <a:gd name="connsiteY602" fmla="*/ 4711487 h 6845539"/>
              <a:gd name="connsiteX603" fmla="*/ 2500586 w 2890296"/>
              <a:gd name="connsiteY603" fmla="*/ 4711487 h 6845539"/>
              <a:gd name="connsiteX604" fmla="*/ 2500586 w 2890296"/>
              <a:gd name="connsiteY604" fmla="*/ 4680062 h 6845539"/>
              <a:gd name="connsiteX605" fmla="*/ 2516259 w 2890296"/>
              <a:gd name="connsiteY605" fmla="*/ 4673515 h 6845539"/>
              <a:gd name="connsiteX606" fmla="*/ 2203844 w 2890296"/>
              <a:gd name="connsiteY606" fmla="*/ 4673515 h 6845539"/>
              <a:gd name="connsiteX607" fmla="*/ 2219516 w 2890296"/>
              <a:gd name="connsiteY607" fmla="*/ 4680062 h 6845539"/>
              <a:gd name="connsiteX608" fmla="*/ 2219516 w 2890296"/>
              <a:gd name="connsiteY608" fmla="*/ 4711487 h 6845539"/>
              <a:gd name="connsiteX609" fmla="*/ 2188170 w 2890296"/>
              <a:gd name="connsiteY609" fmla="*/ 4711487 h 6845539"/>
              <a:gd name="connsiteX610" fmla="*/ 2188170 w 2890296"/>
              <a:gd name="connsiteY610" fmla="*/ 4680062 h 6845539"/>
              <a:gd name="connsiteX611" fmla="*/ 2203844 w 2890296"/>
              <a:gd name="connsiteY611" fmla="*/ 4673515 h 6845539"/>
              <a:gd name="connsiteX612" fmla="*/ 642115 w 2890296"/>
              <a:gd name="connsiteY612" fmla="*/ 4671420 h 6845539"/>
              <a:gd name="connsiteX613" fmla="*/ 657788 w 2890296"/>
              <a:gd name="connsiteY613" fmla="*/ 4677967 h 6845539"/>
              <a:gd name="connsiteX614" fmla="*/ 657788 w 2890296"/>
              <a:gd name="connsiteY614" fmla="*/ 4709392 h 6845539"/>
              <a:gd name="connsiteX615" fmla="*/ 626442 w 2890296"/>
              <a:gd name="connsiteY615" fmla="*/ 4709392 h 6845539"/>
              <a:gd name="connsiteX616" fmla="*/ 626442 w 2890296"/>
              <a:gd name="connsiteY616" fmla="*/ 4677967 h 6845539"/>
              <a:gd name="connsiteX617" fmla="*/ 642115 w 2890296"/>
              <a:gd name="connsiteY617" fmla="*/ 4671420 h 6845539"/>
              <a:gd name="connsiteX618" fmla="*/ 329700 w 2890296"/>
              <a:gd name="connsiteY618" fmla="*/ 4671420 h 6845539"/>
              <a:gd name="connsiteX619" fmla="*/ 345372 w 2890296"/>
              <a:gd name="connsiteY619" fmla="*/ 4677967 h 6845539"/>
              <a:gd name="connsiteX620" fmla="*/ 345372 w 2890296"/>
              <a:gd name="connsiteY620" fmla="*/ 4709392 h 6845539"/>
              <a:gd name="connsiteX621" fmla="*/ 314026 w 2890296"/>
              <a:gd name="connsiteY621" fmla="*/ 4709392 h 6845539"/>
              <a:gd name="connsiteX622" fmla="*/ 314026 w 2890296"/>
              <a:gd name="connsiteY622" fmla="*/ 4677967 h 6845539"/>
              <a:gd name="connsiteX623" fmla="*/ 329700 w 2890296"/>
              <a:gd name="connsiteY623" fmla="*/ 4671420 h 6845539"/>
              <a:gd name="connsiteX624" fmla="*/ 1891254 w 2890296"/>
              <a:gd name="connsiteY624" fmla="*/ 4607348 h 6845539"/>
              <a:gd name="connsiteX625" fmla="*/ 1953772 w 2890296"/>
              <a:gd name="connsiteY625" fmla="*/ 4633274 h 6845539"/>
              <a:gd name="connsiteX626" fmla="*/ 1953772 w 2890296"/>
              <a:gd name="connsiteY626" fmla="*/ 4758625 h 6845539"/>
              <a:gd name="connsiteX627" fmla="*/ 1828736 w 2890296"/>
              <a:gd name="connsiteY627" fmla="*/ 4758625 h 6845539"/>
              <a:gd name="connsiteX628" fmla="*/ 1828736 w 2890296"/>
              <a:gd name="connsiteY628" fmla="*/ 4633274 h 6845539"/>
              <a:gd name="connsiteX629" fmla="*/ 1891254 w 2890296"/>
              <a:gd name="connsiteY629" fmla="*/ 4607348 h 6845539"/>
              <a:gd name="connsiteX630" fmla="*/ 1579187 w 2890296"/>
              <a:gd name="connsiteY630" fmla="*/ 4605952 h 6845539"/>
              <a:gd name="connsiteX631" fmla="*/ 1641704 w 2890296"/>
              <a:gd name="connsiteY631" fmla="*/ 4631877 h 6845539"/>
              <a:gd name="connsiteX632" fmla="*/ 1641704 w 2890296"/>
              <a:gd name="connsiteY632" fmla="*/ 4757228 h 6845539"/>
              <a:gd name="connsiteX633" fmla="*/ 1516670 w 2890296"/>
              <a:gd name="connsiteY633" fmla="*/ 4757228 h 6845539"/>
              <a:gd name="connsiteX634" fmla="*/ 1516670 w 2890296"/>
              <a:gd name="connsiteY634" fmla="*/ 4631877 h 6845539"/>
              <a:gd name="connsiteX635" fmla="*/ 1579187 w 2890296"/>
              <a:gd name="connsiteY635" fmla="*/ 4605952 h 6845539"/>
              <a:gd name="connsiteX636" fmla="*/ 1266423 w 2890296"/>
              <a:gd name="connsiteY636" fmla="*/ 4605952 h 6845539"/>
              <a:gd name="connsiteX637" fmla="*/ 1328942 w 2890296"/>
              <a:gd name="connsiteY637" fmla="*/ 4631877 h 6845539"/>
              <a:gd name="connsiteX638" fmla="*/ 1328942 w 2890296"/>
              <a:gd name="connsiteY638" fmla="*/ 4757228 h 6845539"/>
              <a:gd name="connsiteX639" fmla="*/ 1203906 w 2890296"/>
              <a:gd name="connsiteY639" fmla="*/ 4757228 h 6845539"/>
              <a:gd name="connsiteX640" fmla="*/ 1203906 w 2890296"/>
              <a:gd name="connsiteY640" fmla="*/ 4631877 h 6845539"/>
              <a:gd name="connsiteX641" fmla="*/ 1266423 w 2890296"/>
              <a:gd name="connsiteY641" fmla="*/ 4605952 h 6845539"/>
              <a:gd name="connsiteX642" fmla="*/ 954705 w 2890296"/>
              <a:gd name="connsiteY642" fmla="*/ 4605252 h 6845539"/>
              <a:gd name="connsiteX643" fmla="*/ 1017222 w 2890296"/>
              <a:gd name="connsiteY643" fmla="*/ 4631178 h 6845539"/>
              <a:gd name="connsiteX644" fmla="*/ 1017222 w 2890296"/>
              <a:gd name="connsiteY644" fmla="*/ 4756530 h 6845539"/>
              <a:gd name="connsiteX645" fmla="*/ 892186 w 2890296"/>
              <a:gd name="connsiteY645" fmla="*/ 4756530 h 6845539"/>
              <a:gd name="connsiteX646" fmla="*/ 892186 w 2890296"/>
              <a:gd name="connsiteY646" fmla="*/ 4631178 h 6845539"/>
              <a:gd name="connsiteX647" fmla="*/ 954705 w 2890296"/>
              <a:gd name="connsiteY647" fmla="*/ 4605252 h 6845539"/>
              <a:gd name="connsiteX648" fmla="*/ 2672292 w 2890296"/>
              <a:gd name="connsiteY648" fmla="*/ 4517437 h 6845539"/>
              <a:gd name="connsiteX649" fmla="*/ 2687966 w 2890296"/>
              <a:gd name="connsiteY649" fmla="*/ 4523984 h 6845539"/>
              <a:gd name="connsiteX650" fmla="*/ 2687966 w 2890296"/>
              <a:gd name="connsiteY650" fmla="*/ 4555409 h 6845539"/>
              <a:gd name="connsiteX651" fmla="*/ 2656620 w 2890296"/>
              <a:gd name="connsiteY651" fmla="*/ 4555409 h 6845539"/>
              <a:gd name="connsiteX652" fmla="*/ 2656620 w 2890296"/>
              <a:gd name="connsiteY652" fmla="*/ 4523984 h 6845539"/>
              <a:gd name="connsiteX653" fmla="*/ 2672292 w 2890296"/>
              <a:gd name="connsiteY653" fmla="*/ 4517437 h 6845539"/>
              <a:gd name="connsiteX654" fmla="*/ 2359877 w 2890296"/>
              <a:gd name="connsiteY654" fmla="*/ 4517088 h 6845539"/>
              <a:gd name="connsiteX655" fmla="*/ 2375550 w 2890296"/>
              <a:gd name="connsiteY655" fmla="*/ 4523635 h 6845539"/>
              <a:gd name="connsiteX656" fmla="*/ 2375550 w 2890296"/>
              <a:gd name="connsiteY656" fmla="*/ 4555060 h 6845539"/>
              <a:gd name="connsiteX657" fmla="*/ 2344204 w 2890296"/>
              <a:gd name="connsiteY657" fmla="*/ 4555060 h 6845539"/>
              <a:gd name="connsiteX658" fmla="*/ 2344204 w 2890296"/>
              <a:gd name="connsiteY658" fmla="*/ 4523635 h 6845539"/>
              <a:gd name="connsiteX659" fmla="*/ 2359877 w 2890296"/>
              <a:gd name="connsiteY659" fmla="*/ 4517088 h 6845539"/>
              <a:gd name="connsiteX660" fmla="*/ 485733 w 2890296"/>
              <a:gd name="connsiteY660" fmla="*/ 4515342 h 6845539"/>
              <a:gd name="connsiteX661" fmla="*/ 501406 w 2890296"/>
              <a:gd name="connsiteY661" fmla="*/ 4521889 h 6845539"/>
              <a:gd name="connsiteX662" fmla="*/ 501406 w 2890296"/>
              <a:gd name="connsiteY662" fmla="*/ 4553314 h 6845539"/>
              <a:gd name="connsiteX663" fmla="*/ 470060 w 2890296"/>
              <a:gd name="connsiteY663" fmla="*/ 4553314 h 6845539"/>
              <a:gd name="connsiteX664" fmla="*/ 470060 w 2890296"/>
              <a:gd name="connsiteY664" fmla="*/ 4521889 h 6845539"/>
              <a:gd name="connsiteX665" fmla="*/ 485733 w 2890296"/>
              <a:gd name="connsiteY665" fmla="*/ 4515342 h 6845539"/>
              <a:gd name="connsiteX666" fmla="*/ 173666 w 2890296"/>
              <a:gd name="connsiteY666" fmla="*/ 4514993 h 6845539"/>
              <a:gd name="connsiteX667" fmla="*/ 189340 w 2890296"/>
              <a:gd name="connsiteY667" fmla="*/ 4521540 h 6845539"/>
              <a:gd name="connsiteX668" fmla="*/ 189340 w 2890296"/>
              <a:gd name="connsiteY668" fmla="*/ 4552965 h 6845539"/>
              <a:gd name="connsiteX669" fmla="*/ 173666 w 2890296"/>
              <a:gd name="connsiteY669" fmla="*/ 4559512 h 6845539"/>
              <a:gd name="connsiteX670" fmla="*/ 171730 w 2890296"/>
              <a:gd name="connsiteY670" fmla="*/ 4558703 h 6845539"/>
              <a:gd name="connsiteX671" fmla="*/ 160210 w 2890296"/>
              <a:gd name="connsiteY671" fmla="*/ 4520613 h 6845539"/>
              <a:gd name="connsiteX672" fmla="*/ 1735221 w 2890296"/>
              <a:gd name="connsiteY672" fmla="*/ 4449175 h 6845539"/>
              <a:gd name="connsiteX673" fmla="*/ 1797738 w 2890296"/>
              <a:gd name="connsiteY673" fmla="*/ 4475101 h 6845539"/>
              <a:gd name="connsiteX674" fmla="*/ 1797738 w 2890296"/>
              <a:gd name="connsiteY674" fmla="*/ 4600452 h 6845539"/>
              <a:gd name="connsiteX675" fmla="*/ 1672702 w 2890296"/>
              <a:gd name="connsiteY675" fmla="*/ 4600452 h 6845539"/>
              <a:gd name="connsiteX676" fmla="*/ 1672702 w 2890296"/>
              <a:gd name="connsiteY676" fmla="*/ 4475101 h 6845539"/>
              <a:gd name="connsiteX677" fmla="*/ 1735221 w 2890296"/>
              <a:gd name="connsiteY677" fmla="*/ 4449175 h 6845539"/>
              <a:gd name="connsiteX678" fmla="*/ 1422457 w 2890296"/>
              <a:gd name="connsiteY678" fmla="*/ 4449175 h 6845539"/>
              <a:gd name="connsiteX679" fmla="*/ 1484974 w 2890296"/>
              <a:gd name="connsiteY679" fmla="*/ 4475101 h 6845539"/>
              <a:gd name="connsiteX680" fmla="*/ 1484974 w 2890296"/>
              <a:gd name="connsiteY680" fmla="*/ 4600452 h 6845539"/>
              <a:gd name="connsiteX681" fmla="*/ 1359938 w 2890296"/>
              <a:gd name="connsiteY681" fmla="*/ 4600452 h 6845539"/>
              <a:gd name="connsiteX682" fmla="*/ 1359938 w 2890296"/>
              <a:gd name="connsiteY682" fmla="*/ 4475101 h 6845539"/>
              <a:gd name="connsiteX683" fmla="*/ 1422457 w 2890296"/>
              <a:gd name="connsiteY683" fmla="*/ 4449175 h 6845539"/>
              <a:gd name="connsiteX684" fmla="*/ 1110738 w 2890296"/>
              <a:gd name="connsiteY684" fmla="*/ 4448477 h 6845539"/>
              <a:gd name="connsiteX685" fmla="*/ 1173256 w 2890296"/>
              <a:gd name="connsiteY685" fmla="*/ 4474403 h 6845539"/>
              <a:gd name="connsiteX686" fmla="*/ 1173256 w 2890296"/>
              <a:gd name="connsiteY686" fmla="*/ 4599754 h 6845539"/>
              <a:gd name="connsiteX687" fmla="*/ 1048220 w 2890296"/>
              <a:gd name="connsiteY687" fmla="*/ 4599754 h 6845539"/>
              <a:gd name="connsiteX688" fmla="*/ 1048220 w 2890296"/>
              <a:gd name="connsiteY688" fmla="*/ 4474403 h 6845539"/>
              <a:gd name="connsiteX689" fmla="*/ 1110738 w 2890296"/>
              <a:gd name="connsiteY689" fmla="*/ 4448477 h 6845539"/>
              <a:gd name="connsiteX690" fmla="*/ 2047331 w 2890296"/>
              <a:gd name="connsiteY690" fmla="*/ 4429011 h 6845539"/>
              <a:gd name="connsiteX691" fmla="*/ 2125478 w 2890296"/>
              <a:gd name="connsiteY691" fmla="*/ 4461484 h 6845539"/>
              <a:gd name="connsiteX692" fmla="*/ 2125478 w 2890296"/>
              <a:gd name="connsiteY692" fmla="*/ 4617910 h 6845539"/>
              <a:gd name="connsiteX693" fmla="*/ 1969446 w 2890296"/>
              <a:gd name="connsiteY693" fmla="*/ 4617910 h 6845539"/>
              <a:gd name="connsiteX694" fmla="*/ 1969446 w 2890296"/>
              <a:gd name="connsiteY694" fmla="*/ 4461484 h 6845539"/>
              <a:gd name="connsiteX695" fmla="*/ 2047331 w 2890296"/>
              <a:gd name="connsiteY695" fmla="*/ 4429011 h 6845539"/>
              <a:gd name="connsiteX696" fmla="*/ 798367 w 2890296"/>
              <a:gd name="connsiteY696" fmla="*/ 4426566 h 6845539"/>
              <a:gd name="connsiteX697" fmla="*/ 876514 w 2890296"/>
              <a:gd name="connsiteY697" fmla="*/ 4459039 h 6845539"/>
              <a:gd name="connsiteX698" fmla="*/ 876514 w 2890296"/>
              <a:gd name="connsiteY698" fmla="*/ 4615466 h 6845539"/>
              <a:gd name="connsiteX699" fmla="*/ 720480 w 2890296"/>
              <a:gd name="connsiteY699" fmla="*/ 4615466 h 6845539"/>
              <a:gd name="connsiteX700" fmla="*/ 696187 w 2890296"/>
              <a:gd name="connsiteY700" fmla="*/ 4495707 h 6845539"/>
              <a:gd name="connsiteX701" fmla="*/ 718960 w 2890296"/>
              <a:gd name="connsiteY701" fmla="*/ 4461333 h 6845539"/>
              <a:gd name="connsiteX702" fmla="*/ 719784 w 2890296"/>
              <a:gd name="connsiteY702" fmla="*/ 4460785 h 6845539"/>
              <a:gd name="connsiteX703" fmla="*/ 721308 w 2890296"/>
              <a:gd name="connsiteY703" fmla="*/ 4458485 h 6845539"/>
              <a:gd name="connsiteX704" fmla="*/ 756860 w 2890296"/>
              <a:gd name="connsiteY704" fmla="*/ 4434684 h 6845539"/>
              <a:gd name="connsiteX705" fmla="*/ 798367 w 2890296"/>
              <a:gd name="connsiteY705" fmla="*/ 4426566 h 6845539"/>
              <a:gd name="connsiteX706" fmla="*/ 2828674 w 2890296"/>
              <a:gd name="connsiteY706" fmla="*/ 4361010 h 6845539"/>
              <a:gd name="connsiteX707" fmla="*/ 2844348 w 2890296"/>
              <a:gd name="connsiteY707" fmla="*/ 4367558 h 6845539"/>
              <a:gd name="connsiteX708" fmla="*/ 2844348 w 2890296"/>
              <a:gd name="connsiteY708" fmla="*/ 4398982 h 6845539"/>
              <a:gd name="connsiteX709" fmla="*/ 2813002 w 2890296"/>
              <a:gd name="connsiteY709" fmla="*/ 4398982 h 6845539"/>
              <a:gd name="connsiteX710" fmla="*/ 2813002 w 2890296"/>
              <a:gd name="connsiteY710" fmla="*/ 4367558 h 6845539"/>
              <a:gd name="connsiteX711" fmla="*/ 2828674 w 2890296"/>
              <a:gd name="connsiteY711" fmla="*/ 4361010 h 6845539"/>
              <a:gd name="connsiteX712" fmla="*/ 2516259 w 2890296"/>
              <a:gd name="connsiteY712" fmla="*/ 4361010 h 6845539"/>
              <a:gd name="connsiteX713" fmla="*/ 2531932 w 2890296"/>
              <a:gd name="connsiteY713" fmla="*/ 4367558 h 6845539"/>
              <a:gd name="connsiteX714" fmla="*/ 2531932 w 2890296"/>
              <a:gd name="connsiteY714" fmla="*/ 4398982 h 6845539"/>
              <a:gd name="connsiteX715" fmla="*/ 2500586 w 2890296"/>
              <a:gd name="connsiteY715" fmla="*/ 4398982 h 6845539"/>
              <a:gd name="connsiteX716" fmla="*/ 2500586 w 2890296"/>
              <a:gd name="connsiteY716" fmla="*/ 4367558 h 6845539"/>
              <a:gd name="connsiteX717" fmla="*/ 2516259 w 2890296"/>
              <a:gd name="connsiteY717" fmla="*/ 4361010 h 6845539"/>
              <a:gd name="connsiteX718" fmla="*/ 329003 w 2890296"/>
              <a:gd name="connsiteY718" fmla="*/ 4360661 h 6845539"/>
              <a:gd name="connsiteX719" fmla="*/ 344676 w 2890296"/>
              <a:gd name="connsiteY719" fmla="*/ 4367208 h 6845539"/>
              <a:gd name="connsiteX720" fmla="*/ 344676 w 2890296"/>
              <a:gd name="connsiteY720" fmla="*/ 4398633 h 6845539"/>
              <a:gd name="connsiteX721" fmla="*/ 313330 w 2890296"/>
              <a:gd name="connsiteY721" fmla="*/ 4398633 h 6845539"/>
              <a:gd name="connsiteX722" fmla="*/ 313330 w 2890296"/>
              <a:gd name="connsiteY722" fmla="*/ 4367208 h 6845539"/>
              <a:gd name="connsiteX723" fmla="*/ 329003 w 2890296"/>
              <a:gd name="connsiteY723" fmla="*/ 4360661 h 6845539"/>
              <a:gd name="connsiteX724" fmla="*/ 1579187 w 2890296"/>
              <a:gd name="connsiteY724" fmla="*/ 4292399 h 6845539"/>
              <a:gd name="connsiteX725" fmla="*/ 1641704 w 2890296"/>
              <a:gd name="connsiteY725" fmla="*/ 4318325 h 6845539"/>
              <a:gd name="connsiteX726" fmla="*/ 1641704 w 2890296"/>
              <a:gd name="connsiteY726" fmla="*/ 4443676 h 6845539"/>
              <a:gd name="connsiteX727" fmla="*/ 1516670 w 2890296"/>
              <a:gd name="connsiteY727" fmla="*/ 4443676 h 6845539"/>
              <a:gd name="connsiteX728" fmla="*/ 1516670 w 2890296"/>
              <a:gd name="connsiteY728" fmla="*/ 4318325 h 6845539"/>
              <a:gd name="connsiteX729" fmla="*/ 1579187 w 2890296"/>
              <a:gd name="connsiteY729" fmla="*/ 4292399 h 6845539"/>
              <a:gd name="connsiteX730" fmla="*/ 1266771 w 2890296"/>
              <a:gd name="connsiteY730" fmla="*/ 4292050 h 6845539"/>
              <a:gd name="connsiteX731" fmla="*/ 1329290 w 2890296"/>
              <a:gd name="connsiteY731" fmla="*/ 4317976 h 6845539"/>
              <a:gd name="connsiteX732" fmla="*/ 1329290 w 2890296"/>
              <a:gd name="connsiteY732" fmla="*/ 4443327 h 6845539"/>
              <a:gd name="connsiteX733" fmla="*/ 1204254 w 2890296"/>
              <a:gd name="connsiteY733" fmla="*/ 4443327 h 6845539"/>
              <a:gd name="connsiteX734" fmla="*/ 1204254 w 2890296"/>
              <a:gd name="connsiteY734" fmla="*/ 4317976 h 6845539"/>
              <a:gd name="connsiteX735" fmla="*/ 1266771 w 2890296"/>
              <a:gd name="connsiteY735" fmla="*/ 4292050 h 6845539"/>
              <a:gd name="connsiteX736" fmla="*/ 2203669 w 2890296"/>
              <a:gd name="connsiteY736" fmla="*/ 4272584 h 6845539"/>
              <a:gd name="connsiteX737" fmla="*/ 2281860 w 2890296"/>
              <a:gd name="connsiteY737" fmla="*/ 4305056 h 6845539"/>
              <a:gd name="connsiteX738" fmla="*/ 2281860 w 2890296"/>
              <a:gd name="connsiteY738" fmla="*/ 4461484 h 6845539"/>
              <a:gd name="connsiteX739" fmla="*/ 2125478 w 2890296"/>
              <a:gd name="connsiteY739" fmla="*/ 4461484 h 6845539"/>
              <a:gd name="connsiteX740" fmla="*/ 2125478 w 2890296"/>
              <a:gd name="connsiteY740" fmla="*/ 4305056 h 6845539"/>
              <a:gd name="connsiteX741" fmla="*/ 2203669 w 2890296"/>
              <a:gd name="connsiteY741" fmla="*/ 4272584 h 6845539"/>
              <a:gd name="connsiteX742" fmla="*/ 1891603 w 2890296"/>
              <a:gd name="connsiteY742" fmla="*/ 4272234 h 6845539"/>
              <a:gd name="connsiteX743" fmla="*/ 1933213 w 2890296"/>
              <a:gd name="connsiteY743" fmla="*/ 4280352 h 6845539"/>
              <a:gd name="connsiteX744" fmla="*/ 1968758 w 2890296"/>
              <a:gd name="connsiteY744" fmla="*/ 4304017 h 6845539"/>
              <a:gd name="connsiteX745" fmla="*/ 1969446 w 2890296"/>
              <a:gd name="connsiteY745" fmla="*/ 4305056 h 6845539"/>
              <a:gd name="connsiteX746" fmla="*/ 1970489 w 2890296"/>
              <a:gd name="connsiteY746" fmla="*/ 4305750 h 6845539"/>
              <a:gd name="connsiteX747" fmla="*/ 1994087 w 2890296"/>
              <a:gd name="connsiteY747" fmla="*/ 4341179 h 6845539"/>
              <a:gd name="connsiteX748" fmla="*/ 1969794 w 2890296"/>
              <a:gd name="connsiteY748" fmla="*/ 4461134 h 6845539"/>
              <a:gd name="connsiteX749" fmla="*/ 1813412 w 2890296"/>
              <a:gd name="connsiteY749" fmla="*/ 4461134 h 6845539"/>
              <a:gd name="connsiteX750" fmla="*/ 1813412 w 2890296"/>
              <a:gd name="connsiteY750" fmla="*/ 4304707 h 6845539"/>
              <a:gd name="connsiteX751" fmla="*/ 1891603 w 2890296"/>
              <a:gd name="connsiteY751" fmla="*/ 4272234 h 6845539"/>
              <a:gd name="connsiteX752" fmla="*/ 641593 w 2890296"/>
              <a:gd name="connsiteY752" fmla="*/ 4271886 h 6845539"/>
              <a:gd name="connsiteX753" fmla="*/ 719784 w 2890296"/>
              <a:gd name="connsiteY753" fmla="*/ 4304358 h 6845539"/>
              <a:gd name="connsiteX754" fmla="*/ 744077 w 2890296"/>
              <a:gd name="connsiteY754" fmla="*/ 4424117 h 6845539"/>
              <a:gd name="connsiteX755" fmla="*/ 721308 w 2890296"/>
              <a:gd name="connsiteY755" fmla="*/ 4458485 h 6845539"/>
              <a:gd name="connsiteX756" fmla="*/ 720480 w 2890296"/>
              <a:gd name="connsiteY756" fmla="*/ 4459039 h 6845539"/>
              <a:gd name="connsiteX757" fmla="*/ 718960 w 2890296"/>
              <a:gd name="connsiteY757" fmla="*/ 4461333 h 6845539"/>
              <a:gd name="connsiteX758" fmla="*/ 683203 w 2890296"/>
              <a:gd name="connsiteY758" fmla="*/ 4485139 h 6845539"/>
              <a:gd name="connsiteX759" fmla="*/ 563402 w 2890296"/>
              <a:gd name="connsiteY759" fmla="*/ 4460785 h 6845539"/>
              <a:gd name="connsiteX760" fmla="*/ 563402 w 2890296"/>
              <a:gd name="connsiteY760" fmla="*/ 4304358 h 6845539"/>
              <a:gd name="connsiteX761" fmla="*/ 641593 w 2890296"/>
              <a:gd name="connsiteY761" fmla="*/ 4271886 h 6845539"/>
              <a:gd name="connsiteX762" fmla="*/ 955053 w 2890296"/>
              <a:gd name="connsiteY762" fmla="*/ 4270140 h 6845539"/>
              <a:gd name="connsiteX763" fmla="*/ 996663 w 2890296"/>
              <a:gd name="connsiteY763" fmla="*/ 4278258 h 6845539"/>
              <a:gd name="connsiteX764" fmla="*/ 1032621 w 2890296"/>
              <a:gd name="connsiteY764" fmla="*/ 4302197 h 6845539"/>
              <a:gd name="connsiteX765" fmla="*/ 1032896 w 2890296"/>
              <a:gd name="connsiteY765" fmla="*/ 4302612 h 6845539"/>
              <a:gd name="connsiteX766" fmla="*/ 1033521 w 2890296"/>
              <a:gd name="connsiteY766" fmla="*/ 4303028 h 6845539"/>
              <a:gd name="connsiteX767" fmla="*/ 1057537 w 2890296"/>
              <a:gd name="connsiteY767" fmla="*/ 4339083 h 6845539"/>
              <a:gd name="connsiteX768" fmla="*/ 1033244 w 2890296"/>
              <a:gd name="connsiteY768" fmla="*/ 4459039 h 6845539"/>
              <a:gd name="connsiteX769" fmla="*/ 876862 w 2890296"/>
              <a:gd name="connsiteY769" fmla="*/ 4459039 h 6845539"/>
              <a:gd name="connsiteX770" fmla="*/ 852569 w 2890296"/>
              <a:gd name="connsiteY770" fmla="*/ 4339280 h 6845539"/>
              <a:gd name="connsiteX771" fmla="*/ 875338 w 2890296"/>
              <a:gd name="connsiteY771" fmla="*/ 4304912 h 6845539"/>
              <a:gd name="connsiteX772" fmla="*/ 876166 w 2890296"/>
              <a:gd name="connsiteY772" fmla="*/ 4304358 h 6845539"/>
              <a:gd name="connsiteX773" fmla="*/ 877686 w 2890296"/>
              <a:gd name="connsiteY773" fmla="*/ 4302063 h 6845539"/>
              <a:gd name="connsiteX774" fmla="*/ 913443 w 2890296"/>
              <a:gd name="connsiteY774" fmla="*/ 4278258 h 6845539"/>
              <a:gd name="connsiteX775" fmla="*/ 955053 w 2890296"/>
              <a:gd name="connsiteY775" fmla="*/ 4270140 h 6845539"/>
              <a:gd name="connsiteX776" fmla="*/ 2672292 w 2890296"/>
              <a:gd name="connsiteY776" fmla="*/ 4204234 h 6845539"/>
              <a:gd name="connsiteX777" fmla="*/ 2687966 w 2890296"/>
              <a:gd name="connsiteY777" fmla="*/ 4210781 h 6845539"/>
              <a:gd name="connsiteX778" fmla="*/ 2687966 w 2890296"/>
              <a:gd name="connsiteY778" fmla="*/ 4242206 h 6845539"/>
              <a:gd name="connsiteX779" fmla="*/ 2656620 w 2890296"/>
              <a:gd name="connsiteY779" fmla="*/ 4242206 h 6845539"/>
              <a:gd name="connsiteX780" fmla="*/ 2656620 w 2890296"/>
              <a:gd name="connsiteY780" fmla="*/ 4210781 h 6845539"/>
              <a:gd name="connsiteX781" fmla="*/ 2672292 w 2890296"/>
              <a:gd name="connsiteY781" fmla="*/ 4204234 h 6845539"/>
              <a:gd name="connsiteX782" fmla="*/ 172970 w 2890296"/>
              <a:gd name="connsiteY782" fmla="*/ 4204234 h 6845539"/>
              <a:gd name="connsiteX783" fmla="*/ 188642 w 2890296"/>
              <a:gd name="connsiteY783" fmla="*/ 4210781 h 6845539"/>
              <a:gd name="connsiteX784" fmla="*/ 188642 w 2890296"/>
              <a:gd name="connsiteY784" fmla="*/ 4242206 h 6845539"/>
              <a:gd name="connsiteX785" fmla="*/ 157296 w 2890296"/>
              <a:gd name="connsiteY785" fmla="*/ 4242206 h 6845539"/>
              <a:gd name="connsiteX786" fmla="*/ 157296 w 2890296"/>
              <a:gd name="connsiteY786" fmla="*/ 4210781 h 6845539"/>
              <a:gd name="connsiteX787" fmla="*/ 172970 w 2890296"/>
              <a:gd name="connsiteY787" fmla="*/ 4204234 h 6845539"/>
              <a:gd name="connsiteX788" fmla="*/ 2890296 w 2890296"/>
              <a:gd name="connsiteY788" fmla="*/ 4172333 h 6845539"/>
              <a:gd name="connsiteX789" fmla="*/ 2890296 w 2890296"/>
              <a:gd name="connsiteY789" fmla="*/ 4279606 h 6845539"/>
              <a:gd name="connsiteX790" fmla="*/ 2882399 w 2890296"/>
              <a:gd name="connsiteY790" fmla="*/ 4267685 h 6845539"/>
              <a:gd name="connsiteX791" fmla="*/ 2882399 w 2890296"/>
              <a:gd name="connsiteY791" fmla="*/ 4184255 h 6845539"/>
              <a:gd name="connsiteX792" fmla="*/ 1422805 w 2890296"/>
              <a:gd name="connsiteY792" fmla="*/ 4135623 h 6845539"/>
              <a:gd name="connsiteX793" fmla="*/ 1485322 w 2890296"/>
              <a:gd name="connsiteY793" fmla="*/ 4161549 h 6845539"/>
              <a:gd name="connsiteX794" fmla="*/ 1485322 w 2890296"/>
              <a:gd name="connsiteY794" fmla="*/ 4286900 h 6845539"/>
              <a:gd name="connsiteX795" fmla="*/ 1360288 w 2890296"/>
              <a:gd name="connsiteY795" fmla="*/ 4286900 h 6845539"/>
              <a:gd name="connsiteX796" fmla="*/ 1360288 w 2890296"/>
              <a:gd name="connsiteY796" fmla="*/ 4161549 h 6845539"/>
              <a:gd name="connsiteX797" fmla="*/ 1422805 w 2890296"/>
              <a:gd name="connsiteY797" fmla="*/ 4135623 h 6845539"/>
              <a:gd name="connsiteX798" fmla="*/ 2359747 w 2890296"/>
              <a:gd name="connsiteY798" fmla="*/ 4115808 h 6845539"/>
              <a:gd name="connsiteX799" fmla="*/ 2437894 w 2890296"/>
              <a:gd name="connsiteY799" fmla="*/ 4148281 h 6845539"/>
              <a:gd name="connsiteX800" fmla="*/ 2437894 w 2890296"/>
              <a:gd name="connsiteY800" fmla="*/ 4305056 h 6845539"/>
              <a:gd name="connsiteX801" fmla="*/ 2281860 w 2890296"/>
              <a:gd name="connsiteY801" fmla="*/ 4305056 h 6845539"/>
              <a:gd name="connsiteX802" fmla="*/ 2281860 w 2890296"/>
              <a:gd name="connsiteY802" fmla="*/ 4148281 h 6845539"/>
              <a:gd name="connsiteX803" fmla="*/ 2359747 w 2890296"/>
              <a:gd name="connsiteY803" fmla="*/ 4115808 h 6845539"/>
              <a:gd name="connsiteX804" fmla="*/ 2047331 w 2890296"/>
              <a:gd name="connsiteY804" fmla="*/ 4115808 h 6845539"/>
              <a:gd name="connsiteX805" fmla="*/ 2125478 w 2890296"/>
              <a:gd name="connsiteY805" fmla="*/ 4148281 h 6845539"/>
              <a:gd name="connsiteX806" fmla="*/ 2125478 w 2890296"/>
              <a:gd name="connsiteY806" fmla="*/ 4305056 h 6845539"/>
              <a:gd name="connsiteX807" fmla="*/ 2006021 w 2890296"/>
              <a:gd name="connsiteY807" fmla="*/ 4329410 h 6845539"/>
              <a:gd name="connsiteX808" fmla="*/ 1970489 w 2890296"/>
              <a:gd name="connsiteY808" fmla="*/ 4305750 h 6845539"/>
              <a:gd name="connsiteX809" fmla="*/ 1969794 w 2890296"/>
              <a:gd name="connsiteY809" fmla="*/ 4304707 h 6845539"/>
              <a:gd name="connsiteX810" fmla="*/ 1968758 w 2890296"/>
              <a:gd name="connsiteY810" fmla="*/ 4304017 h 6845539"/>
              <a:gd name="connsiteX811" fmla="*/ 1945153 w 2890296"/>
              <a:gd name="connsiteY811" fmla="*/ 4268383 h 6845539"/>
              <a:gd name="connsiteX812" fmla="*/ 1969446 w 2890296"/>
              <a:gd name="connsiteY812" fmla="*/ 4148281 h 6845539"/>
              <a:gd name="connsiteX813" fmla="*/ 2047331 w 2890296"/>
              <a:gd name="connsiteY813" fmla="*/ 4115808 h 6845539"/>
              <a:gd name="connsiteX814" fmla="*/ 1735264 w 2890296"/>
              <a:gd name="connsiteY814" fmla="*/ 4115459 h 6845539"/>
              <a:gd name="connsiteX815" fmla="*/ 1776836 w 2890296"/>
              <a:gd name="connsiteY815" fmla="*/ 4123577 h 6845539"/>
              <a:gd name="connsiteX816" fmla="*/ 1812787 w 2890296"/>
              <a:gd name="connsiteY816" fmla="*/ 4147514 h 6845539"/>
              <a:gd name="connsiteX817" fmla="*/ 1813064 w 2890296"/>
              <a:gd name="connsiteY817" fmla="*/ 4147931 h 6845539"/>
              <a:gd name="connsiteX818" fmla="*/ 1813687 w 2890296"/>
              <a:gd name="connsiteY818" fmla="*/ 4148345 h 6845539"/>
              <a:gd name="connsiteX819" fmla="*/ 1837705 w 2890296"/>
              <a:gd name="connsiteY819" fmla="*/ 4184604 h 6845539"/>
              <a:gd name="connsiteX820" fmla="*/ 1813412 w 2890296"/>
              <a:gd name="connsiteY820" fmla="*/ 4304707 h 6845539"/>
              <a:gd name="connsiteX821" fmla="*/ 1657378 w 2890296"/>
              <a:gd name="connsiteY821" fmla="*/ 4304707 h 6845539"/>
              <a:gd name="connsiteX822" fmla="*/ 1657378 w 2890296"/>
              <a:gd name="connsiteY822" fmla="*/ 4147931 h 6845539"/>
              <a:gd name="connsiteX823" fmla="*/ 1735264 w 2890296"/>
              <a:gd name="connsiteY823" fmla="*/ 4115459 h 6845539"/>
              <a:gd name="connsiteX824" fmla="*/ 798019 w 2890296"/>
              <a:gd name="connsiteY824" fmla="*/ 4115109 h 6845539"/>
              <a:gd name="connsiteX825" fmla="*/ 876166 w 2890296"/>
              <a:gd name="connsiteY825" fmla="*/ 4147582 h 6845539"/>
              <a:gd name="connsiteX826" fmla="*/ 900459 w 2890296"/>
              <a:gd name="connsiteY826" fmla="*/ 4267685 h 6845539"/>
              <a:gd name="connsiteX827" fmla="*/ 877686 w 2890296"/>
              <a:gd name="connsiteY827" fmla="*/ 4302063 h 6845539"/>
              <a:gd name="connsiteX828" fmla="*/ 876862 w 2890296"/>
              <a:gd name="connsiteY828" fmla="*/ 4302612 h 6845539"/>
              <a:gd name="connsiteX829" fmla="*/ 875338 w 2890296"/>
              <a:gd name="connsiteY829" fmla="*/ 4304912 h 6845539"/>
              <a:gd name="connsiteX830" fmla="*/ 839786 w 2890296"/>
              <a:gd name="connsiteY830" fmla="*/ 4328712 h 6845539"/>
              <a:gd name="connsiteX831" fmla="*/ 720132 w 2890296"/>
              <a:gd name="connsiteY831" fmla="*/ 4304358 h 6845539"/>
              <a:gd name="connsiteX832" fmla="*/ 720132 w 2890296"/>
              <a:gd name="connsiteY832" fmla="*/ 4147582 h 6845539"/>
              <a:gd name="connsiteX833" fmla="*/ 798019 w 2890296"/>
              <a:gd name="connsiteY833" fmla="*/ 4115109 h 6845539"/>
              <a:gd name="connsiteX834" fmla="*/ 1110782 w 2890296"/>
              <a:gd name="connsiteY834" fmla="*/ 4113363 h 6845539"/>
              <a:gd name="connsiteX835" fmla="*/ 1188928 w 2890296"/>
              <a:gd name="connsiteY835" fmla="*/ 4145836 h 6845539"/>
              <a:gd name="connsiteX836" fmla="*/ 1188928 w 2890296"/>
              <a:gd name="connsiteY836" fmla="*/ 4302612 h 6845539"/>
              <a:gd name="connsiteX837" fmla="*/ 1069472 w 2890296"/>
              <a:gd name="connsiteY837" fmla="*/ 4326966 h 6845539"/>
              <a:gd name="connsiteX838" fmla="*/ 1033521 w 2890296"/>
              <a:gd name="connsiteY838" fmla="*/ 4303028 h 6845539"/>
              <a:gd name="connsiteX839" fmla="*/ 1033244 w 2890296"/>
              <a:gd name="connsiteY839" fmla="*/ 4302612 h 6845539"/>
              <a:gd name="connsiteX840" fmla="*/ 1032621 w 2890296"/>
              <a:gd name="connsiteY840" fmla="*/ 4302197 h 6845539"/>
              <a:gd name="connsiteX841" fmla="*/ 1008603 w 2890296"/>
              <a:gd name="connsiteY841" fmla="*/ 4265939 h 6845539"/>
              <a:gd name="connsiteX842" fmla="*/ 1008603 w 2890296"/>
              <a:gd name="connsiteY842" fmla="*/ 4182509 h 6845539"/>
              <a:gd name="connsiteX843" fmla="*/ 1031102 w 2890296"/>
              <a:gd name="connsiteY843" fmla="*/ 4148545 h 6845539"/>
              <a:gd name="connsiteX844" fmla="*/ 1032548 w 2890296"/>
              <a:gd name="connsiteY844" fmla="*/ 4147582 h 6845539"/>
              <a:gd name="connsiteX845" fmla="*/ 1034349 w 2890296"/>
              <a:gd name="connsiteY845" fmla="*/ 4144863 h 6845539"/>
              <a:gd name="connsiteX846" fmla="*/ 1069275 w 2890296"/>
              <a:gd name="connsiteY846" fmla="*/ 4121481 h 6845539"/>
              <a:gd name="connsiteX847" fmla="*/ 1110782 w 2890296"/>
              <a:gd name="connsiteY847" fmla="*/ 4113363 h 6845539"/>
              <a:gd name="connsiteX848" fmla="*/ 486299 w 2890296"/>
              <a:gd name="connsiteY848" fmla="*/ 4113363 h 6845539"/>
              <a:gd name="connsiteX849" fmla="*/ 527870 w 2890296"/>
              <a:gd name="connsiteY849" fmla="*/ 4121481 h 6845539"/>
              <a:gd name="connsiteX850" fmla="*/ 561105 w 2890296"/>
              <a:gd name="connsiteY850" fmla="*/ 4143611 h 6845539"/>
              <a:gd name="connsiteX851" fmla="*/ 563750 w 2890296"/>
              <a:gd name="connsiteY851" fmla="*/ 4147582 h 6845539"/>
              <a:gd name="connsiteX852" fmla="*/ 567064 w 2890296"/>
              <a:gd name="connsiteY852" fmla="*/ 4149788 h 6845539"/>
              <a:gd name="connsiteX853" fmla="*/ 588739 w 2890296"/>
              <a:gd name="connsiteY853" fmla="*/ 4182509 h 6845539"/>
              <a:gd name="connsiteX854" fmla="*/ 564446 w 2890296"/>
              <a:gd name="connsiteY854" fmla="*/ 4302612 h 6845539"/>
              <a:gd name="connsiteX855" fmla="*/ 408412 w 2890296"/>
              <a:gd name="connsiteY855" fmla="*/ 4302612 h 6845539"/>
              <a:gd name="connsiteX856" fmla="*/ 408412 w 2890296"/>
              <a:gd name="connsiteY856" fmla="*/ 4145836 h 6845539"/>
              <a:gd name="connsiteX857" fmla="*/ 486299 w 2890296"/>
              <a:gd name="connsiteY857" fmla="*/ 4113363 h 6845539"/>
              <a:gd name="connsiteX858" fmla="*/ 43213 w 2890296"/>
              <a:gd name="connsiteY858" fmla="*/ 3984696 h 6845539"/>
              <a:gd name="connsiteX859" fmla="*/ 50046 w 2890296"/>
              <a:gd name="connsiteY859" fmla="*/ 3986026 h 6845539"/>
              <a:gd name="connsiteX860" fmla="*/ 79280 w 2890296"/>
              <a:gd name="connsiteY860" fmla="*/ 4005471 h 6845539"/>
              <a:gd name="connsiteX861" fmla="*/ 79280 w 2890296"/>
              <a:gd name="connsiteY861" fmla="*/ 4130822 h 6845539"/>
              <a:gd name="connsiteX862" fmla="*/ 67798 w 2890296"/>
              <a:gd name="connsiteY862" fmla="*/ 4138459 h 6845539"/>
              <a:gd name="connsiteX863" fmla="*/ 55378 w 2890296"/>
              <a:gd name="connsiteY863" fmla="*/ 4080320 h 6845539"/>
              <a:gd name="connsiteX864" fmla="*/ 2515781 w 2890296"/>
              <a:gd name="connsiteY864" fmla="*/ 3959032 h 6845539"/>
              <a:gd name="connsiteX865" fmla="*/ 2593928 w 2890296"/>
              <a:gd name="connsiteY865" fmla="*/ 3991504 h 6845539"/>
              <a:gd name="connsiteX866" fmla="*/ 2593928 w 2890296"/>
              <a:gd name="connsiteY866" fmla="*/ 4147931 h 6845539"/>
              <a:gd name="connsiteX867" fmla="*/ 2437894 w 2890296"/>
              <a:gd name="connsiteY867" fmla="*/ 4147931 h 6845539"/>
              <a:gd name="connsiteX868" fmla="*/ 2437894 w 2890296"/>
              <a:gd name="connsiteY868" fmla="*/ 3991504 h 6845539"/>
              <a:gd name="connsiteX869" fmla="*/ 2515781 w 2890296"/>
              <a:gd name="connsiteY869" fmla="*/ 3959032 h 6845539"/>
              <a:gd name="connsiteX870" fmla="*/ 2204017 w 2890296"/>
              <a:gd name="connsiteY870" fmla="*/ 3959032 h 6845539"/>
              <a:gd name="connsiteX871" fmla="*/ 2245627 w 2890296"/>
              <a:gd name="connsiteY871" fmla="*/ 3967150 h 6845539"/>
              <a:gd name="connsiteX872" fmla="*/ 2281583 w 2890296"/>
              <a:gd name="connsiteY872" fmla="*/ 3991087 h 6845539"/>
              <a:gd name="connsiteX873" fmla="*/ 2281860 w 2890296"/>
              <a:gd name="connsiteY873" fmla="*/ 3991504 h 6845539"/>
              <a:gd name="connsiteX874" fmla="*/ 2282485 w 2890296"/>
              <a:gd name="connsiteY874" fmla="*/ 3991920 h 6845539"/>
              <a:gd name="connsiteX875" fmla="*/ 2306501 w 2890296"/>
              <a:gd name="connsiteY875" fmla="*/ 4027975 h 6845539"/>
              <a:gd name="connsiteX876" fmla="*/ 2282208 w 2890296"/>
              <a:gd name="connsiteY876" fmla="*/ 4147931 h 6845539"/>
              <a:gd name="connsiteX877" fmla="*/ 2125826 w 2890296"/>
              <a:gd name="connsiteY877" fmla="*/ 4147931 h 6845539"/>
              <a:gd name="connsiteX878" fmla="*/ 2125826 w 2890296"/>
              <a:gd name="connsiteY878" fmla="*/ 3991504 h 6845539"/>
              <a:gd name="connsiteX879" fmla="*/ 2204017 w 2890296"/>
              <a:gd name="connsiteY879" fmla="*/ 3959032 h 6845539"/>
              <a:gd name="connsiteX880" fmla="*/ 1891255 w 2890296"/>
              <a:gd name="connsiteY880" fmla="*/ 3959032 h 6845539"/>
              <a:gd name="connsiteX881" fmla="*/ 1969446 w 2890296"/>
              <a:gd name="connsiteY881" fmla="*/ 3991504 h 6845539"/>
              <a:gd name="connsiteX882" fmla="*/ 1969446 w 2890296"/>
              <a:gd name="connsiteY882" fmla="*/ 4147931 h 6845539"/>
              <a:gd name="connsiteX883" fmla="*/ 1849645 w 2890296"/>
              <a:gd name="connsiteY883" fmla="*/ 4172285 h 6845539"/>
              <a:gd name="connsiteX884" fmla="*/ 1813687 w 2890296"/>
              <a:gd name="connsiteY884" fmla="*/ 4148345 h 6845539"/>
              <a:gd name="connsiteX885" fmla="*/ 1813412 w 2890296"/>
              <a:gd name="connsiteY885" fmla="*/ 4147931 h 6845539"/>
              <a:gd name="connsiteX886" fmla="*/ 1812787 w 2890296"/>
              <a:gd name="connsiteY886" fmla="*/ 4147514 h 6845539"/>
              <a:gd name="connsiteX887" fmla="*/ 1788771 w 2890296"/>
              <a:gd name="connsiteY887" fmla="*/ 4111459 h 6845539"/>
              <a:gd name="connsiteX888" fmla="*/ 1788771 w 2890296"/>
              <a:gd name="connsiteY888" fmla="*/ 4028172 h 6845539"/>
              <a:gd name="connsiteX889" fmla="*/ 1812787 w 2890296"/>
              <a:gd name="connsiteY889" fmla="*/ 3991922 h 6845539"/>
              <a:gd name="connsiteX890" fmla="*/ 1813412 w 2890296"/>
              <a:gd name="connsiteY890" fmla="*/ 3991504 h 6845539"/>
              <a:gd name="connsiteX891" fmla="*/ 1813687 w 2890296"/>
              <a:gd name="connsiteY891" fmla="*/ 3991089 h 6845539"/>
              <a:gd name="connsiteX892" fmla="*/ 1849645 w 2890296"/>
              <a:gd name="connsiteY892" fmla="*/ 3967150 h 6845539"/>
              <a:gd name="connsiteX893" fmla="*/ 1891255 w 2890296"/>
              <a:gd name="connsiteY893" fmla="*/ 3959032 h 6845539"/>
              <a:gd name="connsiteX894" fmla="*/ 2828545 w 2890296"/>
              <a:gd name="connsiteY894" fmla="*/ 3958683 h 6845539"/>
              <a:gd name="connsiteX895" fmla="*/ 2870116 w 2890296"/>
              <a:gd name="connsiteY895" fmla="*/ 3966801 h 6845539"/>
              <a:gd name="connsiteX896" fmla="*/ 2890296 w 2890296"/>
              <a:gd name="connsiteY896" fmla="*/ 3980237 h 6845539"/>
              <a:gd name="connsiteX897" fmla="*/ 2890296 w 2890296"/>
              <a:gd name="connsiteY897" fmla="*/ 4158558 h 6845539"/>
              <a:gd name="connsiteX898" fmla="*/ 2870312 w 2890296"/>
              <a:gd name="connsiteY898" fmla="*/ 4171936 h 6845539"/>
              <a:gd name="connsiteX899" fmla="*/ 2750658 w 2890296"/>
              <a:gd name="connsiteY899" fmla="*/ 4147582 h 6845539"/>
              <a:gd name="connsiteX900" fmla="*/ 2750658 w 2890296"/>
              <a:gd name="connsiteY900" fmla="*/ 3991155 h 6845539"/>
              <a:gd name="connsiteX901" fmla="*/ 2828545 w 2890296"/>
              <a:gd name="connsiteY901" fmla="*/ 3958683 h 6845539"/>
              <a:gd name="connsiteX902" fmla="*/ 1579187 w 2890296"/>
              <a:gd name="connsiteY902" fmla="*/ 3958683 h 6845539"/>
              <a:gd name="connsiteX903" fmla="*/ 1620797 w 2890296"/>
              <a:gd name="connsiteY903" fmla="*/ 3966801 h 6845539"/>
              <a:gd name="connsiteX904" fmla="*/ 1656960 w 2890296"/>
              <a:gd name="connsiteY904" fmla="*/ 3990876 h 6845539"/>
              <a:gd name="connsiteX905" fmla="*/ 1657378 w 2890296"/>
              <a:gd name="connsiteY905" fmla="*/ 3991504 h 6845539"/>
              <a:gd name="connsiteX906" fmla="*/ 1657796 w 2890296"/>
              <a:gd name="connsiteY906" fmla="*/ 3991782 h 6845539"/>
              <a:gd name="connsiteX907" fmla="*/ 1681671 w 2890296"/>
              <a:gd name="connsiteY907" fmla="*/ 4027626 h 6845539"/>
              <a:gd name="connsiteX908" fmla="*/ 1657378 w 2890296"/>
              <a:gd name="connsiteY908" fmla="*/ 4147582 h 6845539"/>
              <a:gd name="connsiteX909" fmla="*/ 1500996 w 2890296"/>
              <a:gd name="connsiteY909" fmla="*/ 4147582 h 6845539"/>
              <a:gd name="connsiteX910" fmla="*/ 1500996 w 2890296"/>
              <a:gd name="connsiteY910" fmla="*/ 3991155 h 6845539"/>
              <a:gd name="connsiteX911" fmla="*/ 1579187 w 2890296"/>
              <a:gd name="connsiteY911" fmla="*/ 3958683 h 6845539"/>
              <a:gd name="connsiteX912" fmla="*/ 954357 w 2890296"/>
              <a:gd name="connsiteY912" fmla="*/ 3958683 h 6845539"/>
              <a:gd name="connsiteX913" fmla="*/ 1032548 w 2890296"/>
              <a:gd name="connsiteY913" fmla="*/ 3991155 h 6845539"/>
              <a:gd name="connsiteX914" fmla="*/ 1056840 w 2890296"/>
              <a:gd name="connsiteY914" fmla="*/ 4110914 h 6845539"/>
              <a:gd name="connsiteX915" fmla="*/ 1034349 w 2890296"/>
              <a:gd name="connsiteY915" fmla="*/ 4144863 h 6845539"/>
              <a:gd name="connsiteX916" fmla="*/ 1032896 w 2890296"/>
              <a:gd name="connsiteY916" fmla="*/ 4145836 h 6845539"/>
              <a:gd name="connsiteX917" fmla="*/ 1031102 w 2890296"/>
              <a:gd name="connsiteY917" fmla="*/ 4148545 h 6845539"/>
              <a:gd name="connsiteX918" fmla="*/ 995967 w 2890296"/>
              <a:gd name="connsiteY918" fmla="*/ 4171936 h 6845539"/>
              <a:gd name="connsiteX919" fmla="*/ 876166 w 2890296"/>
              <a:gd name="connsiteY919" fmla="*/ 4147582 h 6845539"/>
              <a:gd name="connsiteX920" fmla="*/ 876166 w 2890296"/>
              <a:gd name="connsiteY920" fmla="*/ 3991155 h 6845539"/>
              <a:gd name="connsiteX921" fmla="*/ 954357 w 2890296"/>
              <a:gd name="connsiteY921" fmla="*/ 3958683 h 6845539"/>
              <a:gd name="connsiteX922" fmla="*/ 641941 w 2890296"/>
              <a:gd name="connsiteY922" fmla="*/ 3958683 h 6845539"/>
              <a:gd name="connsiteX923" fmla="*/ 720132 w 2890296"/>
              <a:gd name="connsiteY923" fmla="*/ 3991155 h 6845539"/>
              <a:gd name="connsiteX924" fmla="*/ 720132 w 2890296"/>
              <a:gd name="connsiteY924" fmla="*/ 4147582 h 6845539"/>
              <a:gd name="connsiteX925" fmla="*/ 600331 w 2890296"/>
              <a:gd name="connsiteY925" fmla="*/ 4171936 h 6845539"/>
              <a:gd name="connsiteX926" fmla="*/ 567064 w 2890296"/>
              <a:gd name="connsiteY926" fmla="*/ 4149788 h 6845539"/>
              <a:gd name="connsiteX927" fmla="*/ 564446 w 2890296"/>
              <a:gd name="connsiteY927" fmla="*/ 4145836 h 6845539"/>
              <a:gd name="connsiteX928" fmla="*/ 561105 w 2890296"/>
              <a:gd name="connsiteY928" fmla="*/ 4143611 h 6845539"/>
              <a:gd name="connsiteX929" fmla="*/ 539457 w 2890296"/>
              <a:gd name="connsiteY929" fmla="*/ 4111110 h 6845539"/>
              <a:gd name="connsiteX930" fmla="*/ 563750 w 2890296"/>
              <a:gd name="connsiteY930" fmla="*/ 3991155 h 6845539"/>
              <a:gd name="connsiteX931" fmla="*/ 641941 w 2890296"/>
              <a:gd name="connsiteY931" fmla="*/ 3958683 h 6845539"/>
              <a:gd name="connsiteX932" fmla="*/ 1267469 w 2890296"/>
              <a:gd name="connsiteY932" fmla="*/ 3956937 h 6845539"/>
              <a:gd name="connsiteX933" fmla="*/ 1345660 w 2890296"/>
              <a:gd name="connsiteY933" fmla="*/ 3989409 h 6845539"/>
              <a:gd name="connsiteX934" fmla="*/ 1345660 w 2890296"/>
              <a:gd name="connsiteY934" fmla="*/ 4145836 h 6845539"/>
              <a:gd name="connsiteX935" fmla="*/ 1189278 w 2890296"/>
              <a:gd name="connsiteY935" fmla="*/ 4145836 h 6845539"/>
              <a:gd name="connsiteX936" fmla="*/ 1189278 w 2890296"/>
              <a:gd name="connsiteY936" fmla="*/ 3989409 h 6845539"/>
              <a:gd name="connsiteX937" fmla="*/ 1267469 w 2890296"/>
              <a:gd name="connsiteY937" fmla="*/ 3956937 h 6845539"/>
              <a:gd name="connsiteX938" fmla="*/ 330222 w 2890296"/>
              <a:gd name="connsiteY938" fmla="*/ 3956937 h 6845539"/>
              <a:gd name="connsiteX939" fmla="*/ 408412 w 2890296"/>
              <a:gd name="connsiteY939" fmla="*/ 3989409 h 6845539"/>
              <a:gd name="connsiteX940" fmla="*/ 408412 w 2890296"/>
              <a:gd name="connsiteY940" fmla="*/ 4145836 h 6845539"/>
              <a:gd name="connsiteX941" fmla="*/ 252032 w 2890296"/>
              <a:gd name="connsiteY941" fmla="*/ 4145836 h 6845539"/>
              <a:gd name="connsiteX942" fmla="*/ 252032 w 2890296"/>
              <a:gd name="connsiteY942" fmla="*/ 3989409 h 6845539"/>
              <a:gd name="connsiteX943" fmla="*/ 330222 w 2890296"/>
              <a:gd name="connsiteY943" fmla="*/ 3956937 h 6845539"/>
              <a:gd name="connsiteX944" fmla="*/ 172970 w 2890296"/>
              <a:gd name="connsiteY944" fmla="*/ 3891031 h 6845539"/>
              <a:gd name="connsiteX945" fmla="*/ 188642 w 2890296"/>
              <a:gd name="connsiteY945" fmla="*/ 3897578 h 6845539"/>
              <a:gd name="connsiteX946" fmla="*/ 188642 w 2890296"/>
              <a:gd name="connsiteY946" fmla="*/ 3929003 h 6845539"/>
              <a:gd name="connsiteX947" fmla="*/ 157296 w 2890296"/>
              <a:gd name="connsiteY947" fmla="*/ 3929003 h 6845539"/>
              <a:gd name="connsiteX948" fmla="*/ 157296 w 2890296"/>
              <a:gd name="connsiteY948" fmla="*/ 3897578 h 6845539"/>
              <a:gd name="connsiteX949" fmla="*/ 172970 w 2890296"/>
              <a:gd name="connsiteY949" fmla="*/ 3891031 h 6845539"/>
              <a:gd name="connsiteX950" fmla="*/ 1423850 w 2890296"/>
              <a:gd name="connsiteY950" fmla="*/ 3866939 h 6845539"/>
              <a:gd name="connsiteX951" fmla="*/ 1455022 w 2890296"/>
              <a:gd name="connsiteY951" fmla="*/ 3879771 h 6845539"/>
              <a:gd name="connsiteX952" fmla="*/ 1455022 w 2890296"/>
              <a:gd name="connsiteY952" fmla="*/ 3942621 h 6845539"/>
              <a:gd name="connsiteX953" fmla="*/ 1392678 w 2890296"/>
              <a:gd name="connsiteY953" fmla="*/ 3942621 h 6845539"/>
              <a:gd name="connsiteX954" fmla="*/ 1392678 w 2890296"/>
              <a:gd name="connsiteY954" fmla="*/ 3879771 h 6845539"/>
              <a:gd name="connsiteX955" fmla="*/ 1423850 w 2890296"/>
              <a:gd name="connsiteY955" fmla="*/ 3866939 h 6845539"/>
              <a:gd name="connsiteX956" fmla="*/ 2890296 w 2890296"/>
              <a:gd name="connsiteY956" fmla="*/ 3859476 h 6845539"/>
              <a:gd name="connsiteX957" fmla="*/ 2890296 w 2890296"/>
              <a:gd name="connsiteY957" fmla="*/ 3966539 h 6845539"/>
              <a:gd name="connsiteX958" fmla="*/ 2882399 w 2890296"/>
              <a:gd name="connsiteY958" fmla="*/ 3954683 h 6845539"/>
              <a:gd name="connsiteX959" fmla="*/ 2882399 w 2890296"/>
              <a:gd name="connsiteY959" fmla="*/ 3871396 h 6845539"/>
              <a:gd name="connsiteX960" fmla="*/ 2672118 w 2890296"/>
              <a:gd name="connsiteY960" fmla="*/ 3846774 h 6845539"/>
              <a:gd name="connsiteX961" fmla="*/ 2718964 w 2890296"/>
              <a:gd name="connsiteY961" fmla="*/ 3866153 h 6845539"/>
              <a:gd name="connsiteX962" fmla="*/ 2718964 w 2890296"/>
              <a:gd name="connsiteY962" fmla="*/ 3960079 h 6845539"/>
              <a:gd name="connsiteX963" fmla="*/ 2625274 w 2890296"/>
              <a:gd name="connsiteY963" fmla="*/ 3960079 h 6845539"/>
              <a:gd name="connsiteX964" fmla="*/ 2625274 w 2890296"/>
              <a:gd name="connsiteY964" fmla="*/ 3866153 h 6845539"/>
              <a:gd name="connsiteX965" fmla="*/ 2672118 w 2890296"/>
              <a:gd name="connsiteY965" fmla="*/ 3846774 h 6845539"/>
              <a:gd name="connsiteX966" fmla="*/ 2359747 w 2890296"/>
              <a:gd name="connsiteY966" fmla="*/ 3802735 h 6845539"/>
              <a:gd name="connsiteX967" fmla="*/ 2437894 w 2890296"/>
              <a:gd name="connsiteY967" fmla="*/ 3835077 h 6845539"/>
              <a:gd name="connsiteX968" fmla="*/ 2437894 w 2890296"/>
              <a:gd name="connsiteY968" fmla="*/ 3991504 h 6845539"/>
              <a:gd name="connsiteX969" fmla="*/ 2318436 w 2890296"/>
              <a:gd name="connsiteY969" fmla="*/ 4015858 h 6845539"/>
              <a:gd name="connsiteX970" fmla="*/ 2282485 w 2890296"/>
              <a:gd name="connsiteY970" fmla="*/ 3991920 h 6845539"/>
              <a:gd name="connsiteX971" fmla="*/ 2282208 w 2890296"/>
              <a:gd name="connsiteY971" fmla="*/ 3991504 h 6845539"/>
              <a:gd name="connsiteX972" fmla="*/ 2281583 w 2890296"/>
              <a:gd name="connsiteY972" fmla="*/ 3991087 h 6845539"/>
              <a:gd name="connsiteX973" fmla="*/ 2257567 w 2890296"/>
              <a:gd name="connsiteY973" fmla="*/ 3955032 h 6845539"/>
              <a:gd name="connsiteX974" fmla="*/ 2281860 w 2890296"/>
              <a:gd name="connsiteY974" fmla="*/ 3835077 h 6845539"/>
              <a:gd name="connsiteX975" fmla="*/ 2359747 w 2890296"/>
              <a:gd name="connsiteY975" fmla="*/ 3802735 h 6845539"/>
              <a:gd name="connsiteX976" fmla="*/ 1735264 w 2890296"/>
              <a:gd name="connsiteY976" fmla="*/ 3802605 h 6845539"/>
              <a:gd name="connsiteX977" fmla="*/ 1813412 w 2890296"/>
              <a:gd name="connsiteY977" fmla="*/ 3835077 h 6845539"/>
              <a:gd name="connsiteX978" fmla="*/ 1837705 w 2890296"/>
              <a:gd name="connsiteY978" fmla="*/ 3954836 h 6845539"/>
              <a:gd name="connsiteX979" fmla="*/ 1813687 w 2890296"/>
              <a:gd name="connsiteY979" fmla="*/ 3991089 h 6845539"/>
              <a:gd name="connsiteX980" fmla="*/ 1813064 w 2890296"/>
              <a:gd name="connsiteY980" fmla="*/ 3991504 h 6845539"/>
              <a:gd name="connsiteX981" fmla="*/ 1812787 w 2890296"/>
              <a:gd name="connsiteY981" fmla="*/ 3991922 h 6845539"/>
              <a:gd name="connsiteX982" fmla="*/ 1777032 w 2890296"/>
              <a:gd name="connsiteY982" fmla="*/ 4015858 h 6845539"/>
              <a:gd name="connsiteX983" fmla="*/ 1693954 w 2890296"/>
              <a:gd name="connsiteY983" fmla="*/ 4015858 h 6845539"/>
              <a:gd name="connsiteX984" fmla="*/ 1657796 w 2890296"/>
              <a:gd name="connsiteY984" fmla="*/ 3991782 h 6845539"/>
              <a:gd name="connsiteX985" fmla="*/ 1657378 w 2890296"/>
              <a:gd name="connsiteY985" fmla="*/ 3991155 h 6845539"/>
              <a:gd name="connsiteX986" fmla="*/ 1656960 w 2890296"/>
              <a:gd name="connsiteY986" fmla="*/ 3990876 h 6845539"/>
              <a:gd name="connsiteX987" fmla="*/ 1633085 w 2890296"/>
              <a:gd name="connsiteY987" fmla="*/ 3955032 h 6845539"/>
              <a:gd name="connsiteX988" fmla="*/ 1657378 w 2890296"/>
              <a:gd name="connsiteY988" fmla="*/ 3835077 h 6845539"/>
              <a:gd name="connsiteX989" fmla="*/ 1735264 w 2890296"/>
              <a:gd name="connsiteY989" fmla="*/ 3802605 h 6845539"/>
              <a:gd name="connsiteX990" fmla="*/ 2047679 w 2890296"/>
              <a:gd name="connsiteY990" fmla="*/ 3802255 h 6845539"/>
              <a:gd name="connsiteX991" fmla="*/ 2089250 w 2890296"/>
              <a:gd name="connsiteY991" fmla="*/ 3810373 h 6845539"/>
              <a:gd name="connsiteX992" fmla="*/ 2124783 w 2890296"/>
              <a:gd name="connsiteY992" fmla="*/ 3834033 h 6845539"/>
              <a:gd name="connsiteX993" fmla="*/ 2125478 w 2890296"/>
              <a:gd name="connsiteY993" fmla="*/ 3835077 h 6845539"/>
              <a:gd name="connsiteX994" fmla="*/ 2126521 w 2890296"/>
              <a:gd name="connsiteY994" fmla="*/ 3835771 h 6845539"/>
              <a:gd name="connsiteX995" fmla="*/ 2150119 w 2890296"/>
              <a:gd name="connsiteY995" fmla="*/ 3871200 h 6845539"/>
              <a:gd name="connsiteX996" fmla="*/ 2125826 w 2890296"/>
              <a:gd name="connsiteY996" fmla="*/ 3991155 h 6845539"/>
              <a:gd name="connsiteX997" fmla="*/ 1969794 w 2890296"/>
              <a:gd name="connsiteY997" fmla="*/ 3991155 h 6845539"/>
              <a:gd name="connsiteX998" fmla="*/ 1969794 w 2890296"/>
              <a:gd name="connsiteY998" fmla="*/ 3834728 h 6845539"/>
              <a:gd name="connsiteX999" fmla="*/ 2047679 w 2890296"/>
              <a:gd name="connsiteY999" fmla="*/ 3802255 h 6845539"/>
              <a:gd name="connsiteX1000" fmla="*/ 798019 w 2890296"/>
              <a:gd name="connsiteY1000" fmla="*/ 3802255 h 6845539"/>
              <a:gd name="connsiteX1001" fmla="*/ 876166 w 2890296"/>
              <a:gd name="connsiteY1001" fmla="*/ 3834728 h 6845539"/>
              <a:gd name="connsiteX1002" fmla="*/ 876166 w 2890296"/>
              <a:gd name="connsiteY1002" fmla="*/ 3991155 h 6845539"/>
              <a:gd name="connsiteX1003" fmla="*/ 720132 w 2890296"/>
              <a:gd name="connsiteY1003" fmla="*/ 3991155 h 6845539"/>
              <a:gd name="connsiteX1004" fmla="*/ 720132 w 2890296"/>
              <a:gd name="connsiteY1004" fmla="*/ 3834728 h 6845539"/>
              <a:gd name="connsiteX1005" fmla="*/ 798019 w 2890296"/>
              <a:gd name="connsiteY1005" fmla="*/ 3802255 h 6845539"/>
              <a:gd name="connsiteX1006" fmla="*/ 1111131 w 2890296"/>
              <a:gd name="connsiteY1006" fmla="*/ 3800510 h 6845539"/>
              <a:gd name="connsiteX1007" fmla="*/ 1189278 w 2890296"/>
              <a:gd name="connsiteY1007" fmla="*/ 3832982 h 6845539"/>
              <a:gd name="connsiteX1008" fmla="*/ 1189278 w 2890296"/>
              <a:gd name="connsiteY1008" fmla="*/ 3989409 h 6845539"/>
              <a:gd name="connsiteX1009" fmla="*/ 1033244 w 2890296"/>
              <a:gd name="connsiteY1009" fmla="*/ 3989409 h 6845539"/>
              <a:gd name="connsiteX1010" fmla="*/ 1033244 w 2890296"/>
              <a:gd name="connsiteY1010" fmla="*/ 3832982 h 6845539"/>
              <a:gd name="connsiteX1011" fmla="*/ 1111131 w 2890296"/>
              <a:gd name="connsiteY1011" fmla="*/ 3800510 h 6845539"/>
              <a:gd name="connsiteX1012" fmla="*/ 486299 w 2890296"/>
              <a:gd name="connsiteY1012" fmla="*/ 3800161 h 6845539"/>
              <a:gd name="connsiteX1013" fmla="*/ 527870 w 2890296"/>
              <a:gd name="connsiteY1013" fmla="*/ 3808279 h 6845539"/>
              <a:gd name="connsiteX1014" fmla="*/ 563821 w 2890296"/>
              <a:gd name="connsiteY1014" fmla="*/ 3832216 h 6845539"/>
              <a:gd name="connsiteX1015" fmla="*/ 564098 w 2890296"/>
              <a:gd name="connsiteY1015" fmla="*/ 3832633 h 6845539"/>
              <a:gd name="connsiteX1016" fmla="*/ 564723 w 2890296"/>
              <a:gd name="connsiteY1016" fmla="*/ 3833049 h 6845539"/>
              <a:gd name="connsiteX1017" fmla="*/ 588739 w 2890296"/>
              <a:gd name="connsiteY1017" fmla="*/ 3869104 h 6845539"/>
              <a:gd name="connsiteX1018" fmla="*/ 564446 w 2890296"/>
              <a:gd name="connsiteY1018" fmla="*/ 3989060 h 6845539"/>
              <a:gd name="connsiteX1019" fmla="*/ 408412 w 2890296"/>
              <a:gd name="connsiteY1019" fmla="*/ 3989060 h 6845539"/>
              <a:gd name="connsiteX1020" fmla="*/ 408412 w 2890296"/>
              <a:gd name="connsiteY1020" fmla="*/ 3832633 h 6845539"/>
              <a:gd name="connsiteX1021" fmla="*/ 486299 w 2890296"/>
              <a:gd name="connsiteY1021" fmla="*/ 3800161 h 6845539"/>
              <a:gd name="connsiteX1022" fmla="*/ 16588 w 2890296"/>
              <a:gd name="connsiteY1022" fmla="*/ 3734255 h 6845539"/>
              <a:gd name="connsiteX1023" fmla="*/ 32260 w 2890296"/>
              <a:gd name="connsiteY1023" fmla="*/ 3740802 h 6845539"/>
              <a:gd name="connsiteX1024" fmla="*/ 32260 w 2890296"/>
              <a:gd name="connsiteY1024" fmla="*/ 3772227 h 6845539"/>
              <a:gd name="connsiteX1025" fmla="*/ 16995 w 2890296"/>
              <a:gd name="connsiteY1025" fmla="*/ 3778604 h 6845539"/>
              <a:gd name="connsiteX1026" fmla="*/ 13657 w 2890296"/>
              <a:gd name="connsiteY1026" fmla="*/ 3752359 h 6845539"/>
              <a:gd name="connsiteX1027" fmla="*/ 12957 w 2890296"/>
              <a:gd name="connsiteY1027" fmla="*/ 3735772 h 6845539"/>
              <a:gd name="connsiteX1028" fmla="*/ 329352 w 2890296"/>
              <a:gd name="connsiteY1028" fmla="*/ 3733906 h 6845539"/>
              <a:gd name="connsiteX1029" fmla="*/ 345024 w 2890296"/>
              <a:gd name="connsiteY1029" fmla="*/ 3740453 h 6845539"/>
              <a:gd name="connsiteX1030" fmla="*/ 345024 w 2890296"/>
              <a:gd name="connsiteY1030" fmla="*/ 3771878 h 6845539"/>
              <a:gd name="connsiteX1031" fmla="*/ 313678 w 2890296"/>
              <a:gd name="connsiteY1031" fmla="*/ 3771878 h 6845539"/>
              <a:gd name="connsiteX1032" fmla="*/ 313678 w 2890296"/>
              <a:gd name="connsiteY1032" fmla="*/ 3740453 h 6845539"/>
              <a:gd name="connsiteX1033" fmla="*/ 329352 w 2890296"/>
              <a:gd name="connsiteY1033" fmla="*/ 3733906 h 6845539"/>
              <a:gd name="connsiteX1034" fmla="*/ 1579884 w 2890296"/>
              <a:gd name="connsiteY1034" fmla="*/ 3710250 h 6845539"/>
              <a:gd name="connsiteX1035" fmla="*/ 1611056 w 2890296"/>
              <a:gd name="connsiteY1035" fmla="*/ 3723344 h 6845539"/>
              <a:gd name="connsiteX1036" fmla="*/ 1611056 w 2890296"/>
              <a:gd name="connsiteY1036" fmla="*/ 3785845 h 6845539"/>
              <a:gd name="connsiteX1037" fmla="*/ 1548712 w 2890296"/>
              <a:gd name="connsiteY1037" fmla="*/ 3785845 h 6845539"/>
              <a:gd name="connsiteX1038" fmla="*/ 1548712 w 2890296"/>
              <a:gd name="connsiteY1038" fmla="*/ 3723344 h 6845539"/>
              <a:gd name="connsiteX1039" fmla="*/ 1579884 w 2890296"/>
              <a:gd name="connsiteY1039" fmla="*/ 3710250 h 6845539"/>
              <a:gd name="connsiteX1040" fmla="*/ 1267468 w 2890296"/>
              <a:gd name="connsiteY1040" fmla="*/ 3710250 h 6845539"/>
              <a:gd name="connsiteX1041" fmla="*/ 1298640 w 2890296"/>
              <a:gd name="connsiteY1041" fmla="*/ 3723344 h 6845539"/>
              <a:gd name="connsiteX1042" fmla="*/ 1298640 w 2890296"/>
              <a:gd name="connsiteY1042" fmla="*/ 3785845 h 6845539"/>
              <a:gd name="connsiteX1043" fmla="*/ 1236296 w 2890296"/>
              <a:gd name="connsiteY1043" fmla="*/ 3785845 h 6845539"/>
              <a:gd name="connsiteX1044" fmla="*/ 1236296 w 2890296"/>
              <a:gd name="connsiteY1044" fmla="*/ 3723344 h 6845539"/>
              <a:gd name="connsiteX1045" fmla="*/ 1267468 w 2890296"/>
              <a:gd name="connsiteY1045" fmla="*/ 3710250 h 6845539"/>
              <a:gd name="connsiteX1046" fmla="*/ 2828500 w 2890296"/>
              <a:gd name="connsiteY1046" fmla="*/ 3690347 h 6845539"/>
              <a:gd name="connsiteX1047" fmla="*/ 2875346 w 2890296"/>
              <a:gd name="connsiteY1047" fmla="*/ 3709727 h 6845539"/>
              <a:gd name="connsiteX1048" fmla="*/ 2889843 w 2890296"/>
              <a:gd name="connsiteY1048" fmla="*/ 3731669 h 6845539"/>
              <a:gd name="connsiteX1049" fmla="*/ 2890296 w 2890296"/>
              <a:gd name="connsiteY1049" fmla="*/ 3734016 h 6845539"/>
              <a:gd name="connsiteX1050" fmla="*/ 2890296 w 2890296"/>
              <a:gd name="connsiteY1050" fmla="*/ 3779363 h 6845539"/>
              <a:gd name="connsiteX1051" fmla="*/ 2889843 w 2890296"/>
              <a:gd name="connsiteY1051" fmla="*/ 3781709 h 6845539"/>
              <a:gd name="connsiteX1052" fmla="*/ 2875346 w 2890296"/>
              <a:gd name="connsiteY1052" fmla="*/ 3803653 h 6845539"/>
              <a:gd name="connsiteX1053" fmla="*/ 2781656 w 2890296"/>
              <a:gd name="connsiteY1053" fmla="*/ 3803653 h 6845539"/>
              <a:gd name="connsiteX1054" fmla="*/ 2781656 w 2890296"/>
              <a:gd name="connsiteY1054" fmla="*/ 3709727 h 6845539"/>
              <a:gd name="connsiteX1055" fmla="*/ 2828500 w 2890296"/>
              <a:gd name="connsiteY1055" fmla="*/ 3690347 h 6845539"/>
              <a:gd name="connsiteX1056" fmla="*/ 2516085 w 2890296"/>
              <a:gd name="connsiteY1056" fmla="*/ 3690347 h 6845539"/>
              <a:gd name="connsiteX1057" fmla="*/ 2562930 w 2890296"/>
              <a:gd name="connsiteY1057" fmla="*/ 3709727 h 6845539"/>
              <a:gd name="connsiteX1058" fmla="*/ 2562930 w 2890296"/>
              <a:gd name="connsiteY1058" fmla="*/ 3803653 h 6845539"/>
              <a:gd name="connsiteX1059" fmla="*/ 2469240 w 2890296"/>
              <a:gd name="connsiteY1059" fmla="*/ 3803653 h 6845539"/>
              <a:gd name="connsiteX1060" fmla="*/ 2469240 w 2890296"/>
              <a:gd name="connsiteY1060" fmla="*/ 3709727 h 6845539"/>
              <a:gd name="connsiteX1061" fmla="*/ 2516085 w 2890296"/>
              <a:gd name="connsiteY1061" fmla="*/ 3690347 h 6845539"/>
              <a:gd name="connsiteX1062" fmla="*/ 2203669 w 2890296"/>
              <a:gd name="connsiteY1062" fmla="*/ 3646178 h 6845539"/>
              <a:gd name="connsiteX1063" fmla="*/ 2281860 w 2890296"/>
              <a:gd name="connsiteY1063" fmla="*/ 3678651 h 6845539"/>
              <a:gd name="connsiteX1064" fmla="*/ 2281860 w 2890296"/>
              <a:gd name="connsiteY1064" fmla="*/ 3835077 h 6845539"/>
              <a:gd name="connsiteX1065" fmla="*/ 2162059 w 2890296"/>
              <a:gd name="connsiteY1065" fmla="*/ 3859431 h 6845539"/>
              <a:gd name="connsiteX1066" fmla="*/ 2126521 w 2890296"/>
              <a:gd name="connsiteY1066" fmla="*/ 3835771 h 6845539"/>
              <a:gd name="connsiteX1067" fmla="*/ 2125826 w 2890296"/>
              <a:gd name="connsiteY1067" fmla="*/ 3834728 h 6845539"/>
              <a:gd name="connsiteX1068" fmla="*/ 2124783 w 2890296"/>
              <a:gd name="connsiteY1068" fmla="*/ 3834033 h 6845539"/>
              <a:gd name="connsiteX1069" fmla="*/ 2101185 w 2890296"/>
              <a:gd name="connsiteY1069" fmla="*/ 3798605 h 6845539"/>
              <a:gd name="connsiteX1070" fmla="*/ 2125478 w 2890296"/>
              <a:gd name="connsiteY1070" fmla="*/ 3678651 h 6845539"/>
              <a:gd name="connsiteX1071" fmla="*/ 2203669 w 2890296"/>
              <a:gd name="connsiteY1071" fmla="*/ 3646178 h 6845539"/>
              <a:gd name="connsiteX1072" fmla="*/ 1891603 w 2890296"/>
              <a:gd name="connsiteY1072" fmla="*/ 3645829 h 6845539"/>
              <a:gd name="connsiteX1073" fmla="*/ 1969794 w 2890296"/>
              <a:gd name="connsiteY1073" fmla="*/ 3678301 h 6845539"/>
              <a:gd name="connsiteX1074" fmla="*/ 1969794 w 2890296"/>
              <a:gd name="connsiteY1074" fmla="*/ 3834728 h 6845539"/>
              <a:gd name="connsiteX1075" fmla="*/ 1813412 w 2890296"/>
              <a:gd name="connsiteY1075" fmla="*/ 3834728 h 6845539"/>
              <a:gd name="connsiteX1076" fmla="*/ 1813412 w 2890296"/>
              <a:gd name="connsiteY1076" fmla="*/ 3678301 h 6845539"/>
              <a:gd name="connsiteX1077" fmla="*/ 1891603 w 2890296"/>
              <a:gd name="connsiteY1077" fmla="*/ 3645829 h 6845539"/>
              <a:gd name="connsiteX1078" fmla="*/ 955053 w 2890296"/>
              <a:gd name="connsiteY1078" fmla="*/ 3643734 h 6845539"/>
              <a:gd name="connsiteX1079" fmla="*/ 1033244 w 2890296"/>
              <a:gd name="connsiteY1079" fmla="*/ 3676206 h 6845539"/>
              <a:gd name="connsiteX1080" fmla="*/ 1033244 w 2890296"/>
              <a:gd name="connsiteY1080" fmla="*/ 3832633 h 6845539"/>
              <a:gd name="connsiteX1081" fmla="*/ 876862 w 2890296"/>
              <a:gd name="connsiteY1081" fmla="*/ 3832633 h 6845539"/>
              <a:gd name="connsiteX1082" fmla="*/ 876862 w 2890296"/>
              <a:gd name="connsiteY1082" fmla="*/ 3676206 h 6845539"/>
              <a:gd name="connsiteX1083" fmla="*/ 955053 w 2890296"/>
              <a:gd name="connsiteY1083" fmla="*/ 3643734 h 6845539"/>
              <a:gd name="connsiteX1084" fmla="*/ 642289 w 2890296"/>
              <a:gd name="connsiteY1084" fmla="*/ 3643734 h 6845539"/>
              <a:gd name="connsiteX1085" fmla="*/ 720480 w 2890296"/>
              <a:gd name="connsiteY1085" fmla="*/ 3676206 h 6845539"/>
              <a:gd name="connsiteX1086" fmla="*/ 720480 w 2890296"/>
              <a:gd name="connsiteY1086" fmla="*/ 3832633 h 6845539"/>
              <a:gd name="connsiteX1087" fmla="*/ 600679 w 2890296"/>
              <a:gd name="connsiteY1087" fmla="*/ 3856987 h 6845539"/>
              <a:gd name="connsiteX1088" fmla="*/ 564723 w 2890296"/>
              <a:gd name="connsiteY1088" fmla="*/ 3833049 h 6845539"/>
              <a:gd name="connsiteX1089" fmla="*/ 564446 w 2890296"/>
              <a:gd name="connsiteY1089" fmla="*/ 3832633 h 6845539"/>
              <a:gd name="connsiteX1090" fmla="*/ 563821 w 2890296"/>
              <a:gd name="connsiteY1090" fmla="*/ 3832216 h 6845539"/>
              <a:gd name="connsiteX1091" fmla="*/ 539805 w 2890296"/>
              <a:gd name="connsiteY1091" fmla="*/ 3796161 h 6845539"/>
              <a:gd name="connsiteX1092" fmla="*/ 564098 w 2890296"/>
              <a:gd name="connsiteY1092" fmla="*/ 3676206 h 6845539"/>
              <a:gd name="connsiteX1093" fmla="*/ 642289 w 2890296"/>
              <a:gd name="connsiteY1093" fmla="*/ 3643734 h 6845539"/>
              <a:gd name="connsiteX1094" fmla="*/ 485385 w 2890296"/>
              <a:gd name="connsiteY1094" fmla="*/ 3577479 h 6845539"/>
              <a:gd name="connsiteX1095" fmla="*/ 501058 w 2890296"/>
              <a:gd name="connsiteY1095" fmla="*/ 3584026 h 6845539"/>
              <a:gd name="connsiteX1096" fmla="*/ 501058 w 2890296"/>
              <a:gd name="connsiteY1096" fmla="*/ 3615451 h 6845539"/>
              <a:gd name="connsiteX1097" fmla="*/ 469712 w 2890296"/>
              <a:gd name="connsiteY1097" fmla="*/ 3615451 h 6845539"/>
              <a:gd name="connsiteX1098" fmla="*/ 469712 w 2890296"/>
              <a:gd name="connsiteY1098" fmla="*/ 3584026 h 6845539"/>
              <a:gd name="connsiteX1099" fmla="*/ 485385 w 2890296"/>
              <a:gd name="connsiteY1099" fmla="*/ 3577479 h 6845539"/>
              <a:gd name="connsiteX1100" fmla="*/ 172970 w 2890296"/>
              <a:gd name="connsiteY1100" fmla="*/ 3577479 h 6845539"/>
              <a:gd name="connsiteX1101" fmla="*/ 188642 w 2890296"/>
              <a:gd name="connsiteY1101" fmla="*/ 3584026 h 6845539"/>
              <a:gd name="connsiteX1102" fmla="*/ 188642 w 2890296"/>
              <a:gd name="connsiteY1102" fmla="*/ 3615451 h 6845539"/>
              <a:gd name="connsiteX1103" fmla="*/ 157296 w 2890296"/>
              <a:gd name="connsiteY1103" fmla="*/ 3615451 h 6845539"/>
              <a:gd name="connsiteX1104" fmla="*/ 157296 w 2890296"/>
              <a:gd name="connsiteY1104" fmla="*/ 3584026 h 6845539"/>
              <a:gd name="connsiteX1105" fmla="*/ 172970 w 2890296"/>
              <a:gd name="connsiteY1105" fmla="*/ 3577479 h 6845539"/>
              <a:gd name="connsiteX1106" fmla="*/ 1422805 w 2890296"/>
              <a:gd name="connsiteY1106" fmla="*/ 3555219 h 6845539"/>
              <a:gd name="connsiteX1107" fmla="*/ 1453978 w 2890296"/>
              <a:gd name="connsiteY1107" fmla="*/ 3568314 h 6845539"/>
              <a:gd name="connsiteX1108" fmla="*/ 1453978 w 2890296"/>
              <a:gd name="connsiteY1108" fmla="*/ 3630815 h 6845539"/>
              <a:gd name="connsiteX1109" fmla="*/ 1391634 w 2890296"/>
              <a:gd name="connsiteY1109" fmla="*/ 3630815 h 6845539"/>
              <a:gd name="connsiteX1110" fmla="*/ 1391634 w 2890296"/>
              <a:gd name="connsiteY1110" fmla="*/ 3568314 h 6845539"/>
              <a:gd name="connsiteX1111" fmla="*/ 1422805 w 2890296"/>
              <a:gd name="connsiteY1111" fmla="*/ 3555219 h 6845539"/>
              <a:gd name="connsiteX1112" fmla="*/ 1110390 w 2890296"/>
              <a:gd name="connsiteY1112" fmla="*/ 3555219 h 6845539"/>
              <a:gd name="connsiteX1113" fmla="*/ 1141562 w 2890296"/>
              <a:gd name="connsiteY1113" fmla="*/ 3568314 h 6845539"/>
              <a:gd name="connsiteX1114" fmla="*/ 1141562 w 2890296"/>
              <a:gd name="connsiteY1114" fmla="*/ 3630815 h 6845539"/>
              <a:gd name="connsiteX1115" fmla="*/ 1079218 w 2890296"/>
              <a:gd name="connsiteY1115" fmla="*/ 3630815 h 6845539"/>
              <a:gd name="connsiteX1116" fmla="*/ 1079218 w 2890296"/>
              <a:gd name="connsiteY1116" fmla="*/ 3568314 h 6845539"/>
              <a:gd name="connsiteX1117" fmla="*/ 1110390 w 2890296"/>
              <a:gd name="connsiteY1117" fmla="*/ 3555219 h 6845539"/>
              <a:gd name="connsiteX1118" fmla="*/ 1735917 w 2890296"/>
              <a:gd name="connsiteY1118" fmla="*/ 3553474 h 6845539"/>
              <a:gd name="connsiteX1119" fmla="*/ 1767088 w 2890296"/>
              <a:gd name="connsiteY1119" fmla="*/ 3566568 h 6845539"/>
              <a:gd name="connsiteX1120" fmla="*/ 1767088 w 2890296"/>
              <a:gd name="connsiteY1120" fmla="*/ 3629069 h 6845539"/>
              <a:gd name="connsiteX1121" fmla="*/ 1704746 w 2890296"/>
              <a:gd name="connsiteY1121" fmla="*/ 3629069 h 6845539"/>
              <a:gd name="connsiteX1122" fmla="*/ 1704746 w 2890296"/>
              <a:gd name="connsiteY1122" fmla="*/ 3566568 h 6845539"/>
              <a:gd name="connsiteX1123" fmla="*/ 1735917 w 2890296"/>
              <a:gd name="connsiteY1123" fmla="*/ 3553474 h 6845539"/>
              <a:gd name="connsiteX1124" fmla="*/ 2672467 w 2890296"/>
              <a:gd name="connsiteY1124" fmla="*/ 3533571 h 6845539"/>
              <a:gd name="connsiteX1125" fmla="*/ 2719312 w 2890296"/>
              <a:gd name="connsiteY1125" fmla="*/ 3552951 h 6845539"/>
              <a:gd name="connsiteX1126" fmla="*/ 2719312 w 2890296"/>
              <a:gd name="connsiteY1126" fmla="*/ 3646876 h 6845539"/>
              <a:gd name="connsiteX1127" fmla="*/ 2625622 w 2890296"/>
              <a:gd name="connsiteY1127" fmla="*/ 3646876 h 6845539"/>
              <a:gd name="connsiteX1128" fmla="*/ 2625622 w 2890296"/>
              <a:gd name="connsiteY1128" fmla="*/ 3552951 h 6845539"/>
              <a:gd name="connsiteX1129" fmla="*/ 2672467 w 2890296"/>
              <a:gd name="connsiteY1129" fmla="*/ 3533571 h 6845539"/>
              <a:gd name="connsiteX1130" fmla="*/ 2360051 w 2890296"/>
              <a:gd name="connsiteY1130" fmla="*/ 3533571 h 6845539"/>
              <a:gd name="connsiteX1131" fmla="*/ 2406896 w 2890296"/>
              <a:gd name="connsiteY1131" fmla="*/ 3552951 h 6845539"/>
              <a:gd name="connsiteX1132" fmla="*/ 2406896 w 2890296"/>
              <a:gd name="connsiteY1132" fmla="*/ 3646876 h 6845539"/>
              <a:gd name="connsiteX1133" fmla="*/ 2313206 w 2890296"/>
              <a:gd name="connsiteY1133" fmla="*/ 3646876 h 6845539"/>
              <a:gd name="connsiteX1134" fmla="*/ 2313206 w 2890296"/>
              <a:gd name="connsiteY1134" fmla="*/ 3552951 h 6845539"/>
              <a:gd name="connsiteX1135" fmla="*/ 2360051 w 2890296"/>
              <a:gd name="connsiteY1135" fmla="*/ 3533571 h 6845539"/>
              <a:gd name="connsiteX1136" fmla="*/ 2047331 w 2890296"/>
              <a:gd name="connsiteY1136" fmla="*/ 3489053 h 6845539"/>
              <a:gd name="connsiteX1137" fmla="*/ 2125478 w 2890296"/>
              <a:gd name="connsiteY1137" fmla="*/ 3521525 h 6845539"/>
              <a:gd name="connsiteX1138" fmla="*/ 2125478 w 2890296"/>
              <a:gd name="connsiteY1138" fmla="*/ 3677952 h 6845539"/>
              <a:gd name="connsiteX1139" fmla="*/ 1969446 w 2890296"/>
              <a:gd name="connsiteY1139" fmla="*/ 3677952 h 6845539"/>
              <a:gd name="connsiteX1140" fmla="*/ 1969446 w 2890296"/>
              <a:gd name="connsiteY1140" fmla="*/ 3521525 h 6845539"/>
              <a:gd name="connsiteX1141" fmla="*/ 2047331 w 2890296"/>
              <a:gd name="connsiteY1141" fmla="*/ 3489053 h 6845539"/>
              <a:gd name="connsiteX1142" fmla="*/ 798715 w 2890296"/>
              <a:gd name="connsiteY1142" fmla="*/ 3487307 h 6845539"/>
              <a:gd name="connsiteX1143" fmla="*/ 876862 w 2890296"/>
              <a:gd name="connsiteY1143" fmla="*/ 3519779 h 6845539"/>
              <a:gd name="connsiteX1144" fmla="*/ 876862 w 2890296"/>
              <a:gd name="connsiteY1144" fmla="*/ 3676206 h 6845539"/>
              <a:gd name="connsiteX1145" fmla="*/ 720828 w 2890296"/>
              <a:gd name="connsiteY1145" fmla="*/ 3676206 h 6845539"/>
              <a:gd name="connsiteX1146" fmla="*/ 720828 w 2890296"/>
              <a:gd name="connsiteY1146" fmla="*/ 3519779 h 6845539"/>
              <a:gd name="connsiteX1147" fmla="*/ 798715 w 2890296"/>
              <a:gd name="connsiteY1147" fmla="*/ 3487307 h 6845539"/>
              <a:gd name="connsiteX1148" fmla="*/ 641766 w 2890296"/>
              <a:gd name="connsiteY1148" fmla="*/ 3418957 h 6845539"/>
              <a:gd name="connsiteX1149" fmla="*/ 657440 w 2890296"/>
              <a:gd name="connsiteY1149" fmla="*/ 3425504 h 6845539"/>
              <a:gd name="connsiteX1150" fmla="*/ 657440 w 2890296"/>
              <a:gd name="connsiteY1150" fmla="*/ 3456930 h 6845539"/>
              <a:gd name="connsiteX1151" fmla="*/ 626094 w 2890296"/>
              <a:gd name="connsiteY1151" fmla="*/ 3456930 h 6845539"/>
              <a:gd name="connsiteX1152" fmla="*/ 626094 w 2890296"/>
              <a:gd name="connsiteY1152" fmla="*/ 3425504 h 6845539"/>
              <a:gd name="connsiteX1153" fmla="*/ 641766 w 2890296"/>
              <a:gd name="connsiteY1153" fmla="*/ 3418957 h 6845539"/>
              <a:gd name="connsiteX1154" fmla="*/ 329352 w 2890296"/>
              <a:gd name="connsiteY1154" fmla="*/ 3418957 h 6845539"/>
              <a:gd name="connsiteX1155" fmla="*/ 345024 w 2890296"/>
              <a:gd name="connsiteY1155" fmla="*/ 3425504 h 6845539"/>
              <a:gd name="connsiteX1156" fmla="*/ 345024 w 2890296"/>
              <a:gd name="connsiteY1156" fmla="*/ 3456930 h 6845539"/>
              <a:gd name="connsiteX1157" fmla="*/ 313678 w 2890296"/>
              <a:gd name="connsiteY1157" fmla="*/ 3456930 h 6845539"/>
              <a:gd name="connsiteX1158" fmla="*/ 313678 w 2890296"/>
              <a:gd name="connsiteY1158" fmla="*/ 3425504 h 6845539"/>
              <a:gd name="connsiteX1159" fmla="*/ 329352 w 2890296"/>
              <a:gd name="connsiteY1159" fmla="*/ 3418957 h 6845539"/>
              <a:gd name="connsiteX1160" fmla="*/ 16936 w 2890296"/>
              <a:gd name="connsiteY1160" fmla="*/ 3418957 h 6845539"/>
              <a:gd name="connsiteX1161" fmla="*/ 32608 w 2890296"/>
              <a:gd name="connsiteY1161" fmla="*/ 3425504 h 6845539"/>
              <a:gd name="connsiteX1162" fmla="*/ 32608 w 2890296"/>
              <a:gd name="connsiteY1162" fmla="*/ 3456930 h 6845539"/>
              <a:gd name="connsiteX1163" fmla="*/ 1262 w 2890296"/>
              <a:gd name="connsiteY1163" fmla="*/ 3456930 h 6845539"/>
              <a:gd name="connsiteX1164" fmla="*/ 1190 w 2890296"/>
              <a:gd name="connsiteY1164" fmla="*/ 3456756 h 6845539"/>
              <a:gd name="connsiteX1165" fmla="*/ 0 w 2890296"/>
              <a:gd name="connsiteY1165" fmla="*/ 3428541 h 6845539"/>
              <a:gd name="connsiteX1166" fmla="*/ 1262 w 2890296"/>
              <a:gd name="connsiteY1166" fmla="*/ 3425504 h 6845539"/>
              <a:gd name="connsiteX1167" fmla="*/ 16936 w 2890296"/>
              <a:gd name="connsiteY1167" fmla="*/ 3418957 h 6845539"/>
              <a:gd name="connsiteX1168" fmla="*/ 1891602 w 2890296"/>
              <a:gd name="connsiteY1168" fmla="*/ 3397309 h 6845539"/>
              <a:gd name="connsiteX1169" fmla="*/ 1922774 w 2890296"/>
              <a:gd name="connsiteY1169" fmla="*/ 3410141 h 6845539"/>
              <a:gd name="connsiteX1170" fmla="*/ 1922774 w 2890296"/>
              <a:gd name="connsiteY1170" fmla="*/ 3472642 h 6845539"/>
              <a:gd name="connsiteX1171" fmla="*/ 1860430 w 2890296"/>
              <a:gd name="connsiteY1171" fmla="*/ 3472642 h 6845539"/>
              <a:gd name="connsiteX1172" fmla="*/ 1860430 w 2890296"/>
              <a:gd name="connsiteY1172" fmla="*/ 3410141 h 6845539"/>
              <a:gd name="connsiteX1173" fmla="*/ 1891602 w 2890296"/>
              <a:gd name="connsiteY1173" fmla="*/ 3397309 h 6845539"/>
              <a:gd name="connsiteX1174" fmla="*/ 1579187 w 2890296"/>
              <a:gd name="connsiteY1174" fmla="*/ 3397309 h 6845539"/>
              <a:gd name="connsiteX1175" fmla="*/ 1610358 w 2890296"/>
              <a:gd name="connsiteY1175" fmla="*/ 3410141 h 6845539"/>
              <a:gd name="connsiteX1176" fmla="*/ 1610358 w 2890296"/>
              <a:gd name="connsiteY1176" fmla="*/ 3472642 h 6845539"/>
              <a:gd name="connsiteX1177" fmla="*/ 1548016 w 2890296"/>
              <a:gd name="connsiteY1177" fmla="*/ 3472642 h 6845539"/>
              <a:gd name="connsiteX1178" fmla="*/ 1548016 w 2890296"/>
              <a:gd name="connsiteY1178" fmla="*/ 3410141 h 6845539"/>
              <a:gd name="connsiteX1179" fmla="*/ 1579187 w 2890296"/>
              <a:gd name="connsiteY1179" fmla="*/ 3397309 h 6845539"/>
              <a:gd name="connsiteX1180" fmla="*/ 954008 w 2890296"/>
              <a:gd name="connsiteY1180" fmla="*/ 3397309 h 6845539"/>
              <a:gd name="connsiteX1181" fmla="*/ 985180 w 2890296"/>
              <a:gd name="connsiteY1181" fmla="*/ 3410141 h 6845539"/>
              <a:gd name="connsiteX1182" fmla="*/ 985180 w 2890296"/>
              <a:gd name="connsiteY1182" fmla="*/ 3472642 h 6845539"/>
              <a:gd name="connsiteX1183" fmla="*/ 922836 w 2890296"/>
              <a:gd name="connsiteY1183" fmla="*/ 3472642 h 6845539"/>
              <a:gd name="connsiteX1184" fmla="*/ 922836 w 2890296"/>
              <a:gd name="connsiteY1184" fmla="*/ 3410141 h 6845539"/>
              <a:gd name="connsiteX1185" fmla="*/ 954008 w 2890296"/>
              <a:gd name="connsiteY1185" fmla="*/ 3397309 h 6845539"/>
              <a:gd name="connsiteX1186" fmla="*/ 1266772 w 2890296"/>
              <a:gd name="connsiteY1186" fmla="*/ 3396960 h 6845539"/>
              <a:gd name="connsiteX1187" fmla="*/ 1297944 w 2890296"/>
              <a:gd name="connsiteY1187" fmla="*/ 3409792 h 6845539"/>
              <a:gd name="connsiteX1188" fmla="*/ 1297944 w 2890296"/>
              <a:gd name="connsiteY1188" fmla="*/ 3472293 h 6845539"/>
              <a:gd name="connsiteX1189" fmla="*/ 1235600 w 2890296"/>
              <a:gd name="connsiteY1189" fmla="*/ 3472293 h 6845539"/>
              <a:gd name="connsiteX1190" fmla="*/ 1235600 w 2890296"/>
              <a:gd name="connsiteY1190" fmla="*/ 3409792 h 6845539"/>
              <a:gd name="connsiteX1191" fmla="*/ 1266772 w 2890296"/>
              <a:gd name="connsiteY1191" fmla="*/ 3396960 h 6845539"/>
              <a:gd name="connsiteX1192" fmla="*/ 2828849 w 2890296"/>
              <a:gd name="connsiteY1192" fmla="*/ 3376795 h 6845539"/>
              <a:gd name="connsiteX1193" fmla="*/ 2875694 w 2890296"/>
              <a:gd name="connsiteY1193" fmla="*/ 3396174 h 6845539"/>
              <a:gd name="connsiteX1194" fmla="*/ 2890191 w 2890296"/>
              <a:gd name="connsiteY1194" fmla="*/ 3418117 h 6845539"/>
              <a:gd name="connsiteX1195" fmla="*/ 2890296 w 2890296"/>
              <a:gd name="connsiteY1195" fmla="*/ 3418662 h 6845539"/>
              <a:gd name="connsiteX1196" fmla="*/ 2890296 w 2890296"/>
              <a:gd name="connsiteY1196" fmla="*/ 3467612 h 6845539"/>
              <a:gd name="connsiteX1197" fmla="*/ 2890191 w 2890296"/>
              <a:gd name="connsiteY1197" fmla="*/ 3468157 h 6845539"/>
              <a:gd name="connsiteX1198" fmla="*/ 2875694 w 2890296"/>
              <a:gd name="connsiteY1198" fmla="*/ 3490100 h 6845539"/>
              <a:gd name="connsiteX1199" fmla="*/ 2782004 w 2890296"/>
              <a:gd name="connsiteY1199" fmla="*/ 3490100 h 6845539"/>
              <a:gd name="connsiteX1200" fmla="*/ 2782004 w 2890296"/>
              <a:gd name="connsiteY1200" fmla="*/ 3396174 h 6845539"/>
              <a:gd name="connsiteX1201" fmla="*/ 2828849 w 2890296"/>
              <a:gd name="connsiteY1201" fmla="*/ 3376795 h 6845539"/>
              <a:gd name="connsiteX1202" fmla="*/ 2516433 w 2890296"/>
              <a:gd name="connsiteY1202" fmla="*/ 3376795 h 6845539"/>
              <a:gd name="connsiteX1203" fmla="*/ 2563278 w 2890296"/>
              <a:gd name="connsiteY1203" fmla="*/ 3396174 h 6845539"/>
              <a:gd name="connsiteX1204" fmla="*/ 2563278 w 2890296"/>
              <a:gd name="connsiteY1204" fmla="*/ 3490100 h 6845539"/>
              <a:gd name="connsiteX1205" fmla="*/ 2469588 w 2890296"/>
              <a:gd name="connsiteY1205" fmla="*/ 3490100 h 6845539"/>
              <a:gd name="connsiteX1206" fmla="*/ 2469588 w 2890296"/>
              <a:gd name="connsiteY1206" fmla="*/ 3396174 h 6845539"/>
              <a:gd name="connsiteX1207" fmla="*/ 2516433 w 2890296"/>
              <a:gd name="connsiteY1207" fmla="*/ 3376795 h 6845539"/>
              <a:gd name="connsiteX1208" fmla="*/ 2204018 w 2890296"/>
              <a:gd name="connsiteY1208" fmla="*/ 3376795 h 6845539"/>
              <a:gd name="connsiteX1209" fmla="*/ 2250862 w 2890296"/>
              <a:gd name="connsiteY1209" fmla="*/ 3396174 h 6845539"/>
              <a:gd name="connsiteX1210" fmla="*/ 2250862 w 2890296"/>
              <a:gd name="connsiteY1210" fmla="*/ 3490100 h 6845539"/>
              <a:gd name="connsiteX1211" fmla="*/ 2157172 w 2890296"/>
              <a:gd name="connsiteY1211" fmla="*/ 3490100 h 6845539"/>
              <a:gd name="connsiteX1212" fmla="*/ 2157172 w 2890296"/>
              <a:gd name="connsiteY1212" fmla="*/ 3396174 h 6845539"/>
              <a:gd name="connsiteX1213" fmla="*/ 2204018 w 2890296"/>
              <a:gd name="connsiteY1213" fmla="*/ 3376795 h 6845539"/>
              <a:gd name="connsiteX1214" fmla="*/ 485036 w 2890296"/>
              <a:gd name="connsiteY1214" fmla="*/ 3263927 h 6845539"/>
              <a:gd name="connsiteX1215" fmla="*/ 500710 w 2890296"/>
              <a:gd name="connsiteY1215" fmla="*/ 3270474 h 6845539"/>
              <a:gd name="connsiteX1216" fmla="*/ 500710 w 2890296"/>
              <a:gd name="connsiteY1216" fmla="*/ 3301899 h 6845539"/>
              <a:gd name="connsiteX1217" fmla="*/ 469364 w 2890296"/>
              <a:gd name="connsiteY1217" fmla="*/ 3301899 h 6845539"/>
              <a:gd name="connsiteX1218" fmla="*/ 469364 w 2890296"/>
              <a:gd name="connsiteY1218" fmla="*/ 3270474 h 6845539"/>
              <a:gd name="connsiteX1219" fmla="*/ 485036 w 2890296"/>
              <a:gd name="connsiteY1219" fmla="*/ 3263927 h 6845539"/>
              <a:gd name="connsiteX1220" fmla="*/ 172970 w 2890296"/>
              <a:gd name="connsiteY1220" fmla="*/ 3263927 h 6845539"/>
              <a:gd name="connsiteX1221" fmla="*/ 188642 w 2890296"/>
              <a:gd name="connsiteY1221" fmla="*/ 3270474 h 6845539"/>
              <a:gd name="connsiteX1222" fmla="*/ 188642 w 2890296"/>
              <a:gd name="connsiteY1222" fmla="*/ 3301899 h 6845539"/>
              <a:gd name="connsiteX1223" fmla="*/ 157296 w 2890296"/>
              <a:gd name="connsiteY1223" fmla="*/ 3301899 h 6845539"/>
              <a:gd name="connsiteX1224" fmla="*/ 157296 w 2890296"/>
              <a:gd name="connsiteY1224" fmla="*/ 3270474 h 6845539"/>
              <a:gd name="connsiteX1225" fmla="*/ 172970 w 2890296"/>
              <a:gd name="connsiteY1225" fmla="*/ 3263927 h 6845539"/>
              <a:gd name="connsiteX1226" fmla="*/ 1735569 w 2890296"/>
              <a:gd name="connsiteY1226" fmla="*/ 3242278 h 6845539"/>
              <a:gd name="connsiteX1227" fmla="*/ 1766740 w 2890296"/>
              <a:gd name="connsiteY1227" fmla="*/ 3255111 h 6845539"/>
              <a:gd name="connsiteX1228" fmla="*/ 1766740 w 2890296"/>
              <a:gd name="connsiteY1228" fmla="*/ 3317612 h 6845539"/>
              <a:gd name="connsiteX1229" fmla="*/ 1704396 w 2890296"/>
              <a:gd name="connsiteY1229" fmla="*/ 3317612 h 6845539"/>
              <a:gd name="connsiteX1230" fmla="*/ 1704396 w 2890296"/>
              <a:gd name="connsiteY1230" fmla="*/ 3255111 h 6845539"/>
              <a:gd name="connsiteX1231" fmla="*/ 1735569 w 2890296"/>
              <a:gd name="connsiteY1231" fmla="*/ 3242278 h 6845539"/>
              <a:gd name="connsiteX1232" fmla="*/ 1423154 w 2890296"/>
              <a:gd name="connsiteY1232" fmla="*/ 3242278 h 6845539"/>
              <a:gd name="connsiteX1233" fmla="*/ 1454326 w 2890296"/>
              <a:gd name="connsiteY1233" fmla="*/ 3255111 h 6845539"/>
              <a:gd name="connsiteX1234" fmla="*/ 1454326 w 2890296"/>
              <a:gd name="connsiteY1234" fmla="*/ 3317612 h 6845539"/>
              <a:gd name="connsiteX1235" fmla="*/ 1391982 w 2890296"/>
              <a:gd name="connsiteY1235" fmla="*/ 3317612 h 6845539"/>
              <a:gd name="connsiteX1236" fmla="*/ 1391982 w 2890296"/>
              <a:gd name="connsiteY1236" fmla="*/ 3255111 h 6845539"/>
              <a:gd name="connsiteX1237" fmla="*/ 1423154 w 2890296"/>
              <a:gd name="connsiteY1237" fmla="*/ 3242278 h 6845539"/>
              <a:gd name="connsiteX1238" fmla="*/ 1110738 w 2890296"/>
              <a:gd name="connsiteY1238" fmla="*/ 3242278 h 6845539"/>
              <a:gd name="connsiteX1239" fmla="*/ 1141910 w 2890296"/>
              <a:gd name="connsiteY1239" fmla="*/ 3255111 h 6845539"/>
              <a:gd name="connsiteX1240" fmla="*/ 1141910 w 2890296"/>
              <a:gd name="connsiteY1240" fmla="*/ 3317612 h 6845539"/>
              <a:gd name="connsiteX1241" fmla="*/ 1079566 w 2890296"/>
              <a:gd name="connsiteY1241" fmla="*/ 3317612 h 6845539"/>
              <a:gd name="connsiteX1242" fmla="*/ 1079566 w 2890296"/>
              <a:gd name="connsiteY1242" fmla="*/ 3255111 h 6845539"/>
              <a:gd name="connsiteX1243" fmla="*/ 1110738 w 2890296"/>
              <a:gd name="connsiteY1243" fmla="*/ 3242278 h 6845539"/>
              <a:gd name="connsiteX1244" fmla="*/ 2672467 w 2890296"/>
              <a:gd name="connsiteY1244" fmla="*/ 3220019 h 6845539"/>
              <a:gd name="connsiteX1245" fmla="*/ 2719312 w 2890296"/>
              <a:gd name="connsiteY1245" fmla="*/ 3239398 h 6845539"/>
              <a:gd name="connsiteX1246" fmla="*/ 2719312 w 2890296"/>
              <a:gd name="connsiteY1246" fmla="*/ 3333324 h 6845539"/>
              <a:gd name="connsiteX1247" fmla="*/ 2625622 w 2890296"/>
              <a:gd name="connsiteY1247" fmla="*/ 3333324 h 6845539"/>
              <a:gd name="connsiteX1248" fmla="*/ 2625622 w 2890296"/>
              <a:gd name="connsiteY1248" fmla="*/ 3239398 h 6845539"/>
              <a:gd name="connsiteX1249" fmla="*/ 2672467 w 2890296"/>
              <a:gd name="connsiteY1249" fmla="*/ 3220019 h 6845539"/>
              <a:gd name="connsiteX1250" fmla="*/ 2360051 w 2890296"/>
              <a:gd name="connsiteY1250" fmla="*/ 3220019 h 6845539"/>
              <a:gd name="connsiteX1251" fmla="*/ 2406896 w 2890296"/>
              <a:gd name="connsiteY1251" fmla="*/ 3239398 h 6845539"/>
              <a:gd name="connsiteX1252" fmla="*/ 2406896 w 2890296"/>
              <a:gd name="connsiteY1252" fmla="*/ 3333324 h 6845539"/>
              <a:gd name="connsiteX1253" fmla="*/ 2313206 w 2890296"/>
              <a:gd name="connsiteY1253" fmla="*/ 3333324 h 6845539"/>
              <a:gd name="connsiteX1254" fmla="*/ 2313206 w 2890296"/>
              <a:gd name="connsiteY1254" fmla="*/ 3239398 h 6845539"/>
              <a:gd name="connsiteX1255" fmla="*/ 2360051 w 2890296"/>
              <a:gd name="connsiteY1255" fmla="*/ 3220019 h 6845539"/>
              <a:gd name="connsiteX1256" fmla="*/ 798323 w 2890296"/>
              <a:gd name="connsiteY1256" fmla="*/ 3220019 h 6845539"/>
              <a:gd name="connsiteX1257" fmla="*/ 845168 w 2890296"/>
              <a:gd name="connsiteY1257" fmla="*/ 3239398 h 6845539"/>
              <a:gd name="connsiteX1258" fmla="*/ 845168 w 2890296"/>
              <a:gd name="connsiteY1258" fmla="*/ 3333324 h 6845539"/>
              <a:gd name="connsiteX1259" fmla="*/ 751478 w 2890296"/>
              <a:gd name="connsiteY1259" fmla="*/ 3333324 h 6845539"/>
              <a:gd name="connsiteX1260" fmla="*/ 751478 w 2890296"/>
              <a:gd name="connsiteY1260" fmla="*/ 3239398 h 6845539"/>
              <a:gd name="connsiteX1261" fmla="*/ 798323 w 2890296"/>
              <a:gd name="connsiteY1261" fmla="*/ 3220019 h 6845539"/>
              <a:gd name="connsiteX1262" fmla="*/ 2047331 w 2890296"/>
              <a:gd name="connsiteY1262" fmla="*/ 3174453 h 6845539"/>
              <a:gd name="connsiteX1263" fmla="*/ 2125478 w 2890296"/>
              <a:gd name="connsiteY1263" fmla="*/ 3206926 h 6845539"/>
              <a:gd name="connsiteX1264" fmla="*/ 2125478 w 2890296"/>
              <a:gd name="connsiteY1264" fmla="*/ 3363353 h 6845539"/>
              <a:gd name="connsiteX1265" fmla="*/ 1969446 w 2890296"/>
              <a:gd name="connsiteY1265" fmla="*/ 3363353 h 6845539"/>
              <a:gd name="connsiteX1266" fmla="*/ 1969446 w 2890296"/>
              <a:gd name="connsiteY1266" fmla="*/ 3206926 h 6845539"/>
              <a:gd name="connsiteX1267" fmla="*/ 2047331 w 2890296"/>
              <a:gd name="connsiteY1267" fmla="*/ 3174453 h 6845539"/>
              <a:gd name="connsiteX1268" fmla="*/ 329352 w 2890296"/>
              <a:gd name="connsiteY1268" fmla="*/ 3107849 h 6845539"/>
              <a:gd name="connsiteX1269" fmla="*/ 345024 w 2890296"/>
              <a:gd name="connsiteY1269" fmla="*/ 3114396 h 6845539"/>
              <a:gd name="connsiteX1270" fmla="*/ 345024 w 2890296"/>
              <a:gd name="connsiteY1270" fmla="*/ 3145821 h 6845539"/>
              <a:gd name="connsiteX1271" fmla="*/ 313678 w 2890296"/>
              <a:gd name="connsiteY1271" fmla="*/ 3145821 h 6845539"/>
              <a:gd name="connsiteX1272" fmla="*/ 313678 w 2890296"/>
              <a:gd name="connsiteY1272" fmla="*/ 3114396 h 6845539"/>
              <a:gd name="connsiteX1273" fmla="*/ 329352 w 2890296"/>
              <a:gd name="connsiteY1273" fmla="*/ 3107849 h 6845539"/>
              <a:gd name="connsiteX1274" fmla="*/ 17632 w 2890296"/>
              <a:gd name="connsiteY1274" fmla="*/ 3107500 h 6845539"/>
              <a:gd name="connsiteX1275" fmla="*/ 33306 w 2890296"/>
              <a:gd name="connsiteY1275" fmla="*/ 3114047 h 6845539"/>
              <a:gd name="connsiteX1276" fmla="*/ 33306 w 2890296"/>
              <a:gd name="connsiteY1276" fmla="*/ 3145472 h 6845539"/>
              <a:gd name="connsiteX1277" fmla="*/ 17632 w 2890296"/>
              <a:gd name="connsiteY1277" fmla="*/ 3152019 h 6845539"/>
              <a:gd name="connsiteX1278" fmla="*/ 10771 w 2890296"/>
              <a:gd name="connsiteY1278" fmla="*/ 3149152 h 6845539"/>
              <a:gd name="connsiteX1279" fmla="*/ 12436 w 2890296"/>
              <a:gd name="connsiteY1279" fmla="*/ 3109671 h 6845539"/>
              <a:gd name="connsiteX1280" fmla="*/ 1579535 w 2890296"/>
              <a:gd name="connsiteY1280" fmla="*/ 3085502 h 6845539"/>
              <a:gd name="connsiteX1281" fmla="*/ 1610708 w 2890296"/>
              <a:gd name="connsiteY1281" fmla="*/ 3098335 h 6845539"/>
              <a:gd name="connsiteX1282" fmla="*/ 1610708 w 2890296"/>
              <a:gd name="connsiteY1282" fmla="*/ 3160836 h 6845539"/>
              <a:gd name="connsiteX1283" fmla="*/ 1548364 w 2890296"/>
              <a:gd name="connsiteY1283" fmla="*/ 3160836 h 6845539"/>
              <a:gd name="connsiteX1284" fmla="*/ 1548364 w 2890296"/>
              <a:gd name="connsiteY1284" fmla="*/ 3098335 h 6845539"/>
              <a:gd name="connsiteX1285" fmla="*/ 1579535 w 2890296"/>
              <a:gd name="connsiteY1285" fmla="*/ 3085502 h 6845539"/>
              <a:gd name="connsiteX1286" fmla="*/ 1267120 w 2890296"/>
              <a:gd name="connsiteY1286" fmla="*/ 3085502 h 6845539"/>
              <a:gd name="connsiteX1287" fmla="*/ 1298292 w 2890296"/>
              <a:gd name="connsiteY1287" fmla="*/ 3098335 h 6845539"/>
              <a:gd name="connsiteX1288" fmla="*/ 1298292 w 2890296"/>
              <a:gd name="connsiteY1288" fmla="*/ 3160836 h 6845539"/>
              <a:gd name="connsiteX1289" fmla="*/ 1235948 w 2890296"/>
              <a:gd name="connsiteY1289" fmla="*/ 3160836 h 6845539"/>
              <a:gd name="connsiteX1290" fmla="*/ 1235948 w 2890296"/>
              <a:gd name="connsiteY1290" fmla="*/ 3098335 h 6845539"/>
              <a:gd name="connsiteX1291" fmla="*/ 1267120 w 2890296"/>
              <a:gd name="connsiteY1291" fmla="*/ 3085502 h 6845539"/>
              <a:gd name="connsiteX1292" fmla="*/ 2828849 w 2890296"/>
              <a:gd name="connsiteY1292" fmla="*/ 3063592 h 6845539"/>
              <a:gd name="connsiteX1293" fmla="*/ 2875694 w 2890296"/>
              <a:gd name="connsiteY1293" fmla="*/ 3082971 h 6845539"/>
              <a:gd name="connsiteX1294" fmla="*/ 2890191 w 2890296"/>
              <a:gd name="connsiteY1294" fmla="*/ 3104914 h 6845539"/>
              <a:gd name="connsiteX1295" fmla="*/ 2890296 w 2890296"/>
              <a:gd name="connsiteY1295" fmla="*/ 3105459 h 6845539"/>
              <a:gd name="connsiteX1296" fmla="*/ 2890296 w 2890296"/>
              <a:gd name="connsiteY1296" fmla="*/ 3154409 h 6845539"/>
              <a:gd name="connsiteX1297" fmla="*/ 2890191 w 2890296"/>
              <a:gd name="connsiteY1297" fmla="*/ 3154954 h 6845539"/>
              <a:gd name="connsiteX1298" fmla="*/ 2875694 w 2890296"/>
              <a:gd name="connsiteY1298" fmla="*/ 3176897 h 6845539"/>
              <a:gd name="connsiteX1299" fmla="*/ 2782004 w 2890296"/>
              <a:gd name="connsiteY1299" fmla="*/ 3176897 h 6845539"/>
              <a:gd name="connsiteX1300" fmla="*/ 2782004 w 2890296"/>
              <a:gd name="connsiteY1300" fmla="*/ 3082971 h 6845539"/>
              <a:gd name="connsiteX1301" fmla="*/ 2828849 w 2890296"/>
              <a:gd name="connsiteY1301" fmla="*/ 3063592 h 6845539"/>
              <a:gd name="connsiteX1302" fmla="*/ 954704 w 2890296"/>
              <a:gd name="connsiteY1302" fmla="*/ 3063243 h 6845539"/>
              <a:gd name="connsiteX1303" fmla="*/ 1001550 w 2890296"/>
              <a:gd name="connsiteY1303" fmla="*/ 3082622 h 6845539"/>
              <a:gd name="connsiteX1304" fmla="*/ 1001550 w 2890296"/>
              <a:gd name="connsiteY1304" fmla="*/ 3176548 h 6845539"/>
              <a:gd name="connsiteX1305" fmla="*/ 907860 w 2890296"/>
              <a:gd name="connsiteY1305" fmla="*/ 3176548 h 6845539"/>
              <a:gd name="connsiteX1306" fmla="*/ 907860 w 2890296"/>
              <a:gd name="connsiteY1306" fmla="*/ 3082622 h 6845539"/>
              <a:gd name="connsiteX1307" fmla="*/ 954704 w 2890296"/>
              <a:gd name="connsiteY1307" fmla="*/ 3063243 h 6845539"/>
              <a:gd name="connsiteX1308" fmla="*/ 642289 w 2890296"/>
              <a:gd name="connsiteY1308" fmla="*/ 3063243 h 6845539"/>
              <a:gd name="connsiteX1309" fmla="*/ 689134 w 2890296"/>
              <a:gd name="connsiteY1309" fmla="*/ 3082622 h 6845539"/>
              <a:gd name="connsiteX1310" fmla="*/ 689134 w 2890296"/>
              <a:gd name="connsiteY1310" fmla="*/ 3176548 h 6845539"/>
              <a:gd name="connsiteX1311" fmla="*/ 595444 w 2890296"/>
              <a:gd name="connsiteY1311" fmla="*/ 3176548 h 6845539"/>
              <a:gd name="connsiteX1312" fmla="*/ 595444 w 2890296"/>
              <a:gd name="connsiteY1312" fmla="*/ 3082622 h 6845539"/>
              <a:gd name="connsiteX1313" fmla="*/ 642289 w 2890296"/>
              <a:gd name="connsiteY1313" fmla="*/ 3063243 h 6845539"/>
              <a:gd name="connsiteX1314" fmla="*/ 2516085 w 2890296"/>
              <a:gd name="connsiteY1314" fmla="*/ 3062894 h 6845539"/>
              <a:gd name="connsiteX1315" fmla="*/ 2562930 w 2890296"/>
              <a:gd name="connsiteY1315" fmla="*/ 3082273 h 6845539"/>
              <a:gd name="connsiteX1316" fmla="*/ 2562930 w 2890296"/>
              <a:gd name="connsiteY1316" fmla="*/ 3176199 h 6845539"/>
              <a:gd name="connsiteX1317" fmla="*/ 2469240 w 2890296"/>
              <a:gd name="connsiteY1317" fmla="*/ 3176199 h 6845539"/>
              <a:gd name="connsiteX1318" fmla="*/ 2469240 w 2890296"/>
              <a:gd name="connsiteY1318" fmla="*/ 3082273 h 6845539"/>
              <a:gd name="connsiteX1319" fmla="*/ 2516085 w 2890296"/>
              <a:gd name="connsiteY1319" fmla="*/ 3062894 h 6845539"/>
              <a:gd name="connsiteX1320" fmla="*/ 2203669 w 2890296"/>
              <a:gd name="connsiteY1320" fmla="*/ 3018026 h 6845539"/>
              <a:gd name="connsiteX1321" fmla="*/ 2245279 w 2890296"/>
              <a:gd name="connsiteY1321" fmla="*/ 3026144 h 6845539"/>
              <a:gd name="connsiteX1322" fmla="*/ 2281446 w 2890296"/>
              <a:gd name="connsiteY1322" fmla="*/ 3050223 h 6845539"/>
              <a:gd name="connsiteX1323" fmla="*/ 2281860 w 2890296"/>
              <a:gd name="connsiteY1323" fmla="*/ 3050848 h 6845539"/>
              <a:gd name="connsiteX1324" fmla="*/ 2282278 w 2890296"/>
              <a:gd name="connsiteY1324" fmla="*/ 3051126 h 6845539"/>
              <a:gd name="connsiteX1325" fmla="*/ 2306153 w 2890296"/>
              <a:gd name="connsiteY1325" fmla="*/ 3086970 h 6845539"/>
              <a:gd name="connsiteX1326" fmla="*/ 2281860 w 2890296"/>
              <a:gd name="connsiteY1326" fmla="*/ 3206926 h 6845539"/>
              <a:gd name="connsiteX1327" fmla="*/ 2125478 w 2890296"/>
              <a:gd name="connsiteY1327" fmla="*/ 3206926 h 6845539"/>
              <a:gd name="connsiteX1328" fmla="*/ 2101185 w 2890296"/>
              <a:gd name="connsiteY1328" fmla="*/ 3087166 h 6845539"/>
              <a:gd name="connsiteX1329" fmla="*/ 2124232 w 2890296"/>
              <a:gd name="connsiteY1329" fmla="*/ 3052380 h 6845539"/>
              <a:gd name="connsiteX1330" fmla="*/ 2125478 w 2890296"/>
              <a:gd name="connsiteY1330" fmla="*/ 3051546 h 6845539"/>
              <a:gd name="connsiteX1331" fmla="*/ 2126719 w 2890296"/>
              <a:gd name="connsiteY1331" fmla="*/ 3049673 h 6845539"/>
              <a:gd name="connsiteX1332" fmla="*/ 2162059 w 2890296"/>
              <a:gd name="connsiteY1332" fmla="*/ 3026144 h 6845539"/>
              <a:gd name="connsiteX1333" fmla="*/ 2203669 w 2890296"/>
              <a:gd name="connsiteY1333" fmla="*/ 3018026 h 6845539"/>
              <a:gd name="connsiteX1334" fmla="*/ 1891255 w 2890296"/>
              <a:gd name="connsiteY1334" fmla="*/ 3018026 h 6845539"/>
              <a:gd name="connsiteX1335" fmla="*/ 1932865 w 2890296"/>
              <a:gd name="connsiteY1335" fmla="*/ 3026144 h 6845539"/>
              <a:gd name="connsiteX1336" fmla="*/ 1968205 w 2890296"/>
              <a:gd name="connsiteY1336" fmla="*/ 3049673 h 6845539"/>
              <a:gd name="connsiteX1337" fmla="*/ 1969446 w 2890296"/>
              <a:gd name="connsiteY1337" fmla="*/ 3051546 h 6845539"/>
              <a:gd name="connsiteX1338" fmla="*/ 1970699 w 2890296"/>
              <a:gd name="connsiteY1338" fmla="*/ 3052380 h 6845539"/>
              <a:gd name="connsiteX1339" fmla="*/ 1993738 w 2890296"/>
              <a:gd name="connsiteY1339" fmla="*/ 3086970 h 6845539"/>
              <a:gd name="connsiteX1340" fmla="*/ 1969446 w 2890296"/>
              <a:gd name="connsiteY1340" fmla="*/ 3206926 h 6845539"/>
              <a:gd name="connsiteX1341" fmla="*/ 1813064 w 2890296"/>
              <a:gd name="connsiteY1341" fmla="*/ 3206926 h 6845539"/>
              <a:gd name="connsiteX1342" fmla="*/ 1813064 w 2890296"/>
              <a:gd name="connsiteY1342" fmla="*/ 3050499 h 6845539"/>
              <a:gd name="connsiteX1343" fmla="*/ 1891255 w 2890296"/>
              <a:gd name="connsiteY1343" fmla="*/ 3018026 h 6845539"/>
              <a:gd name="connsiteX1344" fmla="*/ 172622 w 2890296"/>
              <a:gd name="connsiteY1344" fmla="*/ 2950375 h 6845539"/>
              <a:gd name="connsiteX1345" fmla="*/ 188294 w 2890296"/>
              <a:gd name="connsiteY1345" fmla="*/ 2956922 h 6845539"/>
              <a:gd name="connsiteX1346" fmla="*/ 188294 w 2890296"/>
              <a:gd name="connsiteY1346" fmla="*/ 2988347 h 6845539"/>
              <a:gd name="connsiteX1347" fmla="*/ 156948 w 2890296"/>
              <a:gd name="connsiteY1347" fmla="*/ 2988347 h 6845539"/>
              <a:gd name="connsiteX1348" fmla="*/ 156948 w 2890296"/>
              <a:gd name="connsiteY1348" fmla="*/ 2956922 h 6845539"/>
              <a:gd name="connsiteX1349" fmla="*/ 172622 w 2890296"/>
              <a:gd name="connsiteY1349" fmla="*/ 2950375 h 6845539"/>
              <a:gd name="connsiteX1350" fmla="*/ 1423154 w 2890296"/>
              <a:gd name="connsiteY1350" fmla="*/ 2928726 h 6845539"/>
              <a:gd name="connsiteX1351" fmla="*/ 1454326 w 2890296"/>
              <a:gd name="connsiteY1351" fmla="*/ 2941559 h 6845539"/>
              <a:gd name="connsiteX1352" fmla="*/ 1454326 w 2890296"/>
              <a:gd name="connsiteY1352" fmla="*/ 3004060 h 6845539"/>
              <a:gd name="connsiteX1353" fmla="*/ 1391982 w 2890296"/>
              <a:gd name="connsiteY1353" fmla="*/ 3004060 h 6845539"/>
              <a:gd name="connsiteX1354" fmla="*/ 1391982 w 2890296"/>
              <a:gd name="connsiteY1354" fmla="*/ 2941559 h 6845539"/>
              <a:gd name="connsiteX1355" fmla="*/ 1423154 w 2890296"/>
              <a:gd name="connsiteY1355" fmla="*/ 2928726 h 6845539"/>
              <a:gd name="connsiteX1356" fmla="*/ 2672467 w 2890296"/>
              <a:gd name="connsiteY1356" fmla="*/ 2907515 h 6845539"/>
              <a:gd name="connsiteX1357" fmla="*/ 2719312 w 2890296"/>
              <a:gd name="connsiteY1357" fmla="*/ 2926894 h 6845539"/>
              <a:gd name="connsiteX1358" fmla="*/ 2719312 w 2890296"/>
              <a:gd name="connsiteY1358" fmla="*/ 3020819 h 6845539"/>
              <a:gd name="connsiteX1359" fmla="*/ 2625622 w 2890296"/>
              <a:gd name="connsiteY1359" fmla="*/ 3020819 h 6845539"/>
              <a:gd name="connsiteX1360" fmla="*/ 2625622 w 2890296"/>
              <a:gd name="connsiteY1360" fmla="*/ 2926894 h 6845539"/>
              <a:gd name="connsiteX1361" fmla="*/ 2672467 w 2890296"/>
              <a:gd name="connsiteY1361" fmla="*/ 2907515 h 6845539"/>
              <a:gd name="connsiteX1362" fmla="*/ 1110738 w 2890296"/>
              <a:gd name="connsiteY1362" fmla="*/ 2906467 h 6845539"/>
              <a:gd name="connsiteX1363" fmla="*/ 1157582 w 2890296"/>
              <a:gd name="connsiteY1363" fmla="*/ 2925846 h 6845539"/>
              <a:gd name="connsiteX1364" fmla="*/ 1157582 w 2890296"/>
              <a:gd name="connsiteY1364" fmla="*/ 3019772 h 6845539"/>
              <a:gd name="connsiteX1365" fmla="*/ 1063894 w 2890296"/>
              <a:gd name="connsiteY1365" fmla="*/ 3019772 h 6845539"/>
              <a:gd name="connsiteX1366" fmla="*/ 1063894 w 2890296"/>
              <a:gd name="connsiteY1366" fmla="*/ 2925846 h 6845539"/>
              <a:gd name="connsiteX1367" fmla="*/ 1110738 w 2890296"/>
              <a:gd name="connsiteY1367" fmla="*/ 2906467 h 6845539"/>
              <a:gd name="connsiteX1368" fmla="*/ 797626 w 2890296"/>
              <a:gd name="connsiteY1368" fmla="*/ 2906467 h 6845539"/>
              <a:gd name="connsiteX1369" fmla="*/ 844472 w 2890296"/>
              <a:gd name="connsiteY1369" fmla="*/ 2925846 h 6845539"/>
              <a:gd name="connsiteX1370" fmla="*/ 844472 w 2890296"/>
              <a:gd name="connsiteY1370" fmla="*/ 3019772 h 6845539"/>
              <a:gd name="connsiteX1371" fmla="*/ 750782 w 2890296"/>
              <a:gd name="connsiteY1371" fmla="*/ 3019772 h 6845539"/>
              <a:gd name="connsiteX1372" fmla="*/ 750782 w 2890296"/>
              <a:gd name="connsiteY1372" fmla="*/ 2925846 h 6845539"/>
              <a:gd name="connsiteX1373" fmla="*/ 797626 w 2890296"/>
              <a:gd name="connsiteY1373" fmla="*/ 2906467 h 6845539"/>
              <a:gd name="connsiteX1374" fmla="*/ 484862 w 2890296"/>
              <a:gd name="connsiteY1374" fmla="*/ 2906467 h 6845539"/>
              <a:gd name="connsiteX1375" fmla="*/ 531708 w 2890296"/>
              <a:gd name="connsiteY1375" fmla="*/ 2925846 h 6845539"/>
              <a:gd name="connsiteX1376" fmla="*/ 531708 w 2890296"/>
              <a:gd name="connsiteY1376" fmla="*/ 3019772 h 6845539"/>
              <a:gd name="connsiteX1377" fmla="*/ 438018 w 2890296"/>
              <a:gd name="connsiteY1377" fmla="*/ 3019772 h 6845539"/>
              <a:gd name="connsiteX1378" fmla="*/ 438018 w 2890296"/>
              <a:gd name="connsiteY1378" fmla="*/ 2925846 h 6845539"/>
              <a:gd name="connsiteX1379" fmla="*/ 484862 w 2890296"/>
              <a:gd name="connsiteY1379" fmla="*/ 2906467 h 6845539"/>
              <a:gd name="connsiteX1380" fmla="*/ 2047331 w 2890296"/>
              <a:gd name="connsiteY1380" fmla="*/ 2862297 h 6845539"/>
              <a:gd name="connsiteX1381" fmla="*/ 2125478 w 2890296"/>
              <a:gd name="connsiteY1381" fmla="*/ 2894770 h 6845539"/>
              <a:gd name="connsiteX1382" fmla="*/ 2149771 w 2890296"/>
              <a:gd name="connsiteY1382" fmla="*/ 3014872 h 6845539"/>
              <a:gd name="connsiteX1383" fmla="*/ 2126719 w 2890296"/>
              <a:gd name="connsiteY1383" fmla="*/ 3049673 h 6845539"/>
              <a:gd name="connsiteX1384" fmla="*/ 2125478 w 2890296"/>
              <a:gd name="connsiteY1384" fmla="*/ 3050499 h 6845539"/>
              <a:gd name="connsiteX1385" fmla="*/ 2124232 w 2890296"/>
              <a:gd name="connsiteY1385" fmla="*/ 3052380 h 6845539"/>
              <a:gd name="connsiteX1386" fmla="*/ 2089098 w 2890296"/>
              <a:gd name="connsiteY1386" fmla="*/ 3075900 h 6845539"/>
              <a:gd name="connsiteX1387" fmla="*/ 2006021 w 2890296"/>
              <a:gd name="connsiteY1387" fmla="*/ 3075900 h 6845539"/>
              <a:gd name="connsiteX1388" fmla="*/ 1970699 w 2890296"/>
              <a:gd name="connsiteY1388" fmla="*/ 3052380 h 6845539"/>
              <a:gd name="connsiteX1389" fmla="*/ 1969446 w 2890296"/>
              <a:gd name="connsiteY1389" fmla="*/ 3050499 h 6845539"/>
              <a:gd name="connsiteX1390" fmla="*/ 1968205 w 2890296"/>
              <a:gd name="connsiteY1390" fmla="*/ 3049673 h 6845539"/>
              <a:gd name="connsiteX1391" fmla="*/ 1945153 w 2890296"/>
              <a:gd name="connsiteY1391" fmla="*/ 3014872 h 6845539"/>
              <a:gd name="connsiteX1392" fmla="*/ 1969446 w 2890296"/>
              <a:gd name="connsiteY1392" fmla="*/ 2894770 h 6845539"/>
              <a:gd name="connsiteX1393" fmla="*/ 2047331 w 2890296"/>
              <a:gd name="connsiteY1393" fmla="*/ 2862297 h 6845539"/>
              <a:gd name="connsiteX1394" fmla="*/ 2359747 w 2890296"/>
              <a:gd name="connsiteY1394" fmla="*/ 2861599 h 6845539"/>
              <a:gd name="connsiteX1395" fmla="*/ 2437894 w 2890296"/>
              <a:gd name="connsiteY1395" fmla="*/ 2894072 h 6845539"/>
              <a:gd name="connsiteX1396" fmla="*/ 2437894 w 2890296"/>
              <a:gd name="connsiteY1396" fmla="*/ 3050848 h 6845539"/>
              <a:gd name="connsiteX1397" fmla="*/ 2318436 w 2890296"/>
              <a:gd name="connsiteY1397" fmla="*/ 3075202 h 6845539"/>
              <a:gd name="connsiteX1398" fmla="*/ 2282278 w 2890296"/>
              <a:gd name="connsiteY1398" fmla="*/ 3051126 h 6845539"/>
              <a:gd name="connsiteX1399" fmla="*/ 2281860 w 2890296"/>
              <a:gd name="connsiteY1399" fmla="*/ 3050499 h 6845539"/>
              <a:gd name="connsiteX1400" fmla="*/ 2281446 w 2890296"/>
              <a:gd name="connsiteY1400" fmla="*/ 3050223 h 6845539"/>
              <a:gd name="connsiteX1401" fmla="*/ 2257567 w 2890296"/>
              <a:gd name="connsiteY1401" fmla="*/ 3014174 h 6845539"/>
              <a:gd name="connsiteX1402" fmla="*/ 2257567 w 2890296"/>
              <a:gd name="connsiteY1402" fmla="*/ 2930745 h 6845539"/>
              <a:gd name="connsiteX1403" fmla="*/ 2281033 w 2890296"/>
              <a:gd name="connsiteY1403" fmla="*/ 2895320 h 6845539"/>
              <a:gd name="connsiteX1404" fmla="*/ 2281860 w 2890296"/>
              <a:gd name="connsiteY1404" fmla="*/ 2894770 h 6845539"/>
              <a:gd name="connsiteX1405" fmla="*/ 2282691 w 2890296"/>
              <a:gd name="connsiteY1405" fmla="*/ 2893515 h 6845539"/>
              <a:gd name="connsiteX1406" fmla="*/ 2318240 w 2890296"/>
              <a:gd name="connsiteY1406" fmla="*/ 2869717 h 6845539"/>
              <a:gd name="connsiteX1407" fmla="*/ 2359747 w 2890296"/>
              <a:gd name="connsiteY1407" fmla="*/ 2861599 h 6845539"/>
              <a:gd name="connsiteX1408" fmla="*/ 1734917 w 2890296"/>
              <a:gd name="connsiteY1408" fmla="*/ 2860901 h 6845539"/>
              <a:gd name="connsiteX1409" fmla="*/ 1776488 w 2890296"/>
              <a:gd name="connsiteY1409" fmla="*/ 2869019 h 6845539"/>
              <a:gd name="connsiteX1410" fmla="*/ 1811393 w 2890296"/>
              <a:gd name="connsiteY1410" fmla="*/ 2892261 h 6845539"/>
              <a:gd name="connsiteX1411" fmla="*/ 1813064 w 2890296"/>
              <a:gd name="connsiteY1411" fmla="*/ 2894770 h 6845539"/>
              <a:gd name="connsiteX1412" fmla="*/ 1814718 w 2890296"/>
              <a:gd name="connsiteY1412" fmla="*/ 2895871 h 6845539"/>
              <a:gd name="connsiteX1413" fmla="*/ 1837357 w 2890296"/>
              <a:gd name="connsiteY1413" fmla="*/ 2930047 h 6845539"/>
              <a:gd name="connsiteX1414" fmla="*/ 1813064 w 2890296"/>
              <a:gd name="connsiteY1414" fmla="*/ 3050150 h 6845539"/>
              <a:gd name="connsiteX1415" fmla="*/ 1657030 w 2890296"/>
              <a:gd name="connsiteY1415" fmla="*/ 3050150 h 6845539"/>
              <a:gd name="connsiteX1416" fmla="*/ 1632737 w 2890296"/>
              <a:gd name="connsiteY1416" fmla="*/ 2930047 h 6845539"/>
              <a:gd name="connsiteX1417" fmla="*/ 1655101 w 2890296"/>
              <a:gd name="connsiteY1417" fmla="*/ 2896286 h 6845539"/>
              <a:gd name="connsiteX1418" fmla="*/ 1657378 w 2890296"/>
              <a:gd name="connsiteY1418" fmla="*/ 2894770 h 6845539"/>
              <a:gd name="connsiteX1419" fmla="*/ 1659317 w 2890296"/>
              <a:gd name="connsiteY1419" fmla="*/ 2891843 h 6845539"/>
              <a:gd name="connsiteX1420" fmla="*/ 1693410 w 2890296"/>
              <a:gd name="connsiteY1420" fmla="*/ 2869019 h 6845539"/>
              <a:gd name="connsiteX1421" fmla="*/ 1734917 w 2890296"/>
              <a:gd name="connsiteY1421" fmla="*/ 2860901 h 6845539"/>
              <a:gd name="connsiteX1422" fmla="*/ 2828674 w 2890296"/>
              <a:gd name="connsiteY1422" fmla="*/ 2794646 h 6845539"/>
              <a:gd name="connsiteX1423" fmla="*/ 2844348 w 2890296"/>
              <a:gd name="connsiteY1423" fmla="*/ 2801193 h 6845539"/>
              <a:gd name="connsiteX1424" fmla="*/ 2844348 w 2890296"/>
              <a:gd name="connsiteY1424" fmla="*/ 2832618 h 6845539"/>
              <a:gd name="connsiteX1425" fmla="*/ 2813002 w 2890296"/>
              <a:gd name="connsiteY1425" fmla="*/ 2832618 h 6845539"/>
              <a:gd name="connsiteX1426" fmla="*/ 2813002 w 2890296"/>
              <a:gd name="connsiteY1426" fmla="*/ 2801193 h 6845539"/>
              <a:gd name="connsiteX1427" fmla="*/ 2828674 w 2890296"/>
              <a:gd name="connsiteY1427" fmla="*/ 2794646 h 6845539"/>
              <a:gd name="connsiteX1428" fmla="*/ 50648 w 2890296"/>
              <a:gd name="connsiteY1428" fmla="*/ 2789940 h 6845539"/>
              <a:gd name="connsiteX1429" fmla="*/ 61691 w 2890296"/>
              <a:gd name="connsiteY1429" fmla="*/ 2816251 h 6845539"/>
              <a:gd name="connsiteX1430" fmla="*/ 48630 w 2890296"/>
              <a:gd name="connsiteY1430" fmla="*/ 2847633 h 6845539"/>
              <a:gd name="connsiteX1431" fmla="*/ 43013 w 2890296"/>
              <a:gd name="connsiteY1431" fmla="*/ 2849955 h 6845539"/>
              <a:gd name="connsiteX1432" fmla="*/ 1267120 w 2890296"/>
              <a:gd name="connsiteY1432" fmla="*/ 2750040 h 6845539"/>
              <a:gd name="connsiteX1433" fmla="*/ 1313964 w 2890296"/>
              <a:gd name="connsiteY1433" fmla="*/ 2769419 h 6845539"/>
              <a:gd name="connsiteX1434" fmla="*/ 1313964 w 2890296"/>
              <a:gd name="connsiteY1434" fmla="*/ 2863345 h 6845539"/>
              <a:gd name="connsiteX1435" fmla="*/ 1220274 w 2890296"/>
              <a:gd name="connsiteY1435" fmla="*/ 2863345 h 6845539"/>
              <a:gd name="connsiteX1436" fmla="*/ 1220274 w 2890296"/>
              <a:gd name="connsiteY1436" fmla="*/ 2769419 h 6845539"/>
              <a:gd name="connsiteX1437" fmla="*/ 1267120 w 2890296"/>
              <a:gd name="connsiteY1437" fmla="*/ 2750040 h 6845539"/>
              <a:gd name="connsiteX1438" fmla="*/ 954704 w 2890296"/>
              <a:gd name="connsiteY1438" fmla="*/ 2750040 h 6845539"/>
              <a:gd name="connsiteX1439" fmla="*/ 1001550 w 2890296"/>
              <a:gd name="connsiteY1439" fmla="*/ 2769419 h 6845539"/>
              <a:gd name="connsiteX1440" fmla="*/ 1001550 w 2890296"/>
              <a:gd name="connsiteY1440" fmla="*/ 2863345 h 6845539"/>
              <a:gd name="connsiteX1441" fmla="*/ 907860 w 2890296"/>
              <a:gd name="connsiteY1441" fmla="*/ 2863345 h 6845539"/>
              <a:gd name="connsiteX1442" fmla="*/ 907860 w 2890296"/>
              <a:gd name="connsiteY1442" fmla="*/ 2769419 h 6845539"/>
              <a:gd name="connsiteX1443" fmla="*/ 954704 w 2890296"/>
              <a:gd name="connsiteY1443" fmla="*/ 2750040 h 6845539"/>
              <a:gd name="connsiteX1444" fmla="*/ 642289 w 2890296"/>
              <a:gd name="connsiteY1444" fmla="*/ 2750040 h 6845539"/>
              <a:gd name="connsiteX1445" fmla="*/ 689134 w 2890296"/>
              <a:gd name="connsiteY1445" fmla="*/ 2769419 h 6845539"/>
              <a:gd name="connsiteX1446" fmla="*/ 689134 w 2890296"/>
              <a:gd name="connsiteY1446" fmla="*/ 2863345 h 6845539"/>
              <a:gd name="connsiteX1447" fmla="*/ 595444 w 2890296"/>
              <a:gd name="connsiteY1447" fmla="*/ 2863345 h 6845539"/>
              <a:gd name="connsiteX1448" fmla="*/ 595444 w 2890296"/>
              <a:gd name="connsiteY1448" fmla="*/ 2769419 h 6845539"/>
              <a:gd name="connsiteX1449" fmla="*/ 642289 w 2890296"/>
              <a:gd name="connsiteY1449" fmla="*/ 2750040 h 6845539"/>
              <a:gd name="connsiteX1450" fmla="*/ 329874 w 2890296"/>
              <a:gd name="connsiteY1450" fmla="*/ 2750040 h 6845539"/>
              <a:gd name="connsiteX1451" fmla="*/ 376718 w 2890296"/>
              <a:gd name="connsiteY1451" fmla="*/ 2769419 h 6845539"/>
              <a:gd name="connsiteX1452" fmla="*/ 376718 w 2890296"/>
              <a:gd name="connsiteY1452" fmla="*/ 2863345 h 6845539"/>
              <a:gd name="connsiteX1453" fmla="*/ 283028 w 2890296"/>
              <a:gd name="connsiteY1453" fmla="*/ 2863345 h 6845539"/>
              <a:gd name="connsiteX1454" fmla="*/ 283028 w 2890296"/>
              <a:gd name="connsiteY1454" fmla="*/ 2769419 h 6845539"/>
              <a:gd name="connsiteX1455" fmla="*/ 329874 w 2890296"/>
              <a:gd name="connsiteY1455" fmla="*/ 2750040 h 6845539"/>
              <a:gd name="connsiteX1456" fmla="*/ 2203669 w 2890296"/>
              <a:gd name="connsiteY1456" fmla="*/ 2705871 h 6845539"/>
              <a:gd name="connsiteX1457" fmla="*/ 2281860 w 2890296"/>
              <a:gd name="connsiteY1457" fmla="*/ 2738343 h 6845539"/>
              <a:gd name="connsiteX1458" fmla="*/ 2306153 w 2890296"/>
              <a:gd name="connsiteY1458" fmla="*/ 2858102 h 6845539"/>
              <a:gd name="connsiteX1459" fmla="*/ 2282691 w 2890296"/>
              <a:gd name="connsiteY1459" fmla="*/ 2893515 h 6845539"/>
              <a:gd name="connsiteX1460" fmla="*/ 2281860 w 2890296"/>
              <a:gd name="connsiteY1460" fmla="*/ 2894072 h 6845539"/>
              <a:gd name="connsiteX1461" fmla="*/ 2281033 w 2890296"/>
              <a:gd name="connsiteY1461" fmla="*/ 2895320 h 6845539"/>
              <a:gd name="connsiteX1462" fmla="*/ 2245279 w 2890296"/>
              <a:gd name="connsiteY1462" fmla="*/ 2919124 h 6845539"/>
              <a:gd name="connsiteX1463" fmla="*/ 2125478 w 2890296"/>
              <a:gd name="connsiteY1463" fmla="*/ 2894770 h 6845539"/>
              <a:gd name="connsiteX1464" fmla="*/ 2125478 w 2890296"/>
              <a:gd name="connsiteY1464" fmla="*/ 2738343 h 6845539"/>
              <a:gd name="connsiteX1465" fmla="*/ 2203669 w 2890296"/>
              <a:gd name="connsiteY1465" fmla="*/ 2705871 h 6845539"/>
              <a:gd name="connsiteX1466" fmla="*/ 1891255 w 2890296"/>
              <a:gd name="connsiteY1466" fmla="*/ 2705871 h 6845539"/>
              <a:gd name="connsiteX1467" fmla="*/ 1969446 w 2890296"/>
              <a:gd name="connsiteY1467" fmla="*/ 2738343 h 6845539"/>
              <a:gd name="connsiteX1468" fmla="*/ 1969446 w 2890296"/>
              <a:gd name="connsiteY1468" fmla="*/ 2894770 h 6845539"/>
              <a:gd name="connsiteX1469" fmla="*/ 1849645 w 2890296"/>
              <a:gd name="connsiteY1469" fmla="*/ 2919124 h 6845539"/>
              <a:gd name="connsiteX1470" fmla="*/ 1814718 w 2890296"/>
              <a:gd name="connsiteY1470" fmla="*/ 2895871 h 6845539"/>
              <a:gd name="connsiteX1471" fmla="*/ 1813064 w 2890296"/>
              <a:gd name="connsiteY1471" fmla="*/ 2893374 h 6845539"/>
              <a:gd name="connsiteX1472" fmla="*/ 1811393 w 2890296"/>
              <a:gd name="connsiteY1472" fmla="*/ 2892261 h 6845539"/>
              <a:gd name="connsiteX1473" fmla="*/ 1788771 w 2890296"/>
              <a:gd name="connsiteY1473" fmla="*/ 2858298 h 6845539"/>
              <a:gd name="connsiteX1474" fmla="*/ 1813064 w 2890296"/>
              <a:gd name="connsiteY1474" fmla="*/ 2738343 h 6845539"/>
              <a:gd name="connsiteX1475" fmla="*/ 1891255 w 2890296"/>
              <a:gd name="connsiteY1475" fmla="*/ 2705871 h 6845539"/>
              <a:gd name="connsiteX1476" fmla="*/ 1579187 w 2890296"/>
              <a:gd name="connsiteY1476" fmla="*/ 2705871 h 6845539"/>
              <a:gd name="connsiteX1477" fmla="*/ 1620797 w 2890296"/>
              <a:gd name="connsiteY1477" fmla="*/ 2713989 h 6845539"/>
              <a:gd name="connsiteX1478" fmla="*/ 1656753 w 2890296"/>
              <a:gd name="connsiteY1478" fmla="*/ 2737927 h 6845539"/>
              <a:gd name="connsiteX1479" fmla="*/ 1657030 w 2890296"/>
              <a:gd name="connsiteY1479" fmla="*/ 2738343 h 6845539"/>
              <a:gd name="connsiteX1480" fmla="*/ 1657655 w 2890296"/>
              <a:gd name="connsiteY1480" fmla="*/ 2738759 h 6845539"/>
              <a:gd name="connsiteX1481" fmla="*/ 1681671 w 2890296"/>
              <a:gd name="connsiteY1481" fmla="*/ 2774815 h 6845539"/>
              <a:gd name="connsiteX1482" fmla="*/ 1681671 w 2890296"/>
              <a:gd name="connsiteY1482" fmla="*/ 2858102 h 6845539"/>
              <a:gd name="connsiteX1483" fmla="*/ 1659317 w 2890296"/>
              <a:gd name="connsiteY1483" fmla="*/ 2891843 h 6845539"/>
              <a:gd name="connsiteX1484" fmla="*/ 1657030 w 2890296"/>
              <a:gd name="connsiteY1484" fmla="*/ 2893374 h 6845539"/>
              <a:gd name="connsiteX1485" fmla="*/ 1655101 w 2890296"/>
              <a:gd name="connsiteY1485" fmla="*/ 2896286 h 6845539"/>
              <a:gd name="connsiteX1486" fmla="*/ 1620797 w 2890296"/>
              <a:gd name="connsiteY1486" fmla="*/ 2919124 h 6845539"/>
              <a:gd name="connsiteX1487" fmla="*/ 1500996 w 2890296"/>
              <a:gd name="connsiteY1487" fmla="*/ 2894770 h 6845539"/>
              <a:gd name="connsiteX1488" fmla="*/ 1500996 w 2890296"/>
              <a:gd name="connsiteY1488" fmla="*/ 2738343 h 6845539"/>
              <a:gd name="connsiteX1489" fmla="*/ 1579187 w 2890296"/>
              <a:gd name="connsiteY1489" fmla="*/ 2705871 h 6845539"/>
              <a:gd name="connsiteX1490" fmla="*/ 2515781 w 2890296"/>
              <a:gd name="connsiteY1490" fmla="*/ 2705172 h 6845539"/>
              <a:gd name="connsiteX1491" fmla="*/ 2593928 w 2890296"/>
              <a:gd name="connsiteY1491" fmla="*/ 2737645 h 6845539"/>
              <a:gd name="connsiteX1492" fmla="*/ 2593928 w 2890296"/>
              <a:gd name="connsiteY1492" fmla="*/ 2894072 h 6845539"/>
              <a:gd name="connsiteX1493" fmla="*/ 2437894 w 2890296"/>
              <a:gd name="connsiteY1493" fmla="*/ 2894072 h 6845539"/>
              <a:gd name="connsiteX1494" fmla="*/ 2437894 w 2890296"/>
              <a:gd name="connsiteY1494" fmla="*/ 2737645 h 6845539"/>
              <a:gd name="connsiteX1495" fmla="*/ 2515781 w 2890296"/>
              <a:gd name="connsiteY1495" fmla="*/ 2705172 h 6845539"/>
              <a:gd name="connsiteX1496" fmla="*/ 173666 w 2890296"/>
              <a:gd name="connsiteY1496" fmla="*/ 2637521 h 6845539"/>
              <a:gd name="connsiteX1497" fmla="*/ 189340 w 2890296"/>
              <a:gd name="connsiteY1497" fmla="*/ 2644068 h 6845539"/>
              <a:gd name="connsiteX1498" fmla="*/ 189340 w 2890296"/>
              <a:gd name="connsiteY1498" fmla="*/ 2675493 h 6845539"/>
              <a:gd name="connsiteX1499" fmla="*/ 157992 w 2890296"/>
              <a:gd name="connsiteY1499" fmla="*/ 2675493 h 6845539"/>
              <a:gd name="connsiteX1500" fmla="*/ 157992 w 2890296"/>
              <a:gd name="connsiteY1500" fmla="*/ 2644068 h 6845539"/>
              <a:gd name="connsiteX1501" fmla="*/ 173666 w 2890296"/>
              <a:gd name="connsiteY1501" fmla="*/ 2637521 h 6845539"/>
              <a:gd name="connsiteX1502" fmla="*/ 1422805 w 2890296"/>
              <a:gd name="connsiteY1502" fmla="*/ 2616222 h 6845539"/>
              <a:gd name="connsiteX1503" fmla="*/ 1453978 w 2890296"/>
              <a:gd name="connsiteY1503" fmla="*/ 2629054 h 6845539"/>
              <a:gd name="connsiteX1504" fmla="*/ 1453978 w 2890296"/>
              <a:gd name="connsiteY1504" fmla="*/ 2691555 h 6845539"/>
              <a:gd name="connsiteX1505" fmla="*/ 1391634 w 2890296"/>
              <a:gd name="connsiteY1505" fmla="*/ 2691555 h 6845539"/>
              <a:gd name="connsiteX1506" fmla="*/ 1391634 w 2890296"/>
              <a:gd name="connsiteY1506" fmla="*/ 2629054 h 6845539"/>
              <a:gd name="connsiteX1507" fmla="*/ 1422805 w 2890296"/>
              <a:gd name="connsiteY1507" fmla="*/ 2616222 h 6845539"/>
              <a:gd name="connsiteX1508" fmla="*/ 1110390 w 2890296"/>
              <a:gd name="connsiteY1508" fmla="*/ 2593962 h 6845539"/>
              <a:gd name="connsiteX1509" fmla="*/ 1157234 w 2890296"/>
              <a:gd name="connsiteY1509" fmla="*/ 2613341 h 6845539"/>
              <a:gd name="connsiteX1510" fmla="*/ 1157234 w 2890296"/>
              <a:gd name="connsiteY1510" fmla="*/ 2707267 h 6845539"/>
              <a:gd name="connsiteX1511" fmla="*/ 1063544 w 2890296"/>
              <a:gd name="connsiteY1511" fmla="*/ 2707267 h 6845539"/>
              <a:gd name="connsiteX1512" fmla="*/ 1063544 w 2890296"/>
              <a:gd name="connsiteY1512" fmla="*/ 2613341 h 6845539"/>
              <a:gd name="connsiteX1513" fmla="*/ 1110390 w 2890296"/>
              <a:gd name="connsiteY1513" fmla="*/ 2593962 h 6845539"/>
              <a:gd name="connsiteX1514" fmla="*/ 797974 w 2890296"/>
              <a:gd name="connsiteY1514" fmla="*/ 2593962 h 6845539"/>
              <a:gd name="connsiteX1515" fmla="*/ 844820 w 2890296"/>
              <a:gd name="connsiteY1515" fmla="*/ 2613341 h 6845539"/>
              <a:gd name="connsiteX1516" fmla="*/ 844820 w 2890296"/>
              <a:gd name="connsiteY1516" fmla="*/ 2707267 h 6845539"/>
              <a:gd name="connsiteX1517" fmla="*/ 751130 w 2890296"/>
              <a:gd name="connsiteY1517" fmla="*/ 2707267 h 6845539"/>
              <a:gd name="connsiteX1518" fmla="*/ 751130 w 2890296"/>
              <a:gd name="connsiteY1518" fmla="*/ 2613341 h 6845539"/>
              <a:gd name="connsiteX1519" fmla="*/ 797974 w 2890296"/>
              <a:gd name="connsiteY1519" fmla="*/ 2593962 h 6845539"/>
              <a:gd name="connsiteX1520" fmla="*/ 486255 w 2890296"/>
              <a:gd name="connsiteY1520" fmla="*/ 2593613 h 6845539"/>
              <a:gd name="connsiteX1521" fmla="*/ 533100 w 2890296"/>
              <a:gd name="connsiteY1521" fmla="*/ 2612992 h 6845539"/>
              <a:gd name="connsiteX1522" fmla="*/ 533100 w 2890296"/>
              <a:gd name="connsiteY1522" fmla="*/ 2706918 h 6845539"/>
              <a:gd name="connsiteX1523" fmla="*/ 439410 w 2890296"/>
              <a:gd name="connsiteY1523" fmla="*/ 2706918 h 6845539"/>
              <a:gd name="connsiteX1524" fmla="*/ 439410 w 2890296"/>
              <a:gd name="connsiteY1524" fmla="*/ 2612992 h 6845539"/>
              <a:gd name="connsiteX1525" fmla="*/ 486255 w 2890296"/>
              <a:gd name="connsiteY1525" fmla="*/ 2593613 h 6845539"/>
              <a:gd name="connsiteX1526" fmla="*/ 2672119 w 2890296"/>
              <a:gd name="connsiteY1526" fmla="*/ 2570656 h 6845539"/>
              <a:gd name="connsiteX1527" fmla="*/ 2734636 w 2890296"/>
              <a:gd name="connsiteY1527" fmla="*/ 2596581 h 6845539"/>
              <a:gd name="connsiteX1528" fmla="*/ 2734636 w 2890296"/>
              <a:gd name="connsiteY1528" fmla="*/ 2721932 h 6845539"/>
              <a:gd name="connsiteX1529" fmla="*/ 2609600 w 2890296"/>
              <a:gd name="connsiteY1529" fmla="*/ 2721932 h 6845539"/>
              <a:gd name="connsiteX1530" fmla="*/ 2609600 w 2890296"/>
              <a:gd name="connsiteY1530" fmla="*/ 2596581 h 6845539"/>
              <a:gd name="connsiteX1531" fmla="*/ 2672119 w 2890296"/>
              <a:gd name="connsiteY1531" fmla="*/ 2570656 h 6845539"/>
              <a:gd name="connsiteX1532" fmla="*/ 2047331 w 2890296"/>
              <a:gd name="connsiteY1532" fmla="*/ 2549444 h 6845539"/>
              <a:gd name="connsiteX1533" fmla="*/ 2125478 w 2890296"/>
              <a:gd name="connsiteY1533" fmla="*/ 2581916 h 6845539"/>
              <a:gd name="connsiteX1534" fmla="*/ 2125478 w 2890296"/>
              <a:gd name="connsiteY1534" fmla="*/ 2738343 h 6845539"/>
              <a:gd name="connsiteX1535" fmla="*/ 1969446 w 2890296"/>
              <a:gd name="connsiteY1535" fmla="*/ 2738343 h 6845539"/>
              <a:gd name="connsiteX1536" fmla="*/ 1969446 w 2890296"/>
              <a:gd name="connsiteY1536" fmla="*/ 2581916 h 6845539"/>
              <a:gd name="connsiteX1537" fmla="*/ 2047331 w 2890296"/>
              <a:gd name="connsiteY1537" fmla="*/ 2549444 h 6845539"/>
              <a:gd name="connsiteX1538" fmla="*/ 1734917 w 2890296"/>
              <a:gd name="connsiteY1538" fmla="*/ 2549444 h 6845539"/>
              <a:gd name="connsiteX1539" fmla="*/ 1813064 w 2890296"/>
              <a:gd name="connsiteY1539" fmla="*/ 2581916 h 6845539"/>
              <a:gd name="connsiteX1540" fmla="*/ 1813064 w 2890296"/>
              <a:gd name="connsiteY1540" fmla="*/ 2738343 h 6845539"/>
              <a:gd name="connsiteX1541" fmla="*/ 1693606 w 2890296"/>
              <a:gd name="connsiteY1541" fmla="*/ 2762697 h 6845539"/>
              <a:gd name="connsiteX1542" fmla="*/ 1657655 w 2890296"/>
              <a:gd name="connsiteY1542" fmla="*/ 2738759 h 6845539"/>
              <a:gd name="connsiteX1543" fmla="*/ 1657378 w 2890296"/>
              <a:gd name="connsiteY1543" fmla="*/ 2738343 h 6845539"/>
              <a:gd name="connsiteX1544" fmla="*/ 1656753 w 2890296"/>
              <a:gd name="connsiteY1544" fmla="*/ 2737927 h 6845539"/>
              <a:gd name="connsiteX1545" fmla="*/ 1632737 w 2890296"/>
              <a:gd name="connsiteY1545" fmla="*/ 2701871 h 6845539"/>
              <a:gd name="connsiteX1546" fmla="*/ 1657030 w 2890296"/>
              <a:gd name="connsiteY1546" fmla="*/ 2581916 h 6845539"/>
              <a:gd name="connsiteX1547" fmla="*/ 1734917 w 2890296"/>
              <a:gd name="connsiteY1547" fmla="*/ 2549444 h 6845539"/>
              <a:gd name="connsiteX1548" fmla="*/ 2359747 w 2890296"/>
              <a:gd name="connsiteY1548" fmla="*/ 2548047 h 6845539"/>
              <a:gd name="connsiteX1549" fmla="*/ 2437894 w 2890296"/>
              <a:gd name="connsiteY1549" fmla="*/ 2580520 h 6845539"/>
              <a:gd name="connsiteX1550" fmla="*/ 2437894 w 2890296"/>
              <a:gd name="connsiteY1550" fmla="*/ 2736947 h 6845539"/>
              <a:gd name="connsiteX1551" fmla="*/ 2281860 w 2890296"/>
              <a:gd name="connsiteY1551" fmla="*/ 2736947 h 6845539"/>
              <a:gd name="connsiteX1552" fmla="*/ 2281860 w 2890296"/>
              <a:gd name="connsiteY1552" fmla="*/ 2580520 h 6845539"/>
              <a:gd name="connsiteX1553" fmla="*/ 2359747 w 2890296"/>
              <a:gd name="connsiteY1553" fmla="*/ 2548047 h 6845539"/>
              <a:gd name="connsiteX1554" fmla="*/ 329003 w 2890296"/>
              <a:gd name="connsiteY1554" fmla="*/ 2479697 h 6845539"/>
              <a:gd name="connsiteX1555" fmla="*/ 344676 w 2890296"/>
              <a:gd name="connsiteY1555" fmla="*/ 2486245 h 6845539"/>
              <a:gd name="connsiteX1556" fmla="*/ 344676 w 2890296"/>
              <a:gd name="connsiteY1556" fmla="*/ 2517670 h 6845539"/>
              <a:gd name="connsiteX1557" fmla="*/ 313330 w 2890296"/>
              <a:gd name="connsiteY1557" fmla="*/ 2517670 h 6845539"/>
              <a:gd name="connsiteX1558" fmla="*/ 313330 w 2890296"/>
              <a:gd name="connsiteY1558" fmla="*/ 2486245 h 6845539"/>
              <a:gd name="connsiteX1559" fmla="*/ 329003 w 2890296"/>
              <a:gd name="connsiteY1559" fmla="*/ 2479697 h 6845539"/>
              <a:gd name="connsiteX1560" fmla="*/ 1579187 w 2890296"/>
              <a:gd name="connsiteY1560" fmla="*/ 2459096 h 6845539"/>
              <a:gd name="connsiteX1561" fmla="*/ 1610358 w 2890296"/>
              <a:gd name="connsiteY1561" fmla="*/ 2471929 h 6845539"/>
              <a:gd name="connsiteX1562" fmla="*/ 1610358 w 2890296"/>
              <a:gd name="connsiteY1562" fmla="*/ 2534429 h 6845539"/>
              <a:gd name="connsiteX1563" fmla="*/ 1548016 w 2890296"/>
              <a:gd name="connsiteY1563" fmla="*/ 2534429 h 6845539"/>
              <a:gd name="connsiteX1564" fmla="*/ 1548016 w 2890296"/>
              <a:gd name="connsiteY1564" fmla="*/ 2471929 h 6845539"/>
              <a:gd name="connsiteX1565" fmla="*/ 1579187 w 2890296"/>
              <a:gd name="connsiteY1565" fmla="*/ 2459096 h 6845539"/>
              <a:gd name="connsiteX1566" fmla="*/ 1266772 w 2890296"/>
              <a:gd name="connsiteY1566" fmla="*/ 2459096 h 6845539"/>
              <a:gd name="connsiteX1567" fmla="*/ 1297944 w 2890296"/>
              <a:gd name="connsiteY1567" fmla="*/ 2471929 h 6845539"/>
              <a:gd name="connsiteX1568" fmla="*/ 1297944 w 2890296"/>
              <a:gd name="connsiteY1568" fmla="*/ 2534429 h 6845539"/>
              <a:gd name="connsiteX1569" fmla="*/ 1235600 w 2890296"/>
              <a:gd name="connsiteY1569" fmla="*/ 2534429 h 6845539"/>
              <a:gd name="connsiteX1570" fmla="*/ 1235600 w 2890296"/>
              <a:gd name="connsiteY1570" fmla="*/ 2471929 h 6845539"/>
              <a:gd name="connsiteX1571" fmla="*/ 1266772 w 2890296"/>
              <a:gd name="connsiteY1571" fmla="*/ 2459096 h 6845539"/>
              <a:gd name="connsiteX1572" fmla="*/ 954356 w 2890296"/>
              <a:gd name="connsiteY1572" fmla="*/ 2436837 h 6845539"/>
              <a:gd name="connsiteX1573" fmla="*/ 1001202 w 2890296"/>
              <a:gd name="connsiteY1573" fmla="*/ 2456216 h 6845539"/>
              <a:gd name="connsiteX1574" fmla="*/ 1001202 w 2890296"/>
              <a:gd name="connsiteY1574" fmla="*/ 2550142 h 6845539"/>
              <a:gd name="connsiteX1575" fmla="*/ 907512 w 2890296"/>
              <a:gd name="connsiteY1575" fmla="*/ 2550142 h 6845539"/>
              <a:gd name="connsiteX1576" fmla="*/ 907512 w 2890296"/>
              <a:gd name="connsiteY1576" fmla="*/ 2456216 h 6845539"/>
              <a:gd name="connsiteX1577" fmla="*/ 954356 w 2890296"/>
              <a:gd name="connsiteY1577" fmla="*/ 2436837 h 6845539"/>
              <a:gd name="connsiteX1578" fmla="*/ 641592 w 2890296"/>
              <a:gd name="connsiteY1578" fmla="*/ 2436138 h 6845539"/>
              <a:gd name="connsiteX1579" fmla="*/ 688438 w 2890296"/>
              <a:gd name="connsiteY1579" fmla="*/ 2455518 h 6845539"/>
              <a:gd name="connsiteX1580" fmla="*/ 688438 w 2890296"/>
              <a:gd name="connsiteY1580" fmla="*/ 2549444 h 6845539"/>
              <a:gd name="connsiteX1581" fmla="*/ 594748 w 2890296"/>
              <a:gd name="connsiteY1581" fmla="*/ 2549444 h 6845539"/>
              <a:gd name="connsiteX1582" fmla="*/ 594748 w 2890296"/>
              <a:gd name="connsiteY1582" fmla="*/ 2455518 h 6845539"/>
              <a:gd name="connsiteX1583" fmla="*/ 641592 w 2890296"/>
              <a:gd name="connsiteY1583" fmla="*/ 2436138 h 6845539"/>
              <a:gd name="connsiteX1584" fmla="*/ 2828849 w 2890296"/>
              <a:gd name="connsiteY1584" fmla="*/ 2414229 h 6845539"/>
              <a:gd name="connsiteX1585" fmla="*/ 2862132 w 2890296"/>
              <a:gd name="connsiteY1585" fmla="*/ 2420710 h 6845539"/>
              <a:gd name="connsiteX1586" fmla="*/ 2890296 w 2890296"/>
              <a:gd name="connsiteY1586" fmla="*/ 2439442 h 6845539"/>
              <a:gd name="connsiteX1587" fmla="*/ 2890296 w 2890296"/>
              <a:gd name="connsiteY1587" fmla="*/ 2566216 h 6845539"/>
              <a:gd name="connsiteX1588" fmla="*/ 2862132 w 2890296"/>
              <a:gd name="connsiteY1588" fmla="*/ 2584949 h 6845539"/>
              <a:gd name="connsiteX1589" fmla="*/ 2766330 w 2890296"/>
              <a:gd name="connsiteY1589" fmla="*/ 2565505 h 6845539"/>
              <a:gd name="connsiteX1590" fmla="*/ 2766330 w 2890296"/>
              <a:gd name="connsiteY1590" fmla="*/ 2440154 h 6845539"/>
              <a:gd name="connsiteX1591" fmla="*/ 2828849 w 2890296"/>
              <a:gd name="connsiteY1591" fmla="*/ 2414229 h 6845539"/>
              <a:gd name="connsiteX1592" fmla="*/ 2516085 w 2890296"/>
              <a:gd name="connsiteY1592" fmla="*/ 2414229 h 6845539"/>
              <a:gd name="connsiteX1593" fmla="*/ 2578602 w 2890296"/>
              <a:gd name="connsiteY1593" fmla="*/ 2440154 h 6845539"/>
              <a:gd name="connsiteX1594" fmla="*/ 2578602 w 2890296"/>
              <a:gd name="connsiteY1594" fmla="*/ 2565505 h 6845539"/>
              <a:gd name="connsiteX1595" fmla="*/ 2453566 w 2890296"/>
              <a:gd name="connsiteY1595" fmla="*/ 2565505 h 6845539"/>
              <a:gd name="connsiteX1596" fmla="*/ 2453566 w 2890296"/>
              <a:gd name="connsiteY1596" fmla="*/ 2440154 h 6845539"/>
              <a:gd name="connsiteX1597" fmla="*/ 2516085 w 2890296"/>
              <a:gd name="connsiteY1597" fmla="*/ 2414229 h 6845539"/>
              <a:gd name="connsiteX1598" fmla="*/ 1891255 w 2890296"/>
              <a:gd name="connsiteY1598" fmla="*/ 2393017 h 6845539"/>
              <a:gd name="connsiteX1599" fmla="*/ 1969446 w 2890296"/>
              <a:gd name="connsiteY1599" fmla="*/ 2425490 h 6845539"/>
              <a:gd name="connsiteX1600" fmla="*/ 1969446 w 2890296"/>
              <a:gd name="connsiteY1600" fmla="*/ 2581916 h 6845539"/>
              <a:gd name="connsiteX1601" fmla="*/ 1813064 w 2890296"/>
              <a:gd name="connsiteY1601" fmla="*/ 2581916 h 6845539"/>
              <a:gd name="connsiteX1602" fmla="*/ 1813064 w 2890296"/>
              <a:gd name="connsiteY1602" fmla="*/ 2425490 h 6845539"/>
              <a:gd name="connsiteX1603" fmla="*/ 1891255 w 2890296"/>
              <a:gd name="connsiteY1603" fmla="*/ 2393017 h 6845539"/>
              <a:gd name="connsiteX1604" fmla="*/ 2203669 w 2890296"/>
              <a:gd name="connsiteY1604" fmla="*/ 2391620 h 6845539"/>
              <a:gd name="connsiteX1605" fmla="*/ 2281860 w 2890296"/>
              <a:gd name="connsiteY1605" fmla="*/ 2424093 h 6845539"/>
              <a:gd name="connsiteX1606" fmla="*/ 2281860 w 2890296"/>
              <a:gd name="connsiteY1606" fmla="*/ 2580520 h 6845539"/>
              <a:gd name="connsiteX1607" fmla="*/ 2125478 w 2890296"/>
              <a:gd name="connsiteY1607" fmla="*/ 2580520 h 6845539"/>
              <a:gd name="connsiteX1608" fmla="*/ 2101185 w 2890296"/>
              <a:gd name="connsiteY1608" fmla="*/ 2460760 h 6845539"/>
              <a:gd name="connsiteX1609" fmla="*/ 2125062 w 2890296"/>
              <a:gd name="connsiteY1609" fmla="*/ 2424720 h 6845539"/>
              <a:gd name="connsiteX1610" fmla="*/ 2125478 w 2890296"/>
              <a:gd name="connsiteY1610" fmla="*/ 2424442 h 6845539"/>
              <a:gd name="connsiteX1611" fmla="*/ 2125892 w 2890296"/>
              <a:gd name="connsiteY1611" fmla="*/ 2423817 h 6845539"/>
              <a:gd name="connsiteX1612" fmla="*/ 2162059 w 2890296"/>
              <a:gd name="connsiteY1612" fmla="*/ 2399738 h 6845539"/>
              <a:gd name="connsiteX1613" fmla="*/ 2203669 w 2890296"/>
              <a:gd name="connsiteY1613" fmla="*/ 2391620 h 6845539"/>
              <a:gd name="connsiteX1614" fmla="*/ 485733 w 2890296"/>
              <a:gd name="connsiteY1614" fmla="*/ 2324318 h 6845539"/>
              <a:gd name="connsiteX1615" fmla="*/ 501406 w 2890296"/>
              <a:gd name="connsiteY1615" fmla="*/ 2330865 h 6845539"/>
              <a:gd name="connsiteX1616" fmla="*/ 501406 w 2890296"/>
              <a:gd name="connsiteY1616" fmla="*/ 2362290 h 6845539"/>
              <a:gd name="connsiteX1617" fmla="*/ 470060 w 2890296"/>
              <a:gd name="connsiteY1617" fmla="*/ 2362290 h 6845539"/>
              <a:gd name="connsiteX1618" fmla="*/ 470060 w 2890296"/>
              <a:gd name="connsiteY1618" fmla="*/ 2330865 h 6845539"/>
              <a:gd name="connsiteX1619" fmla="*/ 485733 w 2890296"/>
              <a:gd name="connsiteY1619" fmla="*/ 2324318 h 6845539"/>
              <a:gd name="connsiteX1620" fmla="*/ 173318 w 2890296"/>
              <a:gd name="connsiteY1620" fmla="*/ 2324318 h 6845539"/>
              <a:gd name="connsiteX1621" fmla="*/ 188990 w 2890296"/>
              <a:gd name="connsiteY1621" fmla="*/ 2330865 h 6845539"/>
              <a:gd name="connsiteX1622" fmla="*/ 188990 w 2890296"/>
              <a:gd name="connsiteY1622" fmla="*/ 2362290 h 6845539"/>
              <a:gd name="connsiteX1623" fmla="*/ 157644 w 2890296"/>
              <a:gd name="connsiteY1623" fmla="*/ 2362290 h 6845539"/>
              <a:gd name="connsiteX1624" fmla="*/ 157644 w 2890296"/>
              <a:gd name="connsiteY1624" fmla="*/ 2330865 h 6845539"/>
              <a:gd name="connsiteX1625" fmla="*/ 173318 w 2890296"/>
              <a:gd name="connsiteY1625" fmla="*/ 2324318 h 6845539"/>
              <a:gd name="connsiteX1626" fmla="*/ 1735220 w 2890296"/>
              <a:gd name="connsiteY1626" fmla="*/ 2301971 h 6845539"/>
              <a:gd name="connsiteX1627" fmla="*/ 1766392 w 2890296"/>
              <a:gd name="connsiteY1627" fmla="*/ 2314803 h 6845539"/>
              <a:gd name="connsiteX1628" fmla="*/ 1766392 w 2890296"/>
              <a:gd name="connsiteY1628" fmla="*/ 2377304 h 6845539"/>
              <a:gd name="connsiteX1629" fmla="*/ 1704048 w 2890296"/>
              <a:gd name="connsiteY1629" fmla="*/ 2377304 h 6845539"/>
              <a:gd name="connsiteX1630" fmla="*/ 1704048 w 2890296"/>
              <a:gd name="connsiteY1630" fmla="*/ 2314803 h 6845539"/>
              <a:gd name="connsiteX1631" fmla="*/ 1735220 w 2890296"/>
              <a:gd name="connsiteY1631" fmla="*/ 2301971 h 6845539"/>
              <a:gd name="connsiteX1632" fmla="*/ 1422805 w 2890296"/>
              <a:gd name="connsiteY1632" fmla="*/ 2301971 h 6845539"/>
              <a:gd name="connsiteX1633" fmla="*/ 1453978 w 2890296"/>
              <a:gd name="connsiteY1633" fmla="*/ 2314803 h 6845539"/>
              <a:gd name="connsiteX1634" fmla="*/ 1453978 w 2890296"/>
              <a:gd name="connsiteY1634" fmla="*/ 2377304 h 6845539"/>
              <a:gd name="connsiteX1635" fmla="*/ 1391634 w 2890296"/>
              <a:gd name="connsiteY1635" fmla="*/ 2377304 h 6845539"/>
              <a:gd name="connsiteX1636" fmla="*/ 1391634 w 2890296"/>
              <a:gd name="connsiteY1636" fmla="*/ 2314803 h 6845539"/>
              <a:gd name="connsiteX1637" fmla="*/ 1422805 w 2890296"/>
              <a:gd name="connsiteY1637" fmla="*/ 2301971 h 6845539"/>
              <a:gd name="connsiteX1638" fmla="*/ 1110390 w 2890296"/>
              <a:gd name="connsiteY1638" fmla="*/ 2301971 h 6845539"/>
              <a:gd name="connsiteX1639" fmla="*/ 1141562 w 2890296"/>
              <a:gd name="connsiteY1639" fmla="*/ 2314803 h 6845539"/>
              <a:gd name="connsiteX1640" fmla="*/ 1141562 w 2890296"/>
              <a:gd name="connsiteY1640" fmla="*/ 2377304 h 6845539"/>
              <a:gd name="connsiteX1641" fmla="*/ 1079218 w 2890296"/>
              <a:gd name="connsiteY1641" fmla="*/ 2377304 h 6845539"/>
              <a:gd name="connsiteX1642" fmla="*/ 1079218 w 2890296"/>
              <a:gd name="connsiteY1642" fmla="*/ 2314803 h 6845539"/>
              <a:gd name="connsiteX1643" fmla="*/ 1110390 w 2890296"/>
              <a:gd name="connsiteY1643" fmla="*/ 2301971 h 6845539"/>
              <a:gd name="connsiteX1644" fmla="*/ 798323 w 2890296"/>
              <a:gd name="connsiteY1644" fmla="*/ 2280061 h 6845539"/>
              <a:gd name="connsiteX1645" fmla="*/ 845168 w 2890296"/>
              <a:gd name="connsiteY1645" fmla="*/ 2299440 h 6845539"/>
              <a:gd name="connsiteX1646" fmla="*/ 845168 w 2890296"/>
              <a:gd name="connsiteY1646" fmla="*/ 2393366 h 6845539"/>
              <a:gd name="connsiteX1647" fmla="*/ 751478 w 2890296"/>
              <a:gd name="connsiteY1647" fmla="*/ 2393366 h 6845539"/>
              <a:gd name="connsiteX1648" fmla="*/ 751478 w 2890296"/>
              <a:gd name="connsiteY1648" fmla="*/ 2299440 h 6845539"/>
              <a:gd name="connsiteX1649" fmla="*/ 798323 w 2890296"/>
              <a:gd name="connsiteY1649" fmla="*/ 2280061 h 6845539"/>
              <a:gd name="connsiteX1650" fmla="*/ 2672815 w 2890296"/>
              <a:gd name="connsiteY1650" fmla="*/ 2257802 h 6845539"/>
              <a:gd name="connsiteX1651" fmla="*/ 2735332 w 2890296"/>
              <a:gd name="connsiteY1651" fmla="*/ 2283727 h 6845539"/>
              <a:gd name="connsiteX1652" fmla="*/ 2735332 w 2890296"/>
              <a:gd name="connsiteY1652" fmla="*/ 2409079 h 6845539"/>
              <a:gd name="connsiteX1653" fmla="*/ 2610298 w 2890296"/>
              <a:gd name="connsiteY1653" fmla="*/ 2409079 h 6845539"/>
              <a:gd name="connsiteX1654" fmla="*/ 2610298 w 2890296"/>
              <a:gd name="connsiteY1654" fmla="*/ 2283727 h 6845539"/>
              <a:gd name="connsiteX1655" fmla="*/ 2672815 w 2890296"/>
              <a:gd name="connsiteY1655" fmla="*/ 2257802 h 6845539"/>
              <a:gd name="connsiteX1656" fmla="*/ 2359703 w 2890296"/>
              <a:gd name="connsiteY1656" fmla="*/ 2257802 h 6845539"/>
              <a:gd name="connsiteX1657" fmla="*/ 2422220 w 2890296"/>
              <a:gd name="connsiteY1657" fmla="*/ 2283727 h 6845539"/>
              <a:gd name="connsiteX1658" fmla="*/ 2422220 w 2890296"/>
              <a:gd name="connsiteY1658" fmla="*/ 2409079 h 6845539"/>
              <a:gd name="connsiteX1659" fmla="*/ 2297186 w 2890296"/>
              <a:gd name="connsiteY1659" fmla="*/ 2409079 h 6845539"/>
              <a:gd name="connsiteX1660" fmla="*/ 2297186 w 2890296"/>
              <a:gd name="connsiteY1660" fmla="*/ 2283727 h 6845539"/>
              <a:gd name="connsiteX1661" fmla="*/ 2359703 w 2890296"/>
              <a:gd name="connsiteY1661" fmla="*/ 2257802 h 6845539"/>
              <a:gd name="connsiteX1662" fmla="*/ 2047331 w 2890296"/>
              <a:gd name="connsiteY1662" fmla="*/ 2235542 h 6845539"/>
              <a:gd name="connsiteX1663" fmla="*/ 2125478 w 2890296"/>
              <a:gd name="connsiteY1663" fmla="*/ 2268015 h 6845539"/>
              <a:gd name="connsiteX1664" fmla="*/ 2149771 w 2890296"/>
              <a:gd name="connsiteY1664" fmla="*/ 2387774 h 6845539"/>
              <a:gd name="connsiteX1665" fmla="*/ 2125892 w 2890296"/>
              <a:gd name="connsiteY1665" fmla="*/ 2423817 h 6845539"/>
              <a:gd name="connsiteX1666" fmla="*/ 2125478 w 2890296"/>
              <a:gd name="connsiteY1666" fmla="*/ 2424093 h 6845539"/>
              <a:gd name="connsiteX1667" fmla="*/ 2125062 w 2890296"/>
              <a:gd name="connsiteY1667" fmla="*/ 2424720 h 6845539"/>
              <a:gd name="connsiteX1668" fmla="*/ 2089098 w 2890296"/>
              <a:gd name="connsiteY1668" fmla="*/ 2448796 h 6845539"/>
              <a:gd name="connsiteX1669" fmla="*/ 1969446 w 2890296"/>
              <a:gd name="connsiteY1669" fmla="*/ 2424442 h 6845539"/>
              <a:gd name="connsiteX1670" fmla="*/ 1969446 w 2890296"/>
              <a:gd name="connsiteY1670" fmla="*/ 2268015 h 6845539"/>
              <a:gd name="connsiteX1671" fmla="*/ 2047331 w 2890296"/>
              <a:gd name="connsiteY1671" fmla="*/ 2235542 h 6845539"/>
              <a:gd name="connsiteX1672" fmla="*/ 641766 w 2890296"/>
              <a:gd name="connsiteY1672" fmla="*/ 2167891 h 6845539"/>
              <a:gd name="connsiteX1673" fmla="*/ 657440 w 2890296"/>
              <a:gd name="connsiteY1673" fmla="*/ 2174438 h 6845539"/>
              <a:gd name="connsiteX1674" fmla="*/ 657440 w 2890296"/>
              <a:gd name="connsiteY1674" fmla="*/ 2205863 h 6845539"/>
              <a:gd name="connsiteX1675" fmla="*/ 626094 w 2890296"/>
              <a:gd name="connsiteY1675" fmla="*/ 2205863 h 6845539"/>
              <a:gd name="connsiteX1676" fmla="*/ 626094 w 2890296"/>
              <a:gd name="connsiteY1676" fmla="*/ 2174438 h 6845539"/>
              <a:gd name="connsiteX1677" fmla="*/ 641766 w 2890296"/>
              <a:gd name="connsiteY1677" fmla="*/ 2167891 h 6845539"/>
              <a:gd name="connsiteX1678" fmla="*/ 329352 w 2890296"/>
              <a:gd name="connsiteY1678" fmla="*/ 2167891 h 6845539"/>
              <a:gd name="connsiteX1679" fmla="*/ 345024 w 2890296"/>
              <a:gd name="connsiteY1679" fmla="*/ 2174438 h 6845539"/>
              <a:gd name="connsiteX1680" fmla="*/ 345024 w 2890296"/>
              <a:gd name="connsiteY1680" fmla="*/ 2205863 h 6845539"/>
              <a:gd name="connsiteX1681" fmla="*/ 313678 w 2890296"/>
              <a:gd name="connsiteY1681" fmla="*/ 2205863 h 6845539"/>
              <a:gd name="connsiteX1682" fmla="*/ 313678 w 2890296"/>
              <a:gd name="connsiteY1682" fmla="*/ 2174438 h 6845539"/>
              <a:gd name="connsiteX1683" fmla="*/ 329352 w 2890296"/>
              <a:gd name="connsiteY1683" fmla="*/ 2167891 h 6845539"/>
              <a:gd name="connsiteX1684" fmla="*/ 1891602 w 2890296"/>
              <a:gd name="connsiteY1684" fmla="*/ 2146243 h 6845539"/>
              <a:gd name="connsiteX1685" fmla="*/ 1922774 w 2890296"/>
              <a:gd name="connsiteY1685" fmla="*/ 2159075 h 6845539"/>
              <a:gd name="connsiteX1686" fmla="*/ 1922774 w 2890296"/>
              <a:gd name="connsiteY1686" fmla="*/ 2221576 h 6845539"/>
              <a:gd name="connsiteX1687" fmla="*/ 1860430 w 2890296"/>
              <a:gd name="connsiteY1687" fmla="*/ 2221576 h 6845539"/>
              <a:gd name="connsiteX1688" fmla="*/ 1860430 w 2890296"/>
              <a:gd name="connsiteY1688" fmla="*/ 2159075 h 6845539"/>
              <a:gd name="connsiteX1689" fmla="*/ 1891602 w 2890296"/>
              <a:gd name="connsiteY1689" fmla="*/ 2146243 h 6845539"/>
              <a:gd name="connsiteX1690" fmla="*/ 1579187 w 2890296"/>
              <a:gd name="connsiteY1690" fmla="*/ 2146243 h 6845539"/>
              <a:gd name="connsiteX1691" fmla="*/ 1610358 w 2890296"/>
              <a:gd name="connsiteY1691" fmla="*/ 2159075 h 6845539"/>
              <a:gd name="connsiteX1692" fmla="*/ 1610358 w 2890296"/>
              <a:gd name="connsiteY1692" fmla="*/ 2221576 h 6845539"/>
              <a:gd name="connsiteX1693" fmla="*/ 1548016 w 2890296"/>
              <a:gd name="connsiteY1693" fmla="*/ 2221576 h 6845539"/>
              <a:gd name="connsiteX1694" fmla="*/ 1548016 w 2890296"/>
              <a:gd name="connsiteY1694" fmla="*/ 2159075 h 6845539"/>
              <a:gd name="connsiteX1695" fmla="*/ 1579187 w 2890296"/>
              <a:gd name="connsiteY1695" fmla="*/ 2146243 h 6845539"/>
              <a:gd name="connsiteX1696" fmla="*/ 1266772 w 2890296"/>
              <a:gd name="connsiteY1696" fmla="*/ 2146243 h 6845539"/>
              <a:gd name="connsiteX1697" fmla="*/ 1297944 w 2890296"/>
              <a:gd name="connsiteY1697" fmla="*/ 2159075 h 6845539"/>
              <a:gd name="connsiteX1698" fmla="*/ 1297944 w 2890296"/>
              <a:gd name="connsiteY1698" fmla="*/ 2221576 h 6845539"/>
              <a:gd name="connsiteX1699" fmla="*/ 1235600 w 2890296"/>
              <a:gd name="connsiteY1699" fmla="*/ 2221576 h 6845539"/>
              <a:gd name="connsiteX1700" fmla="*/ 1235600 w 2890296"/>
              <a:gd name="connsiteY1700" fmla="*/ 2159075 h 6845539"/>
              <a:gd name="connsiteX1701" fmla="*/ 1266772 w 2890296"/>
              <a:gd name="connsiteY1701" fmla="*/ 2146243 h 6845539"/>
              <a:gd name="connsiteX1702" fmla="*/ 954356 w 2890296"/>
              <a:gd name="connsiteY1702" fmla="*/ 2146243 h 6845539"/>
              <a:gd name="connsiteX1703" fmla="*/ 985528 w 2890296"/>
              <a:gd name="connsiteY1703" fmla="*/ 2159075 h 6845539"/>
              <a:gd name="connsiteX1704" fmla="*/ 985528 w 2890296"/>
              <a:gd name="connsiteY1704" fmla="*/ 2221576 h 6845539"/>
              <a:gd name="connsiteX1705" fmla="*/ 923184 w 2890296"/>
              <a:gd name="connsiteY1705" fmla="*/ 2221576 h 6845539"/>
              <a:gd name="connsiteX1706" fmla="*/ 923184 w 2890296"/>
              <a:gd name="connsiteY1706" fmla="*/ 2159075 h 6845539"/>
              <a:gd name="connsiteX1707" fmla="*/ 954356 w 2890296"/>
              <a:gd name="connsiteY1707" fmla="*/ 2146243 h 6845539"/>
              <a:gd name="connsiteX1708" fmla="*/ 2203669 w 2890296"/>
              <a:gd name="connsiteY1708" fmla="*/ 2101375 h 6845539"/>
              <a:gd name="connsiteX1709" fmla="*/ 2266188 w 2890296"/>
              <a:gd name="connsiteY1709" fmla="*/ 2127301 h 6845539"/>
              <a:gd name="connsiteX1710" fmla="*/ 2266188 w 2890296"/>
              <a:gd name="connsiteY1710" fmla="*/ 2252652 h 6845539"/>
              <a:gd name="connsiteX1711" fmla="*/ 2141152 w 2890296"/>
              <a:gd name="connsiteY1711" fmla="*/ 2252652 h 6845539"/>
              <a:gd name="connsiteX1712" fmla="*/ 2141152 w 2890296"/>
              <a:gd name="connsiteY1712" fmla="*/ 2127301 h 6845539"/>
              <a:gd name="connsiteX1713" fmla="*/ 2203669 w 2890296"/>
              <a:gd name="connsiteY1713" fmla="*/ 2101375 h 6845539"/>
              <a:gd name="connsiteX1714" fmla="*/ 2829197 w 2890296"/>
              <a:gd name="connsiteY1714" fmla="*/ 2101026 h 6845539"/>
              <a:gd name="connsiteX1715" fmla="*/ 2862480 w 2890296"/>
              <a:gd name="connsiteY1715" fmla="*/ 2107507 h 6845539"/>
              <a:gd name="connsiteX1716" fmla="*/ 2890296 w 2890296"/>
              <a:gd name="connsiteY1716" fmla="*/ 2126008 h 6845539"/>
              <a:gd name="connsiteX1717" fmla="*/ 2890296 w 2890296"/>
              <a:gd name="connsiteY1717" fmla="*/ 2253246 h 6845539"/>
              <a:gd name="connsiteX1718" fmla="*/ 2862480 w 2890296"/>
              <a:gd name="connsiteY1718" fmla="*/ 2271747 h 6845539"/>
              <a:gd name="connsiteX1719" fmla="*/ 2766678 w 2890296"/>
              <a:gd name="connsiteY1719" fmla="*/ 2252303 h 6845539"/>
              <a:gd name="connsiteX1720" fmla="*/ 2766678 w 2890296"/>
              <a:gd name="connsiteY1720" fmla="*/ 2126951 h 6845539"/>
              <a:gd name="connsiteX1721" fmla="*/ 2829197 w 2890296"/>
              <a:gd name="connsiteY1721" fmla="*/ 2101026 h 6845539"/>
              <a:gd name="connsiteX1722" fmla="*/ 2516781 w 2890296"/>
              <a:gd name="connsiteY1722" fmla="*/ 2101026 h 6845539"/>
              <a:gd name="connsiteX1723" fmla="*/ 2579300 w 2890296"/>
              <a:gd name="connsiteY1723" fmla="*/ 2126951 h 6845539"/>
              <a:gd name="connsiteX1724" fmla="*/ 2579300 w 2890296"/>
              <a:gd name="connsiteY1724" fmla="*/ 2252303 h 6845539"/>
              <a:gd name="connsiteX1725" fmla="*/ 2454264 w 2890296"/>
              <a:gd name="connsiteY1725" fmla="*/ 2252303 h 6845539"/>
              <a:gd name="connsiteX1726" fmla="*/ 2454264 w 2890296"/>
              <a:gd name="connsiteY1726" fmla="*/ 2126951 h 6845539"/>
              <a:gd name="connsiteX1727" fmla="*/ 2516781 w 2890296"/>
              <a:gd name="connsiteY1727" fmla="*/ 2101026 h 6845539"/>
              <a:gd name="connsiteX1728" fmla="*/ 485733 w 2890296"/>
              <a:gd name="connsiteY1728" fmla="*/ 2011464 h 6845539"/>
              <a:gd name="connsiteX1729" fmla="*/ 501406 w 2890296"/>
              <a:gd name="connsiteY1729" fmla="*/ 2018011 h 6845539"/>
              <a:gd name="connsiteX1730" fmla="*/ 501406 w 2890296"/>
              <a:gd name="connsiteY1730" fmla="*/ 2049436 h 6845539"/>
              <a:gd name="connsiteX1731" fmla="*/ 470060 w 2890296"/>
              <a:gd name="connsiteY1731" fmla="*/ 2049436 h 6845539"/>
              <a:gd name="connsiteX1732" fmla="*/ 470060 w 2890296"/>
              <a:gd name="connsiteY1732" fmla="*/ 2018011 h 6845539"/>
              <a:gd name="connsiteX1733" fmla="*/ 485733 w 2890296"/>
              <a:gd name="connsiteY1733" fmla="*/ 2011464 h 6845539"/>
              <a:gd name="connsiteX1734" fmla="*/ 1423154 w 2890296"/>
              <a:gd name="connsiteY1734" fmla="*/ 1989117 h 6845539"/>
              <a:gd name="connsiteX1735" fmla="*/ 1454326 w 2890296"/>
              <a:gd name="connsiteY1735" fmla="*/ 2001950 h 6845539"/>
              <a:gd name="connsiteX1736" fmla="*/ 1454326 w 2890296"/>
              <a:gd name="connsiteY1736" fmla="*/ 2064450 h 6845539"/>
              <a:gd name="connsiteX1737" fmla="*/ 1391982 w 2890296"/>
              <a:gd name="connsiteY1737" fmla="*/ 2064450 h 6845539"/>
              <a:gd name="connsiteX1738" fmla="*/ 1391982 w 2890296"/>
              <a:gd name="connsiteY1738" fmla="*/ 2001950 h 6845539"/>
              <a:gd name="connsiteX1739" fmla="*/ 1423154 w 2890296"/>
              <a:gd name="connsiteY1739" fmla="*/ 1989117 h 6845539"/>
              <a:gd name="connsiteX1740" fmla="*/ 1734872 w 2890296"/>
              <a:gd name="connsiteY1740" fmla="*/ 1988768 h 6845539"/>
              <a:gd name="connsiteX1741" fmla="*/ 1766044 w 2890296"/>
              <a:gd name="connsiteY1741" fmla="*/ 2001601 h 6845539"/>
              <a:gd name="connsiteX1742" fmla="*/ 1766044 w 2890296"/>
              <a:gd name="connsiteY1742" fmla="*/ 2064102 h 6845539"/>
              <a:gd name="connsiteX1743" fmla="*/ 1703700 w 2890296"/>
              <a:gd name="connsiteY1743" fmla="*/ 2064102 h 6845539"/>
              <a:gd name="connsiteX1744" fmla="*/ 1703700 w 2890296"/>
              <a:gd name="connsiteY1744" fmla="*/ 2001601 h 6845539"/>
              <a:gd name="connsiteX1745" fmla="*/ 1734872 w 2890296"/>
              <a:gd name="connsiteY1745" fmla="*/ 1988768 h 6845539"/>
              <a:gd name="connsiteX1746" fmla="*/ 1110042 w 2890296"/>
              <a:gd name="connsiteY1746" fmla="*/ 1988768 h 6845539"/>
              <a:gd name="connsiteX1747" fmla="*/ 1141214 w 2890296"/>
              <a:gd name="connsiteY1747" fmla="*/ 2001601 h 6845539"/>
              <a:gd name="connsiteX1748" fmla="*/ 1141214 w 2890296"/>
              <a:gd name="connsiteY1748" fmla="*/ 2064102 h 6845539"/>
              <a:gd name="connsiteX1749" fmla="*/ 1078870 w 2890296"/>
              <a:gd name="connsiteY1749" fmla="*/ 2064102 h 6845539"/>
              <a:gd name="connsiteX1750" fmla="*/ 1078870 w 2890296"/>
              <a:gd name="connsiteY1750" fmla="*/ 2001601 h 6845539"/>
              <a:gd name="connsiteX1751" fmla="*/ 1110042 w 2890296"/>
              <a:gd name="connsiteY1751" fmla="*/ 1988768 h 6845539"/>
              <a:gd name="connsiteX1752" fmla="*/ 2047288 w 2890296"/>
              <a:gd name="connsiteY1752" fmla="*/ 1966509 h 6845539"/>
              <a:gd name="connsiteX1753" fmla="*/ 2094132 w 2890296"/>
              <a:gd name="connsiteY1753" fmla="*/ 1985888 h 6845539"/>
              <a:gd name="connsiteX1754" fmla="*/ 2094132 w 2890296"/>
              <a:gd name="connsiteY1754" fmla="*/ 2079814 h 6845539"/>
              <a:gd name="connsiteX1755" fmla="*/ 2000442 w 2890296"/>
              <a:gd name="connsiteY1755" fmla="*/ 2079814 h 6845539"/>
              <a:gd name="connsiteX1756" fmla="*/ 2000442 w 2890296"/>
              <a:gd name="connsiteY1756" fmla="*/ 1985888 h 6845539"/>
              <a:gd name="connsiteX1757" fmla="*/ 2047288 w 2890296"/>
              <a:gd name="connsiteY1757" fmla="*/ 1966509 h 6845539"/>
              <a:gd name="connsiteX1758" fmla="*/ 2672815 w 2890296"/>
              <a:gd name="connsiteY1758" fmla="*/ 1944599 h 6845539"/>
              <a:gd name="connsiteX1759" fmla="*/ 2735332 w 2890296"/>
              <a:gd name="connsiteY1759" fmla="*/ 1970525 h 6845539"/>
              <a:gd name="connsiteX1760" fmla="*/ 2735332 w 2890296"/>
              <a:gd name="connsiteY1760" fmla="*/ 2095876 h 6845539"/>
              <a:gd name="connsiteX1761" fmla="*/ 2610298 w 2890296"/>
              <a:gd name="connsiteY1761" fmla="*/ 2095876 h 6845539"/>
              <a:gd name="connsiteX1762" fmla="*/ 2610298 w 2890296"/>
              <a:gd name="connsiteY1762" fmla="*/ 1970525 h 6845539"/>
              <a:gd name="connsiteX1763" fmla="*/ 2672815 w 2890296"/>
              <a:gd name="connsiteY1763" fmla="*/ 1944599 h 6845539"/>
              <a:gd name="connsiteX1764" fmla="*/ 2359703 w 2890296"/>
              <a:gd name="connsiteY1764" fmla="*/ 1944250 h 6845539"/>
              <a:gd name="connsiteX1765" fmla="*/ 2422220 w 2890296"/>
              <a:gd name="connsiteY1765" fmla="*/ 1970175 h 6845539"/>
              <a:gd name="connsiteX1766" fmla="*/ 2422220 w 2890296"/>
              <a:gd name="connsiteY1766" fmla="*/ 2095526 h 6845539"/>
              <a:gd name="connsiteX1767" fmla="*/ 2297186 w 2890296"/>
              <a:gd name="connsiteY1767" fmla="*/ 2095526 h 6845539"/>
              <a:gd name="connsiteX1768" fmla="*/ 2297186 w 2890296"/>
              <a:gd name="connsiteY1768" fmla="*/ 1970175 h 6845539"/>
              <a:gd name="connsiteX1769" fmla="*/ 2359703 w 2890296"/>
              <a:gd name="connsiteY1769" fmla="*/ 1944250 h 6845539"/>
              <a:gd name="connsiteX1770" fmla="*/ 798367 w 2890296"/>
              <a:gd name="connsiteY1770" fmla="*/ 1923387 h 6845539"/>
              <a:gd name="connsiteX1771" fmla="*/ 876514 w 2890296"/>
              <a:gd name="connsiteY1771" fmla="*/ 1955859 h 6845539"/>
              <a:gd name="connsiteX1772" fmla="*/ 876514 w 2890296"/>
              <a:gd name="connsiteY1772" fmla="*/ 2112286 h 6845539"/>
              <a:gd name="connsiteX1773" fmla="*/ 720480 w 2890296"/>
              <a:gd name="connsiteY1773" fmla="*/ 2112286 h 6845539"/>
              <a:gd name="connsiteX1774" fmla="*/ 720480 w 2890296"/>
              <a:gd name="connsiteY1774" fmla="*/ 1955859 h 6845539"/>
              <a:gd name="connsiteX1775" fmla="*/ 798367 w 2890296"/>
              <a:gd name="connsiteY1775" fmla="*/ 1923387 h 6845539"/>
              <a:gd name="connsiteX1776" fmla="*/ 329352 w 2890296"/>
              <a:gd name="connsiteY1776" fmla="*/ 1855037 h 6845539"/>
              <a:gd name="connsiteX1777" fmla="*/ 345024 w 2890296"/>
              <a:gd name="connsiteY1777" fmla="*/ 1861584 h 6845539"/>
              <a:gd name="connsiteX1778" fmla="*/ 345024 w 2890296"/>
              <a:gd name="connsiteY1778" fmla="*/ 1893010 h 6845539"/>
              <a:gd name="connsiteX1779" fmla="*/ 313678 w 2890296"/>
              <a:gd name="connsiteY1779" fmla="*/ 1893010 h 6845539"/>
              <a:gd name="connsiteX1780" fmla="*/ 311043 w 2890296"/>
              <a:gd name="connsiteY1780" fmla="*/ 1886670 h 6845539"/>
              <a:gd name="connsiteX1781" fmla="*/ 322389 w 2890296"/>
              <a:gd name="connsiteY1781" fmla="*/ 1857945 h 6845539"/>
              <a:gd name="connsiteX1782" fmla="*/ 1578838 w 2890296"/>
              <a:gd name="connsiteY1782" fmla="*/ 1832341 h 6845539"/>
              <a:gd name="connsiteX1783" fmla="*/ 1610010 w 2890296"/>
              <a:gd name="connsiteY1783" fmla="*/ 1845174 h 6845539"/>
              <a:gd name="connsiteX1784" fmla="*/ 1610010 w 2890296"/>
              <a:gd name="connsiteY1784" fmla="*/ 1908024 h 6845539"/>
              <a:gd name="connsiteX1785" fmla="*/ 1547666 w 2890296"/>
              <a:gd name="connsiteY1785" fmla="*/ 1908024 h 6845539"/>
              <a:gd name="connsiteX1786" fmla="*/ 1547666 w 2890296"/>
              <a:gd name="connsiteY1786" fmla="*/ 1845174 h 6845539"/>
              <a:gd name="connsiteX1787" fmla="*/ 1578838 w 2890296"/>
              <a:gd name="connsiteY1787" fmla="*/ 1832341 h 6845539"/>
              <a:gd name="connsiteX1788" fmla="*/ 1266424 w 2890296"/>
              <a:gd name="connsiteY1788" fmla="*/ 1832341 h 6845539"/>
              <a:gd name="connsiteX1789" fmla="*/ 1297596 w 2890296"/>
              <a:gd name="connsiteY1789" fmla="*/ 1845174 h 6845539"/>
              <a:gd name="connsiteX1790" fmla="*/ 1297596 w 2890296"/>
              <a:gd name="connsiteY1790" fmla="*/ 1908024 h 6845539"/>
              <a:gd name="connsiteX1791" fmla="*/ 1235252 w 2890296"/>
              <a:gd name="connsiteY1791" fmla="*/ 1908024 h 6845539"/>
              <a:gd name="connsiteX1792" fmla="*/ 1235252 w 2890296"/>
              <a:gd name="connsiteY1792" fmla="*/ 1845174 h 6845539"/>
              <a:gd name="connsiteX1793" fmla="*/ 1266424 w 2890296"/>
              <a:gd name="connsiteY1793" fmla="*/ 1832341 h 6845539"/>
              <a:gd name="connsiteX1794" fmla="*/ 2203669 w 2890296"/>
              <a:gd name="connsiteY1794" fmla="*/ 1810431 h 6845539"/>
              <a:gd name="connsiteX1795" fmla="*/ 2250514 w 2890296"/>
              <a:gd name="connsiteY1795" fmla="*/ 1829810 h 6845539"/>
              <a:gd name="connsiteX1796" fmla="*/ 2250514 w 2890296"/>
              <a:gd name="connsiteY1796" fmla="*/ 1923736 h 6845539"/>
              <a:gd name="connsiteX1797" fmla="*/ 2156824 w 2890296"/>
              <a:gd name="connsiteY1797" fmla="*/ 1923736 h 6845539"/>
              <a:gd name="connsiteX1798" fmla="*/ 2156824 w 2890296"/>
              <a:gd name="connsiteY1798" fmla="*/ 1829810 h 6845539"/>
              <a:gd name="connsiteX1799" fmla="*/ 2203669 w 2890296"/>
              <a:gd name="connsiteY1799" fmla="*/ 1810431 h 6845539"/>
              <a:gd name="connsiteX1800" fmla="*/ 1891254 w 2890296"/>
              <a:gd name="connsiteY1800" fmla="*/ 1810082 h 6845539"/>
              <a:gd name="connsiteX1801" fmla="*/ 1938100 w 2890296"/>
              <a:gd name="connsiteY1801" fmla="*/ 1829461 h 6845539"/>
              <a:gd name="connsiteX1802" fmla="*/ 1938100 w 2890296"/>
              <a:gd name="connsiteY1802" fmla="*/ 1923387 h 6845539"/>
              <a:gd name="connsiteX1803" fmla="*/ 1844410 w 2890296"/>
              <a:gd name="connsiteY1803" fmla="*/ 1923387 h 6845539"/>
              <a:gd name="connsiteX1804" fmla="*/ 1844410 w 2890296"/>
              <a:gd name="connsiteY1804" fmla="*/ 1829461 h 6845539"/>
              <a:gd name="connsiteX1805" fmla="*/ 1891254 w 2890296"/>
              <a:gd name="connsiteY1805" fmla="*/ 1810082 h 6845539"/>
              <a:gd name="connsiteX1806" fmla="*/ 2828849 w 2890296"/>
              <a:gd name="connsiteY1806" fmla="*/ 1788870 h 6845539"/>
              <a:gd name="connsiteX1807" fmla="*/ 2862132 w 2890296"/>
              <a:gd name="connsiteY1807" fmla="*/ 1795351 h 6845539"/>
              <a:gd name="connsiteX1808" fmla="*/ 2890296 w 2890296"/>
              <a:gd name="connsiteY1808" fmla="*/ 1814084 h 6845539"/>
              <a:gd name="connsiteX1809" fmla="*/ 2890296 w 2890296"/>
              <a:gd name="connsiteY1809" fmla="*/ 1940858 h 6845539"/>
              <a:gd name="connsiteX1810" fmla="*/ 2862132 w 2890296"/>
              <a:gd name="connsiteY1810" fmla="*/ 1959591 h 6845539"/>
              <a:gd name="connsiteX1811" fmla="*/ 2766330 w 2890296"/>
              <a:gd name="connsiteY1811" fmla="*/ 1940147 h 6845539"/>
              <a:gd name="connsiteX1812" fmla="*/ 2766330 w 2890296"/>
              <a:gd name="connsiteY1812" fmla="*/ 1814796 h 6845539"/>
              <a:gd name="connsiteX1813" fmla="*/ 2828849 w 2890296"/>
              <a:gd name="connsiteY1813" fmla="*/ 1788870 h 6845539"/>
              <a:gd name="connsiteX1814" fmla="*/ 2515737 w 2890296"/>
              <a:gd name="connsiteY1814" fmla="*/ 1787823 h 6845539"/>
              <a:gd name="connsiteX1815" fmla="*/ 2578254 w 2890296"/>
              <a:gd name="connsiteY1815" fmla="*/ 1813749 h 6845539"/>
              <a:gd name="connsiteX1816" fmla="*/ 2578254 w 2890296"/>
              <a:gd name="connsiteY1816" fmla="*/ 1939100 h 6845539"/>
              <a:gd name="connsiteX1817" fmla="*/ 2453218 w 2890296"/>
              <a:gd name="connsiteY1817" fmla="*/ 1939100 h 6845539"/>
              <a:gd name="connsiteX1818" fmla="*/ 2453218 w 2890296"/>
              <a:gd name="connsiteY1818" fmla="*/ 1813749 h 6845539"/>
              <a:gd name="connsiteX1819" fmla="*/ 2515737 w 2890296"/>
              <a:gd name="connsiteY1819" fmla="*/ 1787823 h 6845539"/>
              <a:gd name="connsiteX1820" fmla="*/ 642289 w 2890296"/>
              <a:gd name="connsiteY1820" fmla="*/ 1766611 h 6845539"/>
              <a:gd name="connsiteX1821" fmla="*/ 720480 w 2890296"/>
              <a:gd name="connsiteY1821" fmla="*/ 1799083 h 6845539"/>
              <a:gd name="connsiteX1822" fmla="*/ 720480 w 2890296"/>
              <a:gd name="connsiteY1822" fmla="*/ 1955511 h 6845539"/>
              <a:gd name="connsiteX1823" fmla="*/ 564098 w 2890296"/>
              <a:gd name="connsiteY1823" fmla="*/ 1955511 h 6845539"/>
              <a:gd name="connsiteX1824" fmla="*/ 564098 w 2890296"/>
              <a:gd name="connsiteY1824" fmla="*/ 1799083 h 6845539"/>
              <a:gd name="connsiteX1825" fmla="*/ 642289 w 2890296"/>
              <a:gd name="connsiteY1825" fmla="*/ 1766611 h 6845539"/>
              <a:gd name="connsiteX1826" fmla="*/ 954357 w 2890296"/>
              <a:gd name="connsiteY1826" fmla="*/ 1765912 h 6845539"/>
              <a:gd name="connsiteX1827" fmla="*/ 995967 w 2890296"/>
              <a:gd name="connsiteY1827" fmla="*/ 1774030 h 6845539"/>
              <a:gd name="connsiteX1828" fmla="*/ 1032130 w 2890296"/>
              <a:gd name="connsiteY1828" fmla="*/ 1798107 h 6845539"/>
              <a:gd name="connsiteX1829" fmla="*/ 1032548 w 2890296"/>
              <a:gd name="connsiteY1829" fmla="*/ 1798734 h 6845539"/>
              <a:gd name="connsiteX1830" fmla="*/ 1032966 w 2890296"/>
              <a:gd name="connsiteY1830" fmla="*/ 1799012 h 6845539"/>
              <a:gd name="connsiteX1831" fmla="*/ 1056840 w 2890296"/>
              <a:gd name="connsiteY1831" fmla="*/ 1834856 h 6845539"/>
              <a:gd name="connsiteX1832" fmla="*/ 1032548 w 2890296"/>
              <a:gd name="connsiteY1832" fmla="*/ 1954812 h 6845539"/>
              <a:gd name="connsiteX1833" fmla="*/ 876166 w 2890296"/>
              <a:gd name="connsiteY1833" fmla="*/ 1954812 h 6845539"/>
              <a:gd name="connsiteX1834" fmla="*/ 876166 w 2890296"/>
              <a:gd name="connsiteY1834" fmla="*/ 1798385 h 6845539"/>
              <a:gd name="connsiteX1835" fmla="*/ 954357 w 2890296"/>
              <a:gd name="connsiteY1835" fmla="*/ 1765912 h 6845539"/>
              <a:gd name="connsiteX1836" fmla="*/ 1422457 w 2890296"/>
              <a:gd name="connsiteY1836" fmla="*/ 1675914 h 6845539"/>
              <a:gd name="connsiteX1837" fmla="*/ 1453628 w 2890296"/>
              <a:gd name="connsiteY1837" fmla="*/ 1688747 h 6845539"/>
              <a:gd name="connsiteX1838" fmla="*/ 1453628 w 2890296"/>
              <a:gd name="connsiteY1838" fmla="*/ 1751248 h 6845539"/>
              <a:gd name="connsiteX1839" fmla="*/ 1391286 w 2890296"/>
              <a:gd name="connsiteY1839" fmla="*/ 1751248 h 6845539"/>
              <a:gd name="connsiteX1840" fmla="*/ 1391286 w 2890296"/>
              <a:gd name="connsiteY1840" fmla="*/ 1688747 h 6845539"/>
              <a:gd name="connsiteX1841" fmla="*/ 1422457 w 2890296"/>
              <a:gd name="connsiteY1841" fmla="*/ 1675914 h 6845539"/>
              <a:gd name="connsiteX1842" fmla="*/ 1734872 w 2890296"/>
              <a:gd name="connsiteY1842" fmla="*/ 1653655 h 6845539"/>
              <a:gd name="connsiteX1843" fmla="*/ 1781718 w 2890296"/>
              <a:gd name="connsiteY1843" fmla="*/ 1673034 h 6845539"/>
              <a:gd name="connsiteX1844" fmla="*/ 1781718 w 2890296"/>
              <a:gd name="connsiteY1844" fmla="*/ 1766960 h 6845539"/>
              <a:gd name="connsiteX1845" fmla="*/ 1688028 w 2890296"/>
              <a:gd name="connsiteY1845" fmla="*/ 1766960 h 6845539"/>
              <a:gd name="connsiteX1846" fmla="*/ 1688028 w 2890296"/>
              <a:gd name="connsiteY1846" fmla="*/ 1673034 h 6845539"/>
              <a:gd name="connsiteX1847" fmla="*/ 1734872 w 2890296"/>
              <a:gd name="connsiteY1847" fmla="*/ 1653655 h 6845539"/>
              <a:gd name="connsiteX1848" fmla="*/ 2359703 w 2890296"/>
              <a:gd name="connsiteY1848" fmla="*/ 1653306 h 6845539"/>
              <a:gd name="connsiteX1849" fmla="*/ 2406548 w 2890296"/>
              <a:gd name="connsiteY1849" fmla="*/ 1672685 h 6845539"/>
              <a:gd name="connsiteX1850" fmla="*/ 2406548 w 2890296"/>
              <a:gd name="connsiteY1850" fmla="*/ 1766611 h 6845539"/>
              <a:gd name="connsiteX1851" fmla="*/ 2312858 w 2890296"/>
              <a:gd name="connsiteY1851" fmla="*/ 1766611 h 6845539"/>
              <a:gd name="connsiteX1852" fmla="*/ 2312858 w 2890296"/>
              <a:gd name="connsiteY1852" fmla="*/ 1672685 h 6845539"/>
              <a:gd name="connsiteX1853" fmla="*/ 2359703 w 2890296"/>
              <a:gd name="connsiteY1853" fmla="*/ 1653306 h 6845539"/>
              <a:gd name="connsiteX1854" fmla="*/ 2047288 w 2890296"/>
              <a:gd name="connsiteY1854" fmla="*/ 1653306 h 6845539"/>
              <a:gd name="connsiteX1855" fmla="*/ 2094132 w 2890296"/>
              <a:gd name="connsiteY1855" fmla="*/ 1672685 h 6845539"/>
              <a:gd name="connsiteX1856" fmla="*/ 2094132 w 2890296"/>
              <a:gd name="connsiteY1856" fmla="*/ 1766611 h 6845539"/>
              <a:gd name="connsiteX1857" fmla="*/ 2000442 w 2890296"/>
              <a:gd name="connsiteY1857" fmla="*/ 1766611 h 6845539"/>
              <a:gd name="connsiteX1858" fmla="*/ 2000442 w 2890296"/>
              <a:gd name="connsiteY1858" fmla="*/ 1672685 h 6845539"/>
              <a:gd name="connsiteX1859" fmla="*/ 2047288 w 2890296"/>
              <a:gd name="connsiteY1859" fmla="*/ 1653306 h 6845539"/>
              <a:gd name="connsiteX1860" fmla="*/ 2672119 w 2890296"/>
              <a:gd name="connsiteY1860" fmla="*/ 1631046 h 6845539"/>
              <a:gd name="connsiteX1861" fmla="*/ 2734636 w 2890296"/>
              <a:gd name="connsiteY1861" fmla="*/ 1656972 h 6845539"/>
              <a:gd name="connsiteX1862" fmla="*/ 2734636 w 2890296"/>
              <a:gd name="connsiteY1862" fmla="*/ 1782323 h 6845539"/>
              <a:gd name="connsiteX1863" fmla="*/ 2609600 w 2890296"/>
              <a:gd name="connsiteY1863" fmla="*/ 1782323 h 6845539"/>
              <a:gd name="connsiteX1864" fmla="*/ 2609600 w 2890296"/>
              <a:gd name="connsiteY1864" fmla="*/ 1656972 h 6845539"/>
              <a:gd name="connsiteX1865" fmla="*/ 2672119 w 2890296"/>
              <a:gd name="connsiteY1865" fmla="*/ 1631046 h 6845539"/>
              <a:gd name="connsiteX1866" fmla="*/ 485951 w 2890296"/>
              <a:gd name="connsiteY1866" fmla="*/ 1610184 h 6845539"/>
              <a:gd name="connsiteX1867" fmla="*/ 564098 w 2890296"/>
              <a:gd name="connsiteY1867" fmla="*/ 1642657 h 6845539"/>
              <a:gd name="connsiteX1868" fmla="*/ 564098 w 2890296"/>
              <a:gd name="connsiteY1868" fmla="*/ 1799083 h 6845539"/>
              <a:gd name="connsiteX1869" fmla="*/ 408064 w 2890296"/>
              <a:gd name="connsiteY1869" fmla="*/ 1799083 h 6845539"/>
              <a:gd name="connsiteX1870" fmla="*/ 383771 w 2890296"/>
              <a:gd name="connsiteY1870" fmla="*/ 1762611 h 6845539"/>
              <a:gd name="connsiteX1871" fmla="*/ 378850 w 2890296"/>
              <a:gd name="connsiteY1871" fmla="*/ 1737328 h 6845539"/>
              <a:gd name="connsiteX1872" fmla="*/ 434091 w 2890296"/>
              <a:gd name="connsiteY1872" fmla="*/ 1625233 h 6845539"/>
              <a:gd name="connsiteX1873" fmla="*/ 444444 w 2890296"/>
              <a:gd name="connsiteY1873" fmla="*/ 1618302 h 6845539"/>
              <a:gd name="connsiteX1874" fmla="*/ 485951 w 2890296"/>
              <a:gd name="connsiteY1874" fmla="*/ 1610184 h 6845539"/>
              <a:gd name="connsiteX1875" fmla="*/ 1110433 w 2890296"/>
              <a:gd name="connsiteY1875" fmla="*/ 1609835 h 6845539"/>
              <a:gd name="connsiteX1876" fmla="*/ 1188580 w 2890296"/>
              <a:gd name="connsiteY1876" fmla="*/ 1642307 h 6845539"/>
              <a:gd name="connsiteX1877" fmla="*/ 1188580 w 2890296"/>
              <a:gd name="connsiteY1877" fmla="*/ 1798734 h 6845539"/>
              <a:gd name="connsiteX1878" fmla="*/ 1069123 w 2890296"/>
              <a:gd name="connsiteY1878" fmla="*/ 1823088 h 6845539"/>
              <a:gd name="connsiteX1879" fmla="*/ 1032966 w 2890296"/>
              <a:gd name="connsiteY1879" fmla="*/ 1799012 h 6845539"/>
              <a:gd name="connsiteX1880" fmla="*/ 1032548 w 2890296"/>
              <a:gd name="connsiteY1880" fmla="*/ 1798385 h 6845539"/>
              <a:gd name="connsiteX1881" fmla="*/ 1032130 w 2890296"/>
              <a:gd name="connsiteY1881" fmla="*/ 1798107 h 6845539"/>
              <a:gd name="connsiteX1882" fmla="*/ 1008255 w 2890296"/>
              <a:gd name="connsiteY1882" fmla="*/ 1762262 h 6845539"/>
              <a:gd name="connsiteX1883" fmla="*/ 1032548 w 2890296"/>
              <a:gd name="connsiteY1883" fmla="*/ 1642307 h 6845539"/>
              <a:gd name="connsiteX1884" fmla="*/ 1110433 w 2890296"/>
              <a:gd name="connsiteY1884" fmla="*/ 1609835 h 6845539"/>
              <a:gd name="connsiteX1885" fmla="*/ 798019 w 2890296"/>
              <a:gd name="connsiteY1885" fmla="*/ 1609486 h 6845539"/>
              <a:gd name="connsiteX1886" fmla="*/ 839590 w 2890296"/>
              <a:gd name="connsiteY1886" fmla="*/ 1617604 h 6845539"/>
              <a:gd name="connsiteX1887" fmla="*/ 875752 w 2890296"/>
              <a:gd name="connsiteY1887" fmla="*/ 1641682 h 6845539"/>
              <a:gd name="connsiteX1888" fmla="*/ 876166 w 2890296"/>
              <a:gd name="connsiteY1888" fmla="*/ 1642307 h 6845539"/>
              <a:gd name="connsiteX1889" fmla="*/ 876584 w 2890296"/>
              <a:gd name="connsiteY1889" fmla="*/ 1642585 h 6845539"/>
              <a:gd name="connsiteX1890" fmla="*/ 900459 w 2890296"/>
              <a:gd name="connsiteY1890" fmla="*/ 1678429 h 6845539"/>
              <a:gd name="connsiteX1891" fmla="*/ 876166 w 2890296"/>
              <a:gd name="connsiteY1891" fmla="*/ 1798385 h 6845539"/>
              <a:gd name="connsiteX1892" fmla="*/ 720132 w 2890296"/>
              <a:gd name="connsiteY1892" fmla="*/ 1798385 h 6845539"/>
              <a:gd name="connsiteX1893" fmla="*/ 720132 w 2890296"/>
              <a:gd name="connsiteY1893" fmla="*/ 1641958 h 6845539"/>
              <a:gd name="connsiteX1894" fmla="*/ 798019 w 2890296"/>
              <a:gd name="connsiteY1894" fmla="*/ 1609486 h 6845539"/>
              <a:gd name="connsiteX1895" fmla="*/ 2828674 w 2890296"/>
              <a:gd name="connsiteY1895" fmla="*/ 1541834 h 6845539"/>
              <a:gd name="connsiteX1896" fmla="*/ 2844348 w 2890296"/>
              <a:gd name="connsiteY1896" fmla="*/ 1548381 h 6845539"/>
              <a:gd name="connsiteX1897" fmla="*/ 2844348 w 2890296"/>
              <a:gd name="connsiteY1897" fmla="*/ 1579807 h 6845539"/>
              <a:gd name="connsiteX1898" fmla="*/ 2813002 w 2890296"/>
              <a:gd name="connsiteY1898" fmla="*/ 1579807 h 6845539"/>
              <a:gd name="connsiteX1899" fmla="*/ 2813002 w 2890296"/>
              <a:gd name="connsiteY1899" fmla="*/ 1548381 h 6845539"/>
              <a:gd name="connsiteX1900" fmla="*/ 2828674 w 2890296"/>
              <a:gd name="connsiteY1900" fmla="*/ 1541834 h 6845539"/>
              <a:gd name="connsiteX1901" fmla="*/ 2516085 w 2890296"/>
              <a:gd name="connsiteY1901" fmla="*/ 1497577 h 6845539"/>
              <a:gd name="connsiteX1902" fmla="*/ 2562930 w 2890296"/>
              <a:gd name="connsiteY1902" fmla="*/ 1516956 h 6845539"/>
              <a:gd name="connsiteX1903" fmla="*/ 2562930 w 2890296"/>
              <a:gd name="connsiteY1903" fmla="*/ 1610882 h 6845539"/>
              <a:gd name="connsiteX1904" fmla="*/ 2469240 w 2890296"/>
              <a:gd name="connsiteY1904" fmla="*/ 1610882 h 6845539"/>
              <a:gd name="connsiteX1905" fmla="*/ 2469240 w 2890296"/>
              <a:gd name="connsiteY1905" fmla="*/ 1516956 h 6845539"/>
              <a:gd name="connsiteX1906" fmla="*/ 2516085 w 2890296"/>
              <a:gd name="connsiteY1906" fmla="*/ 1497577 h 6845539"/>
              <a:gd name="connsiteX1907" fmla="*/ 2204018 w 2890296"/>
              <a:gd name="connsiteY1907" fmla="*/ 1497577 h 6845539"/>
              <a:gd name="connsiteX1908" fmla="*/ 2250862 w 2890296"/>
              <a:gd name="connsiteY1908" fmla="*/ 1516956 h 6845539"/>
              <a:gd name="connsiteX1909" fmla="*/ 2250862 w 2890296"/>
              <a:gd name="connsiteY1909" fmla="*/ 1610882 h 6845539"/>
              <a:gd name="connsiteX1910" fmla="*/ 2157172 w 2890296"/>
              <a:gd name="connsiteY1910" fmla="*/ 1610882 h 6845539"/>
              <a:gd name="connsiteX1911" fmla="*/ 2157172 w 2890296"/>
              <a:gd name="connsiteY1911" fmla="*/ 1516956 h 6845539"/>
              <a:gd name="connsiteX1912" fmla="*/ 2204018 w 2890296"/>
              <a:gd name="connsiteY1912" fmla="*/ 1497577 h 6845539"/>
              <a:gd name="connsiteX1913" fmla="*/ 1578839 w 2890296"/>
              <a:gd name="connsiteY1913" fmla="*/ 1497228 h 6845539"/>
              <a:gd name="connsiteX1914" fmla="*/ 1625684 w 2890296"/>
              <a:gd name="connsiteY1914" fmla="*/ 1516607 h 6845539"/>
              <a:gd name="connsiteX1915" fmla="*/ 1625684 w 2890296"/>
              <a:gd name="connsiteY1915" fmla="*/ 1610533 h 6845539"/>
              <a:gd name="connsiteX1916" fmla="*/ 1531994 w 2890296"/>
              <a:gd name="connsiteY1916" fmla="*/ 1610533 h 6845539"/>
              <a:gd name="connsiteX1917" fmla="*/ 1531994 w 2890296"/>
              <a:gd name="connsiteY1917" fmla="*/ 1516607 h 6845539"/>
              <a:gd name="connsiteX1918" fmla="*/ 1578839 w 2890296"/>
              <a:gd name="connsiteY1918" fmla="*/ 1497228 h 6845539"/>
              <a:gd name="connsiteX1919" fmla="*/ 1891254 w 2890296"/>
              <a:gd name="connsiteY1919" fmla="*/ 1496879 h 6845539"/>
              <a:gd name="connsiteX1920" fmla="*/ 1938100 w 2890296"/>
              <a:gd name="connsiteY1920" fmla="*/ 1516258 h 6845539"/>
              <a:gd name="connsiteX1921" fmla="*/ 1938100 w 2890296"/>
              <a:gd name="connsiteY1921" fmla="*/ 1610184 h 6845539"/>
              <a:gd name="connsiteX1922" fmla="*/ 1844410 w 2890296"/>
              <a:gd name="connsiteY1922" fmla="*/ 1610184 h 6845539"/>
              <a:gd name="connsiteX1923" fmla="*/ 1844410 w 2890296"/>
              <a:gd name="connsiteY1923" fmla="*/ 1516258 h 6845539"/>
              <a:gd name="connsiteX1924" fmla="*/ 1891254 w 2890296"/>
              <a:gd name="connsiteY1924" fmla="*/ 1496879 h 6845539"/>
              <a:gd name="connsiteX1925" fmla="*/ 1266771 w 2890296"/>
              <a:gd name="connsiteY1925" fmla="*/ 1453059 h 6845539"/>
              <a:gd name="connsiteX1926" fmla="*/ 1344962 w 2890296"/>
              <a:gd name="connsiteY1926" fmla="*/ 1485531 h 6845539"/>
              <a:gd name="connsiteX1927" fmla="*/ 1344962 w 2890296"/>
              <a:gd name="connsiteY1927" fmla="*/ 1642307 h 6845539"/>
              <a:gd name="connsiteX1928" fmla="*/ 1188580 w 2890296"/>
              <a:gd name="connsiteY1928" fmla="*/ 1642307 h 6845539"/>
              <a:gd name="connsiteX1929" fmla="*/ 1188580 w 2890296"/>
              <a:gd name="connsiteY1929" fmla="*/ 1485531 h 6845539"/>
              <a:gd name="connsiteX1930" fmla="*/ 1266771 w 2890296"/>
              <a:gd name="connsiteY1930" fmla="*/ 1453059 h 6845539"/>
              <a:gd name="connsiteX1931" fmla="*/ 954357 w 2890296"/>
              <a:gd name="connsiteY1931" fmla="*/ 1453059 h 6845539"/>
              <a:gd name="connsiteX1932" fmla="*/ 1032548 w 2890296"/>
              <a:gd name="connsiteY1932" fmla="*/ 1485531 h 6845539"/>
              <a:gd name="connsiteX1933" fmla="*/ 1032548 w 2890296"/>
              <a:gd name="connsiteY1933" fmla="*/ 1642307 h 6845539"/>
              <a:gd name="connsiteX1934" fmla="*/ 912747 w 2890296"/>
              <a:gd name="connsiteY1934" fmla="*/ 1666661 h 6845539"/>
              <a:gd name="connsiteX1935" fmla="*/ 876584 w 2890296"/>
              <a:gd name="connsiteY1935" fmla="*/ 1642585 h 6845539"/>
              <a:gd name="connsiteX1936" fmla="*/ 876166 w 2890296"/>
              <a:gd name="connsiteY1936" fmla="*/ 1641958 h 6845539"/>
              <a:gd name="connsiteX1937" fmla="*/ 875752 w 2890296"/>
              <a:gd name="connsiteY1937" fmla="*/ 1641682 h 6845539"/>
              <a:gd name="connsiteX1938" fmla="*/ 851873 w 2890296"/>
              <a:gd name="connsiteY1938" fmla="*/ 1605634 h 6845539"/>
              <a:gd name="connsiteX1939" fmla="*/ 876166 w 2890296"/>
              <a:gd name="connsiteY1939" fmla="*/ 1485531 h 6845539"/>
              <a:gd name="connsiteX1940" fmla="*/ 954357 w 2890296"/>
              <a:gd name="connsiteY1940" fmla="*/ 1453059 h 6845539"/>
              <a:gd name="connsiteX1941" fmla="*/ 641941 w 2890296"/>
              <a:gd name="connsiteY1941" fmla="*/ 1452709 h 6845539"/>
              <a:gd name="connsiteX1942" fmla="*/ 720132 w 2890296"/>
              <a:gd name="connsiteY1942" fmla="*/ 1485182 h 6845539"/>
              <a:gd name="connsiteX1943" fmla="*/ 720132 w 2890296"/>
              <a:gd name="connsiteY1943" fmla="*/ 1641958 h 6845539"/>
              <a:gd name="connsiteX1944" fmla="*/ 563750 w 2890296"/>
              <a:gd name="connsiteY1944" fmla="*/ 1641958 h 6845539"/>
              <a:gd name="connsiteX1945" fmla="*/ 563750 w 2890296"/>
              <a:gd name="connsiteY1945" fmla="*/ 1485182 h 6845539"/>
              <a:gd name="connsiteX1946" fmla="*/ 641941 w 2890296"/>
              <a:gd name="connsiteY1946" fmla="*/ 1452709 h 6845539"/>
              <a:gd name="connsiteX1947" fmla="*/ 584356 w 2890296"/>
              <a:gd name="connsiteY1947" fmla="*/ 1359342 h 6845539"/>
              <a:gd name="connsiteX1948" fmla="*/ 588043 w 2890296"/>
              <a:gd name="connsiteY1948" fmla="*/ 1364877 h 6845539"/>
              <a:gd name="connsiteX1949" fmla="*/ 563750 w 2890296"/>
              <a:gd name="connsiteY1949" fmla="*/ 1484833 h 6845539"/>
              <a:gd name="connsiteX1950" fmla="*/ 527370 w 2890296"/>
              <a:gd name="connsiteY1950" fmla="*/ 1509187 h 6845539"/>
              <a:gd name="connsiteX1951" fmla="*/ 490454 w 2890296"/>
              <a:gd name="connsiteY1951" fmla="*/ 1516408 h 6845539"/>
              <a:gd name="connsiteX1952" fmla="*/ 2360051 w 2890296"/>
              <a:gd name="connsiteY1952" fmla="*/ 1340801 h 6845539"/>
              <a:gd name="connsiteX1953" fmla="*/ 2406896 w 2890296"/>
              <a:gd name="connsiteY1953" fmla="*/ 1360180 h 6845539"/>
              <a:gd name="connsiteX1954" fmla="*/ 2406896 w 2890296"/>
              <a:gd name="connsiteY1954" fmla="*/ 1454106 h 6845539"/>
              <a:gd name="connsiteX1955" fmla="*/ 2313206 w 2890296"/>
              <a:gd name="connsiteY1955" fmla="*/ 1454106 h 6845539"/>
              <a:gd name="connsiteX1956" fmla="*/ 2313206 w 2890296"/>
              <a:gd name="connsiteY1956" fmla="*/ 1360180 h 6845539"/>
              <a:gd name="connsiteX1957" fmla="*/ 2360051 w 2890296"/>
              <a:gd name="connsiteY1957" fmla="*/ 1340801 h 6845539"/>
              <a:gd name="connsiteX1958" fmla="*/ 2047636 w 2890296"/>
              <a:gd name="connsiteY1958" fmla="*/ 1340801 h 6845539"/>
              <a:gd name="connsiteX1959" fmla="*/ 2094480 w 2890296"/>
              <a:gd name="connsiteY1959" fmla="*/ 1360180 h 6845539"/>
              <a:gd name="connsiteX1960" fmla="*/ 2094480 w 2890296"/>
              <a:gd name="connsiteY1960" fmla="*/ 1454106 h 6845539"/>
              <a:gd name="connsiteX1961" fmla="*/ 2000792 w 2890296"/>
              <a:gd name="connsiteY1961" fmla="*/ 1454106 h 6845539"/>
              <a:gd name="connsiteX1962" fmla="*/ 2000792 w 2890296"/>
              <a:gd name="connsiteY1962" fmla="*/ 1360180 h 6845539"/>
              <a:gd name="connsiteX1963" fmla="*/ 2047636 w 2890296"/>
              <a:gd name="connsiteY1963" fmla="*/ 1340801 h 6845539"/>
              <a:gd name="connsiteX1964" fmla="*/ 1735220 w 2890296"/>
              <a:gd name="connsiteY1964" fmla="*/ 1340801 h 6845539"/>
              <a:gd name="connsiteX1965" fmla="*/ 1782066 w 2890296"/>
              <a:gd name="connsiteY1965" fmla="*/ 1360180 h 6845539"/>
              <a:gd name="connsiteX1966" fmla="*/ 1782066 w 2890296"/>
              <a:gd name="connsiteY1966" fmla="*/ 1454106 h 6845539"/>
              <a:gd name="connsiteX1967" fmla="*/ 1688376 w 2890296"/>
              <a:gd name="connsiteY1967" fmla="*/ 1454106 h 6845539"/>
              <a:gd name="connsiteX1968" fmla="*/ 1688376 w 2890296"/>
              <a:gd name="connsiteY1968" fmla="*/ 1360180 h 6845539"/>
              <a:gd name="connsiteX1969" fmla="*/ 1735220 w 2890296"/>
              <a:gd name="connsiteY1969" fmla="*/ 1340801 h 6845539"/>
              <a:gd name="connsiteX1970" fmla="*/ 1422805 w 2890296"/>
              <a:gd name="connsiteY1970" fmla="*/ 1340801 h 6845539"/>
              <a:gd name="connsiteX1971" fmla="*/ 1469650 w 2890296"/>
              <a:gd name="connsiteY1971" fmla="*/ 1360180 h 6845539"/>
              <a:gd name="connsiteX1972" fmla="*/ 1469650 w 2890296"/>
              <a:gd name="connsiteY1972" fmla="*/ 1454106 h 6845539"/>
              <a:gd name="connsiteX1973" fmla="*/ 1375960 w 2890296"/>
              <a:gd name="connsiteY1973" fmla="*/ 1454106 h 6845539"/>
              <a:gd name="connsiteX1974" fmla="*/ 1375960 w 2890296"/>
              <a:gd name="connsiteY1974" fmla="*/ 1360180 h 6845539"/>
              <a:gd name="connsiteX1975" fmla="*/ 1422805 w 2890296"/>
              <a:gd name="connsiteY1975" fmla="*/ 1340801 h 6845539"/>
              <a:gd name="connsiteX1976" fmla="*/ 2672815 w 2890296"/>
              <a:gd name="connsiteY1976" fmla="*/ 1318891 h 6845539"/>
              <a:gd name="connsiteX1977" fmla="*/ 2735332 w 2890296"/>
              <a:gd name="connsiteY1977" fmla="*/ 1344817 h 6845539"/>
              <a:gd name="connsiteX1978" fmla="*/ 2735332 w 2890296"/>
              <a:gd name="connsiteY1978" fmla="*/ 1470168 h 6845539"/>
              <a:gd name="connsiteX1979" fmla="*/ 2610298 w 2890296"/>
              <a:gd name="connsiteY1979" fmla="*/ 1470168 h 6845539"/>
              <a:gd name="connsiteX1980" fmla="*/ 2610298 w 2890296"/>
              <a:gd name="connsiteY1980" fmla="*/ 1344817 h 6845539"/>
              <a:gd name="connsiteX1981" fmla="*/ 2672815 w 2890296"/>
              <a:gd name="connsiteY1981" fmla="*/ 1318891 h 6845539"/>
              <a:gd name="connsiteX1982" fmla="*/ 1110433 w 2890296"/>
              <a:gd name="connsiteY1982" fmla="*/ 1296632 h 6845539"/>
              <a:gd name="connsiteX1983" fmla="*/ 1188580 w 2890296"/>
              <a:gd name="connsiteY1983" fmla="*/ 1329104 h 6845539"/>
              <a:gd name="connsiteX1984" fmla="*/ 1188580 w 2890296"/>
              <a:gd name="connsiteY1984" fmla="*/ 1485531 h 6845539"/>
              <a:gd name="connsiteX1985" fmla="*/ 1032548 w 2890296"/>
              <a:gd name="connsiteY1985" fmla="*/ 1485531 h 6845539"/>
              <a:gd name="connsiteX1986" fmla="*/ 1032548 w 2890296"/>
              <a:gd name="connsiteY1986" fmla="*/ 1329104 h 6845539"/>
              <a:gd name="connsiteX1987" fmla="*/ 1110433 w 2890296"/>
              <a:gd name="connsiteY1987" fmla="*/ 1296632 h 6845539"/>
              <a:gd name="connsiteX1988" fmla="*/ 798019 w 2890296"/>
              <a:gd name="connsiteY1988" fmla="*/ 1296283 h 6845539"/>
              <a:gd name="connsiteX1989" fmla="*/ 839590 w 2890296"/>
              <a:gd name="connsiteY1989" fmla="*/ 1304401 h 6845539"/>
              <a:gd name="connsiteX1990" fmla="*/ 875748 w 2890296"/>
              <a:gd name="connsiteY1990" fmla="*/ 1328477 h 6845539"/>
              <a:gd name="connsiteX1991" fmla="*/ 876166 w 2890296"/>
              <a:gd name="connsiteY1991" fmla="*/ 1329104 h 6845539"/>
              <a:gd name="connsiteX1992" fmla="*/ 876584 w 2890296"/>
              <a:gd name="connsiteY1992" fmla="*/ 1329382 h 6845539"/>
              <a:gd name="connsiteX1993" fmla="*/ 900459 w 2890296"/>
              <a:gd name="connsiteY1993" fmla="*/ 1365226 h 6845539"/>
              <a:gd name="connsiteX1994" fmla="*/ 876166 w 2890296"/>
              <a:gd name="connsiteY1994" fmla="*/ 1485182 h 6845539"/>
              <a:gd name="connsiteX1995" fmla="*/ 720132 w 2890296"/>
              <a:gd name="connsiteY1995" fmla="*/ 1485182 h 6845539"/>
              <a:gd name="connsiteX1996" fmla="*/ 720132 w 2890296"/>
              <a:gd name="connsiteY1996" fmla="*/ 1328755 h 6845539"/>
              <a:gd name="connsiteX1997" fmla="*/ 798019 w 2890296"/>
              <a:gd name="connsiteY1997" fmla="*/ 1296283 h 6845539"/>
              <a:gd name="connsiteX1998" fmla="*/ 2204018 w 2890296"/>
              <a:gd name="connsiteY1998" fmla="*/ 1184374 h 6845539"/>
              <a:gd name="connsiteX1999" fmla="*/ 2250862 w 2890296"/>
              <a:gd name="connsiteY1999" fmla="*/ 1203753 h 6845539"/>
              <a:gd name="connsiteX2000" fmla="*/ 2250862 w 2890296"/>
              <a:gd name="connsiteY2000" fmla="*/ 1297679 h 6845539"/>
              <a:gd name="connsiteX2001" fmla="*/ 2157172 w 2890296"/>
              <a:gd name="connsiteY2001" fmla="*/ 1297679 h 6845539"/>
              <a:gd name="connsiteX2002" fmla="*/ 2157172 w 2890296"/>
              <a:gd name="connsiteY2002" fmla="*/ 1203753 h 6845539"/>
              <a:gd name="connsiteX2003" fmla="*/ 2204018 w 2890296"/>
              <a:gd name="connsiteY2003" fmla="*/ 1184374 h 6845539"/>
              <a:gd name="connsiteX2004" fmla="*/ 1891602 w 2890296"/>
              <a:gd name="connsiteY2004" fmla="*/ 1184374 h 6845539"/>
              <a:gd name="connsiteX2005" fmla="*/ 1938448 w 2890296"/>
              <a:gd name="connsiteY2005" fmla="*/ 1203753 h 6845539"/>
              <a:gd name="connsiteX2006" fmla="*/ 1938448 w 2890296"/>
              <a:gd name="connsiteY2006" fmla="*/ 1297679 h 6845539"/>
              <a:gd name="connsiteX2007" fmla="*/ 1844758 w 2890296"/>
              <a:gd name="connsiteY2007" fmla="*/ 1297679 h 6845539"/>
              <a:gd name="connsiteX2008" fmla="*/ 1844758 w 2890296"/>
              <a:gd name="connsiteY2008" fmla="*/ 1203753 h 6845539"/>
              <a:gd name="connsiteX2009" fmla="*/ 1891602 w 2890296"/>
              <a:gd name="connsiteY2009" fmla="*/ 1184374 h 6845539"/>
              <a:gd name="connsiteX2010" fmla="*/ 1579535 w 2890296"/>
              <a:gd name="connsiteY2010" fmla="*/ 1184374 h 6845539"/>
              <a:gd name="connsiteX2011" fmla="*/ 1626380 w 2890296"/>
              <a:gd name="connsiteY2011" fmla="*/ 1203753 h 6845539"/>
              <a:gd name="connsiteX2012" fmla="*/ 1626380 w 2890296"/>
              <a:gd name="connsiteY2012" fmla="*/ 1297679 h 6845539"/>
              <a:gd name="connsiteX2013" fmla="*/ 1532690 w 2890296"/>
              <a:gd name="connsiteY2013" fmla="*/ 1297679 h 6845539"/>
              <a:gd name="connsiteX2014" fmla="*/ 1532690 w 2890296"/>
              <a:gd name="connsiteY2014" fmla="*/ 1203753 h 6845539"/>
              <a:gd name="connsiteX2015" fmla="*/ 1579535 w 2890296"/>
              <a:gd name="connsiteY2015" fmla="*/ 1184374 h 6845539"/>
              <a:gd name="connsiteX2016" fmla="*/ 1267120 w 2890296"/>
              <a:gd name="connsiteY2016" fmla="*/ 1184374 h 6845539"/>
              <a:gd name="connsiteX2017" fmla="*/ 1313964 w 2890296"/>
              <a:gd name="connsiteY2017" fmla="*/ 1203753 h 6845539"/>
              <a:gd name="connsiteX2018" fmla="*/ 1313964 w 2890296"/>
              <a:gd name="connsiteY2018" fmla="*/ 1297679 h 6845539"/>
              <a:gd name="connsiteX2019" fmla="*/ 1220274 w 2890296"/>
              <a:gd name="connsiteY2019" fmla="*/ 1297679 h 6845539"/>
              <a:gd name="connsiteX2020" fmla="*/ 1220274 w 2890296"/>
              <a:gd name="connsiteY2020" fmla="*/ 1203753 h 6845539"/>
              <a:gd name="connsiteX2021" fmla="*/ 1267120 w 2890296"/>
              <a:gd name="connsiteY2021" fmla="*/ 1184374 h 6845539"/>
              <a:gd name="connsiteX2022" fmla="*/ 711558 w 2890296"/>
              <a:gd name="connsiteY2022" fmla="*/ 1166620 h 6845539"/>
              <a:gd name="connsiteX2023" fmla="*/ 720132 w 2890296"/>
              <a:gd name="connsiteY2023" fmla="*/ 1172328 h 6845539"/>
              <a:gd name="connsiteX2024" fmla="*/ 720132 w 2890296"/>
              <a:gd name="connsiteY2024" fmla="*/ 1328755 h 6845539"/>
              <a:gd name="connsiteX2025" fmla="*/ 600331 w 2890296"/>
              <a:gd name="connsiteY2025" fmla="*/ 1353109 h 6845539"/>
              <a:gd name="connsiteX2026" fmla="*/ 591570 w 2890296"/>
              <a:gd name="connsiteY2026" fmla="*/ 1347276 h 6845539"/>
              <a:gd name="connsiteX2027" fmla="*/ 637198 w 2890296"/>
              <a:gd name="connsiteY2027" fmla="*/ 1270957 h 6845539"/>
              <a:gd name="connsiteX2028" fmla="*/ 2516433 w 2890296"/>
              <a:gd name="connsiteY2028" fmla="*/ 1162115 h 6845539"/>
              <a:gd name="connsiteX2029" fmla="*/ 2578952 w 2890296"/>
              <a:gd name="connsiteY2029" fmla="*/ 1188041 h 6845539"/>
              <a:gd name="connsiteX2030" fmla="*/ 2578952 w 2890296"/>
              <a:gd name="connsiteY2030" fmla="*/ 1313392 h 6845539"/>
              <a:gd name="connsiteX2031" fmla="*/ 2453916 w 2890296"/>
              <a:gd name="connsiteY2031" fmla="*/ 1313392 h 6845539"/>
              <a:gd name="connsiteX2032" fmla="*/ 2453916 w 2890296"/>
              <a:gd name="connsiteY2032" fmla="*/ 1188041 h 6845539"/>
              <a:gd name="connsiteX2033" fmla="*/ 2516433 w 2890296"/>
              <a:gd name="connsiteY2033" fmla="*/ 1162115 h 6845539"/>
              <a:gd name="connsiteX2034" fmla="*/ 2828849 w 2890296"/>
              <a:gd name="connsiteY2034" fmla="*/ 1161766 h 6845539"/>
              <a:gd name="connsiteX2035" fmla="*/ 2862132 w 2890296"/>
              <a:gd name="connsiteY2035" fmla="*/ 1168247 h 6845539"/>
              <a:gd name="connsiteX2036" fmla="*/ 2890296 w 2890296"/>
              <a:gd name="connsiteY2036" fmla="*/ 1186980 h 6845539"/>
              <a:gd name="connsiteX2037" fmla="*/ 2890296 w 2890296"/>
              <a:gd name="connsiteY2037" fmla="*/ 1313754 h 6845539"/>
              <a:gd name="connsiteX2038" fmla="*/ 2862132 w 2890296"/>
              <a:gd name="connsiteY2038" fmla="*/ 1332487 h 6845539"/>
              <a:gd name="connsiteX2039" fmla="*/ 2766330 w 2890296"/>
              <a:gd name="connsiteY2039" fmla="*/ 1313043 h 6845539"/>
              <a:gd name="connsiteX2040" fmla="*/ 2766330 w 2890296"/>
              <a:gd name="connsiteY2040" fmla="*/ 1187692 h 6845539"/>
              <a:gd name="connsiteX2041" fmla="*/ 2828849 w 2890296"/>
              <a:gd name="connsiteY2041" fmla="*/ 1161766 h 6845539"/>
              <a:gd name="connsiteX2042" fmla="*/ 954357 w 2890296"/>
              <a:gd name="connsiteY2042" fmla="*/ 1140205 h 6845539"/>
              <a:gd name="connsiteX2043" fmla="*/ 1032548 w 2890296"/>
              <a:gd name="connsiteY2043" fmla="*/ 1172678 h 6845539"/>
              <a:gd name="connsiteX2044" fmla="*/ 1032548 w 2890296"/>
              <a:gd name="connsiteY2044" fmla="*/ 1329104 h 6845539"/>
              <a:gd name="connsiteX2045" fmla="*/ 912747 w 2890296"/>
              <a:gd name="connsiteY2045" fmla="*/ 1353458 h 6845539"/>
              <a:gd name="connsiteX2046" fmla="*/ 876584 w 2890296"/>
              <a:gd name="connsiteY2046" fmla="*/ 1329382 h 6845539"/>
              <a:gd name="connsiteX2047" fmla="*/ 876166 w 2890296"/>
              <a:gd name="connsiteY2047" fmla="*/ 1328755 h 6845539"/>
              <a:gd name="connsiteX2048" fmla="*/ 875748 w 2890296"/>
              <a:gd name="connsiteY2048" fmla="*/ 1328477 h 6845539"/>
              <a:gd name="connsiteX2049" fmla="*/ 851873 w 2890296"/>
              <a:gd name="connsiteY2049" fmla="*/ 1292632 h 6845539"/>
              <a:gd name="connsiteX2050" fmla="*/ 876166 w 2890296"/>
              <a:gd name="connsiteY2050" fmla="*/ 1172678 h 6845539"/>
              <a:gd name="connsiteX2051" fmla="*/ 954357 w 2890296"/>
              <a:gd name="connsiteY2051" fmla="*/ 1140205 h 6845539"/>
              <a:gd name="connsiteX2052" fmla="*/ 2047636 w 2890296"/>
              <a:gd name="connsiteY2052" fmla="*/ 1027947 h 6845539"/>
              <a:gd name="connsiteX2053" fmla="*/ 2094480 w 2890296"/>
              <a:gd name="connsiteY2053" fmla="*/ 1047327 h 6845539"/>
              <a:gd name="connsiteX2054" fmla="*/ 2094480 w 2890296"/>
              <a:gd name="connsiteY2054" fmla="*/ 1141252 h 6845539"/>
              <a:gd name="connsiteX2055" fmla="*/ 2000792 w 2890296"/>
              <a:gd name="connsiteY2055" fmla="*/ 1141252 h 6845539"/>
              <a:gd name="connsiteX2056" fmla="*/ 2000792 w 2890296"/>
              <a:gd name="connsiteY2056" fmla="*/ 1047327 h 6845539"/>
              <a:gd name="connsiteX2057" fmla="*/ 2047636 w 2890296"/>
              <a:gd name="connsiteY2057" fmla="*/ 1027947 h 6845539"/>
              <a:gd name="connsiteX2058" fmla="*/ 1735220 w 2890296"/>
              <a:gd name="connsiteY2058" fmla="*/ 1027947 h 6845539"/>
              <a:gd name="connsiteX2059" fmla="*/ 1782066 w 2890296"/>
              <a:gd name="connsiteY2059" fmla="*/ 1047327 h 6845539"/>
              <a:gd name="connsiteX2060" fmla="*/ 1782066 w 2890296"/>
              <a:gd name="connsiteY2060" fmla="*/ 1141252 h 6845539"/>
              <a:gd name="connsiteX2061" fmla="*/ 1688376 w 2890296"/>
              <a:gd name="connsiteY2061" fmla="*/ 1141252 h 6845539"/>
              <a:gd name="connsiteX2062" fmla="*/ 1688376 w 2890296"/>
              <a:gd name="connsiteY2062" fmla="*/ 1047327 h 6845539"/>
              <a:gd name="connsiteX2063" fmla="*/ 1735220 w 2890296"/>
              <a:gd name="connsiteY2063" fmla="*/ 1027947 h 6845539"/>
              <a:gd name="connsiteX2064" fmla="*/ 1422805 w 2890296"/>
              <a:gd name="connsiteY2064" fmla="*/ 1027947 h 6845539"/>
              <a:gd name="connsiteX2065" fmla="*/ 1469650 w 2890296"/>
              <a:gd name="connsiteY2065" fmla="*/ 1047327 h 6845539"/>
              <a:gd name="connsiteX2066" fmla="*/ 1469650 w 2890296"/>
              <a:gd name="connsiteY2066" fmla="*/ 1141252 h 6845539"/>
              <a:gd name="connsiteX2067" fmla="*/ 1375960 w 2890296"/>
              <a:gd name="connsiteY2067" fmla="*/ 1141252 h 6845539"/>
              <a:gd name="connsiteX2068" fmla="*/ 1375960 w 2890296"/>
              <a:gd name="connsiteY2068" fmla="*/ 1047327 h 6845539"/>
              <a:gd name="connsiteX2069" fmla="*/ 1422805 w 2890296"/>
              <a:gd name="connsiteY2069" fmla="*/ 1027947 h 6845539"/>
              <a:gd name="connsiteX2070" fmla="*/ 1110390 w 2890296"/>
              <a:gd name="connsiteY2070" fmla="*/ 1027598 h 6845539"/>
              <a:gd name="connsiteX2071" fmla="*/ 1157234 w 2890296"/>
              <a:gd name="connsiteY2071" fmla="*/ 1046977 h 6845539"/>
              <a:gd name="connsiteX2072" fmla="*/ 1157234 w 2890296"/>
              <a:gd name="connsiteY2072" fmla="*/ 1140903 h 6845539"/>
              <a:gd name="connsiteX2073" fmla="*/ 1063544 w 2890296"/>
              <a:gd name="connsiteY2073" fmla="*/ 1140903 h 6845539"/>
              <a:gd name="connsiteX2074" fmla="*/ 1063544 w 2890296"/>
              <a:gd name="connsiteY2074" fmla="*/ 1046977 h 6845539"/>
              <a:gd name="connsiteX2075" fmla="*/ 1110390 w 2890296"/>
              <a:gd name="connsiteY2075" fmla="*/ 1027598 h 6845539"/>
              <a:gd name="connsiteX2076" fmla="*/ 2360051 w 2890296"/>
              <a:gd name="connsiteY2076" fmla="*/ 1005688 h 6845539"/>
              <a:gd name="connsiteX2077" fmla="*/ 2422570 w 2890296"/>
              <a:gd name="connsiteY2077" fmla="*/ 1031614 h 6845539"/>
              <a:gd name="connsiteX2078" fmla="*/ 2422570 w 2890296"/>
              <a:gd name="connsiteY2078" fmla="*/ 1156965 h 6845539"/>
              <a:gd name="connsiteX2079" fmla="*/ 2297534 w 2890296"/>
              <a:gd name="connsiteY2079" fmla="*/ 1156965 h 6845539"/>
              <a:gd name="connsiteX2080" fmla="*/ 2297534 w 2890296"/>
              <a:gd name="connsiteY2080" fmla="*/ 1031614 h 6845539"/>
              <a:gd name="connsiteX2081" fmla="*/ 2360051 w 2890296"/>
              <a:gd name="connsiteY2081" fmla="*/ 1005688 h 6845539"/>
              <a:gd name="connsiteX2082" fmla="*/ 2672815 w 2890296"/>
              <a:gd name="connsiteY2082" fmla="*/ 1004990 h 6845539"/>
              <a:gd name="connsiteX2083" fmla="*/ 2735332 w 2890296"/>
              <a:gd name="connsiteY2083" fmla="*/ 1030916 h 6845539"/>
              <a:gd name="connsiteX2084" fmla="*/ 2735332 w 2890296"/>
              <a:gd name="connsiteY2084" fmla="*/ 1156267 h 6845539"/>
              <a:gd name="connsiteX2085" fmla="*/ 2610298 w 2890296"/>
              <a:gd name="connsiteY2085" fmla="*/ 1156267 h 6845539"/>
              <a:gd name="connsiteX2086" fmla="*/ 2610298 w 2890296"/>
              <a:gd name="connsiteY2086" fmla="*/ 1030916 h 6845539"/>
              <a:gd name="connsiteX2087" fmla="*/ 2672815 w 2890296"/>
              <a:gd name="connsiteY2087" fmla="*/ 1004990 h 6845539"/>
              <a:gd name="connsiteX2088" fmla="*/ 839287 w 2890296"/>
              <a:gd name="connsiteY2088" fmla="*/ 991487 h 6845539"/>
              <a:gd name="connsiteX2089" fmla="*/ 839590 w 2890296"/>
              <a:gd name="connsiteY2089" fmla="*/ 991547 h 6845539"/>
              <a:gd name="connsiteX2090" fmla="*/ 876166 w 2890296"/>
              <a:gd name="connsiteY2090" fmla="*/ 1015901 h 6845539"/>
              <a:gd name="connsiteX2091" fmla="*/ 876166 w 2890296"/>
              <a:gd name="connsiteY2091" fmla="*/ 1172328 h 6845539"/>
              <a:gd name="connsiteX2092" fmla="*/ 720132 w 2890296"/>
              <a:gd name="connsiteY2092" fmla="*/ 1172328 h 6845539"/>
              <a:gd name="connsiteX2093" fmla="*/ 714025 w 2890296"/>
              <a:gd name="connsiteY2093" fmla="*/ 1163159 h 6845539"/>
              <a:gd name="connsiteX2094" fmla="*/ 820166 w 2890296"/>
              <a:gd name="connsiteY2094" fmla="*/ 1014229 h 6845539"/>
              <a:gd name="connsiteX2095" fmla="*/ 1891602 w 2890296"/>
              <a:gd name="connsiteY2095" fmla="*/ 871171 h 6845539"/>
              <a:gd name="connsiteX2096" fmla="*/ 1938448 w 2890296"/>
              <a:gd name="connsiteY2096" fmla="*/ 890550 h 6845539"/>
              <a:gd name="connsiteX2097" fmla="*/ 1938448 w 2890296"/>
              <a:gd name="connsiteY2097" fmla="*/ 984476 h 6845539"/>
              <a:gd name="connsiteX2098" fmla="*/ 1844758 w 2890296"/>
              <a:gd name="connsiteY2098" fmla="*/ 984476 h 6845539"/>
              <a:gd name="connsiteX2099" fmla="*/ 1844758 w 2890296"/>
              <a:gd name="connsiteY2099" fmla="*/ 890550 h 6845539"/>
              <a:gd name="connsiteX2100" fmla="*/ 1891602 w 2890296"/>
              <a:gd name="connsiteY2100" fmla="*/ 871171 h 6845539"/>
              <a:gd name="connsiteX2101" fmla="*/ 1579187 w 2890296"/>
              <a:gd name="connsiteY2101" fmla="*/ 871171 h 6845539"/>
              <a:gd name="connsiteX2102" fmla="*/ 1626032 w 2890296"/>
              <a:gd name="connsiteY2102" fmla="*/ 890550 h 6845539"/>
              <a:gd name="connsiteX2103" fmla="*/ 1626032 w 2890296"/>
              <a:gd name="connsiteY2103" fmla="*/ 984476 h 6845539"/>
              <a:gd name="connsiteX2104" fmla="*/ 1532342 w 2890296"/>
              <a:gd name="connsiteY2104" fmla="*/ 984476 h 6845539"/>
              <a:gd name="connsiteX2105" fmla="*/ 1532342 w 2890296"/>
              <a:gd name="connsiteY2105" fmla="*/ 890550 h 6845539"/>
              <a:gd name="connsiteX2106" fmla="*/ 1579187 w 2890296"/>
              <a:gd name="connsiteY2106" fmla="*/ 871171 h 6845539"/>
              <a:gd name="connsiteX2107" fmla="*/ 1266772 w 2890296"/>
              <a:gd name="connsiteY2107" fmla="*/ 871171 h 6845539"/>
              <a:gd name="connsiteX2108" fmla="*/ 1313616 w 2890296"/>
              <a:gd name="connsiteY2108" fmla="*/ 890550 h 6845539"/>
              <a:gd name="connsiteX2109" fmla="*/ 1313616 w 2890296"/>
              <a:gd name="connsiteY2109" fmla="*/ 984476 h 6845539"/>
              <a:gd name="connsiteX2110" fmla="*/ 1219926 w 2890296"/>
              <a:gd name="connsiteY2110" fmla="*/ 984476 h 6845539"/>
              <a:gd name="connsiteX2111" fmla="*/ 1219926 w 2890296"/>
              <a:gd name="connsiteY2111" fmla="*/ 890550 h 6845539"/>
              <a:gd name="connsiteX2112" fmla="*/ 1266772 w 2890296"/>
              <a:gd name="connsiteY2112" fmla="*/ 871171 h 6845539"/>
              <a:gd name="connsiteX2113" fmla="*/ 954356 w 2890296"/>
              <a:gd name="connsiteY2113" fmla="*/ 871171 h 6845539"/>
              <a:gd name="connsiteX2114" fmla="*/ 1001202 w 2890296"/>
              <a:gd name="connsiteY2114" fmla="*/ 890550 h 6845539"/>
              <a:gd name="connsiteX2115" fmla="*/ 1001202 w 2890296"/>
              <a:gd name="connsiteY2115" fmla="*/ 984476 h 6845539"/>
              <a:gd name="connsiteX2116" fmla="*/ 907512 w 2890296"/>
              <a:gd name="connsiteY2116" fmla="*/ 984476 h 6845539"/>
              <a:gd name="connsiteX2117" fmla="*/ 888182 w 2890296"/>
              <a:gd name="connsiteY2117" fmla="*/ 937513 h 6845539"/>
              <a:gd name="connsiteX2118" fmla="*/ 889230 w 2890296"/>
              <a:gd name="connsiteY2118" fmla="*/ 932086 h 6845539"/>
              <a:gd name="connsiteX2119" fmla="*/ 933027 w 2890296"/>
              <a:gd name="connsiteY2119" fmla="*/ 879995 h 6845539"/>
              <a:gd name="connsiteX2120" fmla="*/ 2203669 w 2890296"/>
              <a:gd name="connsiteY2120" fmla="*/ 848912 h 6845539"/>
              <a:gd name="connsiteX2121" fmla="*/ 2266188 w 2890296"/>
              <a:gd name="connsiteY2121" fmla="*/ 874838 h 6845539"/>
              <a:gd name="connsiteX2122" fmla="*/ 2266188 w 2890296"/>
              <a:gd name="connsiteY2122" fmla="*/ 1000189 h 6845539"/>
              <a:gd name="connsiteX2123" fmla="*/ 2141152 w 2890296"/>
              <a:gd name="connsiteY2123" fmla="*/ 1000189 h 6845539"/>
              <a:gd name="connsiteX2124" fmla="*/ 2141152 w 2890296"/>
              <a:gd name="connsiteY2124" fmla="*/ 874838 h 6845539"/>
              <a:gd name="connsiteX2125" fmla="*/ 2203669 w 2890296"/>
              <a:gd name="connsiteY2125" fmla="*/ 848912 h 6845539"/>
              <a:gd name="connsiteX2126" fmla="*/ 2828849 w 2890296"/>
              <a:gd name="connsiteY2126" fmla="*/ 848563 h 6845539"/>
              <a:gd name="connsiteX2127" fmla="*/ 2862132 w 2890296"/>
              <a:gd name="connsiteY2127" fmla="*/ 855044 h 6845539"/>
              <a:gd name="connsiteX2128" fmla="*/ 2890296 w 2890296"/>
              <a:gd name="connsiteY2128" fmla="*/ 873777 h 6845539"/>
              <a:gd name="connsiteX2129" fmla="*/ 2890296 w 2890296"/>
              <a:gd name="connsiteY2129" fmla="*/ 1000551 h 6845539"/>
              <a:gd name="connsiteX2130" fmla="*/ 2862132 w 2890296"/>
              <a:gd name="connsiteY2130" fmla="*/ 1019284 h 6845539"/>
              <a:gd name="connsiteX2131" fmla="*/ 2766330 w 2890296"/>
              <a:gd name="connsiteY2131" fmla="*/ 999840 h 6845539"/>
              <a:gd name="connsiteX2132" fmla="*/ 2766330 w 2890296"/>
              <a:gd name="connsiteY2132" fmla="*/ 874489 h 6845539"/>
              <a:gd name="connsiteX2133" fmla="*/ 2828849 w 2890296"/>
              <a:gd name="connsiteY2133" fmla="*/ 848563 h 6845539"/>
              <a:gd name="connsiteX2134" fmla="*/ 2516433 w 2890296"/>
              <a:gd name="connsiteY2134" fmla="*/ 848563 h 6845539"/>
              <a:gd name="connsiteX2135" fmla="*/ 2578952 w 2890296"/>
              <a:gd name="connsiteY2135" fmla="*/ 874489 h 6845539"/>
              <a:gd name="connsiteX2136" fmla="*/ 2578952 w 2890296"/>
              <a:gd name="connsiteY2136" fmla="*/ 999840 h 6845539"/>
              <a:gd name="connsiteX2137" fmla="*/ 2453916 w 2890296"/>
              <a:gd name="connsiteY2137" fmla="*/ 999840 h 6845539"/>
              <a:gd name="connsiteX2138" fmla="*/ 2453916 w 2890296"/>
              <a:gd name="connsiteY2138" fmla="*/ 874489 h 6845539"/>
              <a:gd name="connsiteX2139" fmla="*/ 2516433 w 2890296"/>
              <a:gd name="connsiteY2139" fmla="*/ 848563 h 6845539"/>
              <a:gd name="connsiteX2140" fmla="*/ 2047636 w 2890296"/>
              <a:gd name="connsiteY2140" fmla="*/ 714744 h 6845539"/>
              <a:gd name="connsiteX2141" fmla="*/ 2094480 w 2890296"/>
              <a:gd name="connsiteY2141" fmla="*/ 734124 h 6845539"/>
              <a:gd name="connsiteX2142" fmla="*/ 2094480 w 2890296"/>
              <a:gd name="connsiteY2142" fmla="*/ 828049 h 6845539"/>
              <a:gd name="connsiteX2143" fmla="*/ 2000792 w 2890296"/>
              <a:gd name="connsiteY2143" fmla="*/ 828049 h 6845539"/>
              <a:gd name="connsiteX2144" fmla="*/ 2000792 w 2890296"/>
              <a:gd name="connsiteY2144" fmla="*/ 734124 h 6845539"/>
              <a:gd name="connsiteX2145" fmla="*/ 2047636 w 2890296"/>
              <a:gd name="connsiteY2145" fmla="*/ 714744 h 6845539"/>
              <a:gd name="connsiteX2146" fmla="*/ 1735220 w 2890296"/>
              <a:gd name="connsiteY2146" fmla="*/ 714744 h 6845539"/>
              <a:gd name="connsiteX2147" fmla="*/ 1782066 w 2890296"/>
              <a:gd name="connsiteY2147" fmla="*/ 734124 h 6845539"/>
              <a:gd name="connsiteX2148" fmla="*/ 1782066 w 2890296"/>
              <a:gd name="connsiteY2148" fmla="*/ 828049 h 6845539"/>
              <a:gd name="connsiteX2149" fmla="*/ 1688376 w 2890296"/>
              <a:gd name="connsiteY2149" fmla="*/ 828049 h 6845539"/>
              <a:gd name="connsiteX2150" fmla="*/ 1688376 w 2890296"/>
              <a:gd name="connsiteY2150" fmla="*/ 734124 h 6845539"/>
              <a:gd name="connsiteX2151" fmla="*/ 1735220 w 2890296"/>
              <a:gd name="connsiteY2151" fmla="*/ 714744 h 6845539"/>
              <a:gd name="connsiteX2152" fmla="*/ 1422805 w 2890296"/>
              <a:gd name="connsiteY2152" fmla="*/ 714395 h 6845539"/>
              <a:gd name="connsiteX2153" fmla="*/ 1469650 w 2890296"/>
              <a:gd name="connsiteY2153" fmla="*/ 733774 h 6845539"/>
              <a:gd name="connsiteX2154" fmla="*/ 1469650 w 2890296"/>
              <a:gd name="connsiteY2154" fmla="*/ 827700 h 6845539"/>
              <a:gd name="connsiteX2155" fmla="*/ 1375960 w 2890296"/>
              <a:gd name="connsiteY2155" fmla="*/ 827700 h 6845539"/>
              <a:gd name="connsiteX2156" fmla="*/ 1375960 w 2890296"/>
              <a:gd name="connsiteY2156" fmla="*/ 733774 h 6845539"/>
              <a:gd name="connsiteX2157" fmla="*/ 1422805 w 2890296"/>
              <a:gd name="connsiteY2157" fmla="*/ 714395 h 6845539"/>
              <a:gd name="connsiteX2158" fmla="*/ 1110390 w 2890296"/>
              <a:gd name="connsiteY2158" fmla="*/ 714395 h 6845539"/>
              <a:gd name="connsiteX2159" fmla="*/ 1157234 w 2890296"/>
              <a:gd name="connsiteY2159" fmla="*/ 733774 h 6845539"/>
              <a:gd name="connsiteX2160" fmla="*/ 1157234 w 2890296"/>
              <a:gd name="connsiteY2160" fmla="*/ 827700 h 6845539"/>
              <a:gd name="connsiteX2161" fmla="*/ 1063544 w 2890296"/>
              <a:gd name="connsiteY2161" fmla="*/ 827700 h 6845539"/>
              <a:gd name="connsiteX2162" fmla="*/ 1063544 w 2890296"/>
              <a:gd name="connsiteY2162" fmla="*/ 733774 h 6845539"/>
              <a:gd name="connsiteX2163" fmla="*/ 1110390 w 2890296"/>
              <a:gd name="connsiteY2163" fmla="*/ 714395 h 6845539"/>
              <a:gd name="connsiteX2164" fmla="*/ 2672467 w 2890296"/>
              <a:gd name="connsiteY2164" fmla="*/ 692485 h 6845539"/>
              <a:gd name="connsiteX2165" fmla="*/ 2734984 w 2890296"/>
              <a:gd name="connsiteY2165" fmla="*/ 718411 h 6845539"/>
              <a:gd name="connsiteX2166" fmla="*/ 2734984 w 2890296"/>
              <a:gd name="connsiteY2166" fmla="*/ 843762 h 6845539"/>
              <a:gd name="connsiteX2167" fmla="*/ 2609948 w 2890296"/>
              <a:gd name="connsiteY2167" fmla="*/ 843762 h 6845539"/>
              <a:gd name="connsiteX2168" fmla="*/ 2609948 w 2890296"/>
              <a:gd name="connsiteY2168" fmla="*/ 718411 h 6845539"/>
              <a:gd name="connsiteX2169" fmla="*/ 2672467 w 2890296"/>
              <a:gd name="connsiteY2169" fmla="*/ 692485 h 6845539"/>
              <a:gd name="connsiteX2170" fmla="*/ 2360051 w 2890296"/>
              <a:gd name="connsiteY2170" fmla="*/ 692485 h 6845539"/>
              <a:gd name="connsiteX2171" fmla="*/ 2422570 w 2890296"/>
              <a:gd name="connsiteY2171" fmla="*/ 718411 h 6845539"/>
              <a:gd name="connsiteX2172" fmla="*/ 2422570 w 2890296"/>
              <a:gd name="connsiteY2172" fmla="*/ 843762 h 6845539"/>
              <a:gd name="connsiteX2173" fmla="*/ 2297534 w 2890296"/>
              <a:gd name="connsiteY2173" fmla="*/ 843762 h 6845539"/>
              <a:gd name="connsiteX2174" fmla="*/ 2297534 w 2890296"/>
              <a:gd name="connsiteY2174" fmla="*/ 718411 h 6845539"/>
              <a:gd name="connsiteX2175" fmla="*/ 2360051 w 2890296"/>
              <a:gd name="connsiteY2175" fmla="*/ 692485 h 6845539"/>
              <a:gd name="connsiteX2176" fmla="*/ 2204018 w 2890296"/>
              <a:gd name="connsiteY2176" fmla="*/ 557968 h 6845539"/>
              <a:gd name="connsiteX2177" fmla="*/ 2250862 w 2890296"/>
              <a:gd name="connsiteY2177" fmla="*/ 577347 h 6845539"/>
              <a:gd name="connsiteX2178" fmla="*/ 2250862 w 2890296"/>
              <a:gd name="connsiteY2178" fmla="*/ 671273 h 6845539"/>
              <a:gd name="connsiteX2179" fmla="*/ 2157172 w 2890296"/>
              <a:gd name="connsiteY2179" fmla="*/ 671273 h 6845539"/>
              <a:gd name="connsiteX2180" fmla="*/ 2157172 w 2890296"/>
              <a:gd name="connsiteY2180" fmla="*/ 577347 h 6845539"/>
              <a:gd name="connsiteX2181" fmla="*/ 2204018 w 2890296"/>
              <a:gd name="connsiteY2181" fmla="*/ 557968 h 6845539"/>
              <a:gd name="connsiteX2182" fmla="*/ 1891951 w 2890296"/>
              <a:gd name="connsiteY2182" fmla="*/ 557619 h 6845539"/>
              <a:gd name="connsiteX2183" fmla="*/ 1938796 w 2890296"/>
              <a:gd name="connsiteY2183" fmla="*/ 576998 h 6845539"/>
              <a:gd name="connsiteX2184" fmla="*/ 1938796 w 2890296"/>
              <a:gd name="connsiteY2184" fmla="*/ 670924 h 6845539"/>
              <a:gd name="connsiteX2185" fmla="*/ 1845106 w 2890296"/>
              <a:gd name="connsiteY2185" fmla="*/ 670924 h 6845539"/>
              <a:gd name="connsiteX2186" fmla="*/ 1845106 w 2890296"/>
              <a:gd name="connsiteY2186" fmla="*/ 576998 h 6845539"/>
              <a:gd name="connsiteX2187" fmla="*/ 1891951 w 2890296"/>
              <a:gd name="connsiteY2187" fmla="*/ 557619 h 6845539"/>
              <a:gd name="connsiteX2188" fmla="*/ 1579535 w 2890296"/>
              <a:gd name="connsiteY2188" fmla="*/ 557619 h 6845539"/>
              <a:gd name="connsiteX2189" fmla="*/ 1626380 w 2890296"/>
              <a:gd name="connsiteY2189" fmla="*/ 576998 h 6845539"/>
              <a:gd name="connsiteX2190" fmla="*/ 1626380 w 2890296"/>
              <a:gd name="connsiteY2190" fmla="*/ 670924 h 6845539"/>
              <a:gd name="connsiteX2191" fmla="*/ 1532690 w 2890296"/>
              <a:gd name="connsiteY2191" fmla="*/ 670924 h 6845539"/>
              <a:gd name="connsiteX2192" fmla="*/ 1532690 w 2890296"/>
              <a:gd name="connsiteY2192" fmla="*/ 576998 h 6845539"/>
              <a:gd name="connsiteX2193" fmla="*/ 1579535 w 2890296"/>
              <a:gd name="connsiteY2193" fmla="*/ 557619 h 6845539"/>
              <a:gd name="connsiteX2194" fmla="*/ 1267120 w 2890296"/>
              <a:gd name="connsiteY2194" fmla="*/ 557619 h 6845539"/>
              <a:gd name="connsiteX2195" fmla="*/ 1313964 w 2890296"/>
              <a:gd name="connsiteY2195" fmla="*/ 576998 h 6845539"/>
              <a:gd name="connsiteX2196" fmla="*/ 1313964 w 2890296"/>
              <a:gd name="connsiteY2196" fmla="*/ 670924 h 6845539"/>
              <a:gd name="connsiteX2197" fmla="*/ 1220274 w 2890296"/>
              <a:gd name="connsiteY2197" fmla="*/ 670924 h 6845539"/>
              <a:gd name="connsiteX2198" fmla="*/ 1220274 w 2890296"/>
              <a:gd name="connsiteY2198" fmla="*/ 576998 h 6845539"/>
              <a:gd name="connsiteX2199" fmla="*/ 1267120 w 2890296"/>
              <a:gd name="connsiteY2199" fmla="*/ 557619 h 6845539"/>
              <a:gd name="connsiteX2200" fmla="*/ 2828849 w 2890296"/>
              <a:gd name="connsiteY2200" fmla="*/ 535709 h 6845539"/>
              <a:gd name="connsiteX2201" fmla="*/ 2862132 w 2890296"/>
              <a:gd name="connsiteY2201" fmla="*/ 542190 h 6845539"/>
              <a:gd name="connsiteX2202" fmla="*/ 2890296 w 2890296"/>
              <a:gd name="connsiteY2202" fmla="*/ 560923 h 6845539"/>
              <a:gd name="connsiteX2203" fmla="*/ 2890296 w 2890296"/>
              <a:gd name="connsiteY2203" fmla="*/ 687697 h 6845539"/>
              <a:gd name="connsiteX2204" fmla="*/ 2862132 w 2890296"/>
              <a:gd name="connsiteY2204" fmla="*/ 706430 h 6845539"/>
              <a:gd name="connsiteX2205" fmla="*/ 2766330 w 2890296"/>
              <a:gd name="connsiteY2205" fmla="*/ 686986 h 6845539"/>
              <a:gd name="connsiteX2206" fmla="*/ 2766330 w 2890296"/>
              <a:gd name="connsiteY2206" fmla="*/ 561635 h 6845539"/>
              <a:gd name="connsiteX2207" fmla="*/ 2828849 w 2890296"/>
              <a:gd name="connsiteY2207" fmla="*/ 535709 h 6845539"/>
              <a:gd name="connsiteX2208" fmla="*/ 2516433 w 2890296"/>
              <a:gd name="connsiteY2208" fmla="*/ 535709 h 6845539"/>
              <a:gd name="connsiteX2209" fmla="*/ 2578952 w 2890296"/>
              <a:gd name="connsiteY2209" fmla="*/ 561635 h 6845539"/>
              <a:gd name="connsiteX2210" fmla="*/ 2578952 w 2890296"/>
              <a:gd name="connsiteY2210" fmla="*/ 686986 h 6845539"/>
              <a:gd name="connsiteX2211" fmla="*/ 2453916 w 2890296"/>
              <a:gd name="connsiteY2211" fmla="*/ 686986 h 6845539"/>
              <a:gd name="connsiteX2212" fmla="*/ 2453916 w 2890296"/>
              <a:gd name="connsiteY2212" fmla="*/ 561635 h 6845539"/>
              <a:gd name="connsiteX2213" fmla="*/ 2516433 w 2890296"/>
              <a:gd name="connsiteY2213" fmla="*/ 535709 h 6845539"/>
              <a:gd name="connsiteX2214" fmla="*/ 2360748 w 2890296"/>
              <a:gd name="connsiteY2214" fmla="*/ 400843 h 6845539"/>
              <a:gd name="connsiteX2215" fmla="*/ 2407592 w 2890296"/>
              <a:gd name="connsiteY2215" fmla="*/ 420222 h 6845539"/>
              <a:gd name="connsiteX2216" fmla="*/ 2407592 w 2890296"/>
              <a:gd name="connsiteY2216" fmla="*/ 514148 h 6845539"/>
              <a:gd name="connsiteX2217" fmla="*/ 2313902 w 2890296"/>
              <a:gd name="connsiteY2217" fmla="*/ 514148 h 6845539"/>
              <a:gd name="connsiteX2218" fmla="*/ 2313902 w 2890296"/>
              <a:gd name="connsiteY2218" fmla="*/ 420222 h 6845539"/>
              <a:gd name="connsiteX2219" fmla="*/ 2360748 w 2890296"/>
              <a:gd name="connsiteY2219" fmla="*/ 400843 h 6845539"/>
              <a:gd name="connsiteX2220" fmla="*/ 2048333 w 2890296"/>
              <a:gd name="connsiteY2220" fmla="*/ 400843 h 6845539"/>
              <a:gd name="connsiteX2221" fmla="*/ 2095178 w 2890296"/>
              <a:gd name="connsiteY2221" fmla="*/ 420222 h 6845539"/>
              <a:gd name="connsiteX2222" fmla="*/ 2095178 w 2890296"/>
              <a:gd name="connsiteY2222" fmla="*/ 514148 h 6845539"/>
              <a:gd name="connsiteX2223" fmla="*/ 2001488 w 2890296"/>
              <a:gd name="connsiteY2223" fmla="*/ 514148 h 6845539"/>
              <a:gd name="connsiteX2224" fmla="*/ 2001488 w 2890296"/>
              <a:gd name="connsiteY2224" fmla="*/ 420222 h 6845539"/>
              <a:gd name="connsiteX2225" fmla="*/ 2048333 w 2890296"/>
              <a:gd name="connsiteY2225" fmla="*/ 400843 h 6845539"/>
              <a:gd name="connsiteX2226" fmla="*/ 1735917 w 2890296"/>
              <a:gd name="connsiteY2226" fmla="*/ 400843 h 6845539"/>
              <a:gd name="connsiteX2227" fmla="*/ 1782762 w 2890296"/>
              <a:gd name="connsiteY2227" fmla="*/ 420222 h 6845539"/>
              <a:gd name="connsiteX2228" fmla="*/ 1782762 w 2890296"/>
              <a:gd name="connsiteY2228" fmla="*/ 514148 h 6845539"/>
              <a:gd name="connsiteX2229" fmla="*/ 1689072 w 2890296"/>
              <a:gd name="connsiteY2229" fmla="*/ 514148 h 6845539"/>
              <a:gd name="connsiteX2230" fmla="*/ 1689072 w 2890296"/>
              <a:gd name="connsiteY2230" fmla="*/ 420222 h 6845539"/>
              <a:gd name="connsiteX2231" fmla="*/ 1735917 w 2890296"/>
              <a:gd name="connsiteY2231" fmla="*/ 400843 h 6845539"/>
              <a:gd name="connsiteX2232" fmla="*/ 1423502 w 2890296"/>
              <a:gd name="connsiteY2232" fmla="*/ 400843 h 6845539"/>
              <a:gd name="connsiteX2233" fmla="*/ 1470346 w 2890296"/>
              <a:gd name="connsiteY2233" fmla="*/ 420222 h 6845539"/>
              <a:gd name="connsiteX2234" fmla="*/ 1470346 w 2890296"/>
              <a:gd name="connsiteY2234" fmla="*/ 514148 h 6845539"/>
              <a:gd name="connsiteX2235" fmla="*/ 1376656 w 2890296"/>
              <a:gd name="connsiteY2235" fmla="*/ 514148 h 6845539"/>
              <a:gd name="connsiteX2236" fmla="*/ 1357327 w 2890296"/>
              <a:gd name="connsiteY2236" fmla="*/ 467185 h 6845539"/>
              <a:gd name="connsiteX2237" fmla="*/ 1361010 w 2890296"/>
              <a:gd name="connsiteY2237" fmla="*/ 448116 h 6845539"/>
              <a:gd name="connsiteX2238" fmla="*/ 1408618 w 2890296"/>
              <a:gd name="connsiteY2238" fmla="*/ 407000 h 6845539"/>
              <a:gd name="connsiteX2239" fmla="*/ 2673163 w 2890296"/>
              <a:gd name="connsiteY2239" fmla="*/ 378584 h 6845539"/>
              <a:gd name="connsiteX2240" fmla="*/ 2735682 w 2890296"/>
              <a:gd name="connsiteY2240" fmla="*/ 404510 h 6845539"/>
              <a:gd name="connsiteX2241" fmla="*/ 2735682 w 2890296"/>
              <a:gd name="connsiteY2241" fmla="*/ 529861 h 6845539"/>
              <a:gd name="connsiteX2242" fmla="*/ 2610646 w 2890296"/>
              <a:gd name="connsiteY2242" fmla="*/ 529861 h 6845539"/>
              <a:gd name="connsiteX2243" fmla="*/ 2610646 w 2890296"/>
              <a:gd name="connsiteY2243" fmla="*/ 404510 h 6845539"/>
              <a:gd name="connsiteX2244" fmla="*/ 2673163 w 2890296"/>
              <a:gd name="connsiteY2244" fmla="*/ 378584 h 6845539"/>
              <a:gd name="connsiteX2245" fmla="*/ 2828674 w 2890296"/>
              <a:gd name="connsiteY2245" fmla="*/ 289022 h 6845539"/>
              <a:gd name="connsiteX2246" fmla="*/ 2844348 w 2890296"/>
              <a:gd name="connsiteY2246" fmla="*/ 295570 h 6845539"/>
              <a:gd name="connsiteX2247" fmla="*/ 2844348 w 2890296"/>
              <a:gd name="connsiteY2247" fmla="*/ 326995 h 6845539"/>
              <a:gd name="connsiteX2248" fmla="*/ 2813002 w 2890296"/>
              <a:gd name="connsiteY2248" fmla="*/ 326995 h 6845539"/>
              <a:gd name="connsiteX2249" fmla="*/ 2813002 w 2890296"/>
              <a:gd name="connsiteY2249" fmla="*/ 295570 h 6845539"/>
              <a:gd name="connsiteX2250" fmla="*/ 2828674 w 2890296"/>
              <a:gd name="connsiteY2250" fmla="*/ 289022 h 6845539"/>
              <a:gd name="connsiteX2251" fmla="*/ 1603196 w 2890296"/>
              <a:gd name="connsiteY2251" fmla="*/ 254842 h 6845539"/>
              <a:gd name="connsiteX2252" fmla="*/ 1625684 w 2890296"/>
              <a:gd name="connsiteY2252" fmla="*/ 264145 h 6845539"/>
              <a:gd name="connsiteX2253" fmla="*/ 1625684 w 2890296"/>
              <a:gd name="connsiteY2253" fmla="*/ 358070 h 6845539"/>
              <a:gd name="connsiteX2254" fmla="*/ 1531994 w 2890296"/>
              <a:gd name="connsiteY2254" fmla="*/ 358070 h 6845539"/>
              <a:gd name="connsiteX2255" fmla="*/ 1517496 w 2890296"/>
              <a:gd name="connsiteY2255" fmla="*/ 336127 h 6845539"/>
              <a:gd name="connsiteX2256" fmla="*/ 1514371 w 2890296"/>
              <a:gd name="connsiteY2256" fmla="*/ 319948 h 6845539"/>
              <a:gd name="connsiteX2257" fmla="*/ 2516085 w 2890296"/>
              <a:gd name="connsiteY2257" fmla="*/ 244765 h 6845539"/>
              <a:gd name="connsiteX2258" fmla="*/ 2562930 w 2890296"/>
              <a:gd name="connsiteY2258" fmla="*/ 264145 h 6845539"/>
              <a:gd name="connsiteX2259" fmla="*/ 2562930 w 2890296"/>
              <a:gd name="connsiteY2259" fmla="*/ 358070 h 6845539"/>
              <a:gd name="connsiteX2260" fmla="*/ 2469240 w 2890296"/>
              <a:gd name="connsiteY2260" fmla="*/ 358070 h 6845539"/>
              <a:gd name="connsiteX2261" fmla="*/ 2469240 w 2890296"/>
              <a:gd name="connsiteY2261" fmla="*/ 264145 h 6845539"/>
              <a:gd name="connsiteX2262" fmla="*/ 2516085 w 2890296"/>
              <a:gd name="connsiteY2262" fmla="*/ 244765 h 6845539"/>
              <a:gd name="connsiteX2263" fmla="*/ 2203669 w 2890296"/>
              <a:gd name="connsiteY2263" fmla="*/ 244765 h 6845539"/>
              <a:gd name="connsiteX2264" fmla="*/ 2250514 w 2890296"/>
              <a:gd name="connsiteY2264" fmla="*/ 264145 h 6845539"/>
              <a:gd name="connsiteX2265" fmla="*/ 2250514 w 2890296"/>
              <a:gd name="connsiteY2265" fmla="*/ 358070 h 6845539"/>
              <a:gd name="connsiteX2266" fmla="*/ 2156824 w 2890296"/>
              <a:gd name="connsiteY2266" fmla="*/ 358070 h 6845539"/>
              <a:gd name="connsiteX2267" fmla="*/ 2156824 w 2890296"/>
              <a:gd name="connsiteY2267" fmla="*/ 264145 h 6845539"/>
              <a:gd name="connsiteX2268" fmla="*/ 2203669 w 2890296"/>
              <a:gd name="connsiteY2268" fmla="*/ 244765 h 6845539"/>
              <a:gd name="connsiteX2269" fmla="*/ 1891254 w 2890296"/>
              <a:gd name="connsiteY2269" fmla="*/ 244765 h 6845539"/>
              <a:gd name="connsiteX2270" fmla="*/ 1938100 w 2890296"/>
              <a:gd name="connsiteY2270" fmla="*/ 264145 h 6845539"/>
              <a:gd name="connsiteX2271" fmla="*/ 1938100 w 2890296"/>
              <a:gd name="connsiteY2271" fmla="*/ 358070 h 6845539"/>
              <a:gd name="connsiteX2272" fmla="*/ 1844410 w 2890296"/>
              <a:gd name="connsiteY2272" fmla="*/ 358070 h 6845539"/>
              <a:gd name="connsiteX2273" fmla="*/ 1844410 w 2890296"/>
              <a:gd name="connsiteY2273" fmla="*/ 264145 h 6845539"/>
              <a:gd name="connsiteX2274" fmla="*/ 1891254 w 2890296"/>
              <a:gd name="connsiteY2274" fmla="*/ 244765 h 6845539"/>
              <a:gd name="connsiteX2275" fmla="*/ 1792124 w 2890296"/>
              <a:gd name="connsiteY2275" fmla="*/ 122942 h 6845539"/>
              <a:gd name="connsiteX2276" fmla="*/ 1796563 w 2890296"/>
              <a:gd name="connsiteY2276" fmla="*/ 129660 h 6845539"/>
              <a:gd name="connsiteX2277" fmla="*/ 1782066 w 2890296"/>
              <a:gd name="connsiteY2277" fmla="*/ 201644 h 6845539"/>
              <a:gd name="connsiteX2278" fmla="*/ 1688376 w 2890296"/>
              <a:gd name="connsiteY2278" fmla="*/ 201644 h 6845539"/>
              <a:gd name="connsiteX2279" fmla="*/ 1684265 w 2890296"/>
              <a:gd name="connsiteY2279" fmla="*/ 195421 h 6845539"/>
              <a:gd name="connsiteX2280" fmla="*/ 1735789 w 2890296"/>
              <a:gd name="connsiteY2280" fmla="*/ 157656 h 6845539"/>
              <a:gd name="connsiteX2281" fmla="*/ 2672335 w 2890296"/>
              <a:gd name="connsiteY2281" fmla="*/ 110249 h 6845539"/>
              <a:gd name="connsiteX2282" fmla="*/ 2703638 w 2890296"/>
              <a:gd name="connsiteY2282" fmla="*/ 123081 h 6845539"/>
              <a:gd name="connsiteX2283" fmla="*/ 2703638 w 2890296"/>
              <a:gd name="connsiteY2283" fmla="*/ 185582 h 6845539"/>
              <a:gd name="connsiteX2284" fmla="*/ 2641294 w 2890296"/>
              <a:gd name="connsiteY2284" fmla="*/ 185582 h 6845539"/>
              <a:gd name="connsiteX2285" fmla="*/ 2641294 w 2890296"/>
              <a:gd name="connsiteY2285" fmla="*/ 123081 h 6845539"/>
              <a:gd name="connsiteX2286" fmla="*/ 2672335 w 2890296"/>
              <a:gd name="connsiteY2286" fmla="*/ 110249 h 6845539"/>
              <a:gd name="connsiteX2287" fmla="*/ 2360051 w 2890296"/>
              <a:gd name="connsiteY2287" fmla="*/ 88338 h 6845539"/>
              <a:gd name="connsiteX2288" fmla="*/ 2406896 w 2890296"/>
              <a:gd name="connsiteY2288" fmla="*/ 107718 h 6845539"/>
              <a:gd name="connsiteX2289" fmla="*/ 2406896 w 2890296"/>
              <a:gd name="connsiteY2289" fmla="*/ 201644 h 6845539"/>
              <a:gd name="connsiteX2290" fmla="*/ 2313206 w 2890296"/>
              <a:gd name="connsiteY2290" fmla="*/ 201644 h 6845539"/>
              <a:gd name="connsiteX2291" fmla="*/ 2313206 w 2890296"/>
              <a:gd name="connsiteY2291" fmla="*/ 107718 h 6845539"/>
              <a:gd name="connsiteX2292" fmla="*/ 2360051 w 2890296"/>
              <a:gd name="connsiteY2292" fmla="*/ 88338 h 6845539"/>
              <a:gd name="connsiteX2293" fmla="*/ 2047636 w 2890296"/>
              <a:gd name="connsiteY2293" fmla="*/ 88338 h 6845539"/>
              <a:gd name="connsiteX2294" fmla="*/ 2094480 w 2890296"/>
              <a:gd name="connsiteY2294" fmla="*/ 107718 h 6845539"/>
              <a:gd name="connsiteX2295" fmla="*/ 2094480 w 2890296"/>
              <a:gd name="connsiteY2295" fmla="*/ 201644 h 6845539"/>
              <a:gd name="connsiteX2296" fmla="*/ 2000792 w 2890296"/>
              <a:gd name="connsiteY2296" fmla="*/ 201644 h 6845539"/>
              <a:gd name="connsiteX2297" fmla="*/ 2000792 w 2890296"/>
              <a:gd name="connsiteY2297" fmla="*/ 107718 h 6845539"/>
              <a:gd name="connsiteX2298" fmla="*/ 2047636 w 2890296"/>
              <a:gd name="connsiteY2298" fmla="*/ 88338 h 6845539"/>
              <a:gd name="connsiteX2299" fmla="*/ 1951922 w 2890296"/>
              <a:gd name="connsiteY2299" fmla="*/ 24472 h 6845539"/>
              <a:gd name="connsiteX2300" fmla="*/ 1938448 w 2890296"/>
              <a:gd name="connsiteY2300" fmla="*/ 44867 h 6845539"/>
              <a:gd name="connsiteX2301" fmla="*/ 1891602 w 2890296"/>
              <a:gd name="connsiteY2301" fmla="*/ 64246 h 6845539"/>
              <a:gd name="connsiteX2302" fmla="*/ 1889074 w 2890296"/>
              <a:gd name="connsiteY2302" fmla="*/ 63200 h 6845539"/>
              <a:gd name="connsiteX2303" fmla="*/ 2785337 w 2890296"/>
              <a:gd name="connsiteY2303" fmla="*/ 0 h 6845539"/>
              <a:gd name="connsiteX2304" fmla="*/ 2872193 w 2890296"/>
              <a:gd name="connsiteY2304" fmla="*/ 0 h 6845539"/>
              <a:gd name="connsiteX2305" fmla="*/ 2859672 w 2890296"/>
              <a:gd name="connsiteY2305" fmla="*/ 29155 h 6845539"/>
              <a:gd name="connsiteX2306" fmla="*/ 2797328 w 2890296"/>
              <a:gd name="connsiteY2306" fmla="*/ 29155 h 6845539"/>
              <a:gd name="connsiteX2307" fmla="*/ 2473271 w 2890296"/>
              <a:gd name="connsiteY2307" fmla="*/ 0 h 6845539"/>
              <a:gd name="connsiteX2308" fmla="*/ 2559790 w 2890296"/>
              <a:gd name="connsiteY2308" fmla="*/ 0 h 6845539"/>
              <a:gd name="connsiteX2309" fmla="*/ 2547604 w 2890296"/>
              <a:gd name="connsiteY2309" fmla="*/ 29155 h 6845539"/>
              <a:gd name="connsiteX2310" fmla="*/ 2485262 w 2890296"/>
              <a:gd name="connsiteY2310" fmla="*/ 29155 h 6845539"/>
              <a:gd name="connsiteX2311" fmla="*/ 2138248 w 2890296"/>
              <a:gd name="connsiteY2311" fmla="*/ 0 h 6845539"/>
              <a:gd name="connsiteX2312" fmla="*/ 2269788 w 2890296"/>
              <a:gd name="connsiteY2312" fmla="*/ 0 h 6845539"/>
              <a:gd name="connsiteX2313" fmla="*/ 2265360 w 2890296"/>
              <a:gd name="connsiteY2313" fmla="*/ 22924 h 6845539"/>
              <a:gd name="connsiteX2314" fmla="*/ 2250862 w 2890296"/>
              <a:gd name="connsiteY2314" fmla="*/ 44867 h 6845539"/>
              <a:gd name="connsiteX2315" fmla="*/ 2157172 w 2890296"/>
              <a:gd name="connsiteY2315" fmla="*/ 44867 h 6845539"/>
              <a:gd name="connsiteX2316" fmla="*/ 2142675 w 2890296"/>
              <a:gd name="connsiteY2316" fmla="*/ 22924 h 684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</a:cxnLst>
            <a:rect l="l" t="t" r="r" b="b"/>
            <a:pathLst>
              <a:path w="2890296" h="6845539">
                <a:moveTo>
                  <a:pt x="2204018" y="6822726"/>
                </a:moveTo>
                <a:cubicBezTo>
                  <a:pt x="2220997" y="6822726"/>
                  <a:pt x="2237976" y="6829186"/>
                  <a:pt x="2250862" y="6842105"/>
                </a:cubicBezTo>
                <a:lnTo>
                  <a:pt x="2253131" y="6845539"/>
                </a:lnTo>
                <a:lnTo>
                  <a:pt x="2154903" y="6845539"/>
                </a:lnTo>
                <a:lnTo>
                  <a:pt x="2157172" y="6842105"/>
                </a:lnTo>
                <a:cubicBezTo>
                  <a:pt x="2170059" y="6829186"/>
                  <a:pt x="2187038" y="6822726"/>
                  <a:pt x="2204018" y="6822726"/>
                </a:cubicBezTo>
                <a:close/>
                <a:moveTo>
                  <a:pt x="2828500" y="6800467"/>
                </a:moveTo>
                <a:cubicBezTo>
                  <a:pt x="2839819" y="6800467"/>
                  <a:pt x="2851139" y="6802627"/>
                  <a:pt x="2861784" y="6806948"/>
                </a:cubicBezTo>
                <a:lnTo>
                  <a:pt x="2890296" y="6825912"/>
                </a:lnTo>
                <a:lnTo>
                  <a:pt x="2890296" y="6845539"/>
                </a:lnTo>
                <a:lnTo>
                  <a:pt x="2753312" y="6845539"/>
                </a:lnTo>
                <a:lnTo>
                  <a:pt x="2765982" y="6826393"/>
                </a:lnTo>
                <a:cubicBezTo>
                  <a:pt x="2783222" y="6809109"/>
                  <a:pt x="2805861" y="6800467"/>
                  <a:pt x="2828500" y="6800467"/>
                </a:cubicBezTo>
                <a:close/>
                <a:moveTo>
                  <a:pt x="2516433" y="6800118"/>
                </a:moveTo>
                <a:cubicBezTo>
                  <a:pt x="2539072" y="6800118"/>
                  <a:pt x="2561711" y="6808759"/>
                  <a:pt x="2578952" y="6826043"/>
                </a:cubicBezTo>
                <a:lnTo>
                  <a:pt x="2591854" y="6845539"/>
                </a:lnTo>
                <a:lnTo>
                  <a:pt x="2441014" y="6845539"/>
                </a:lnTo>
                <a:lnTo>
                  <a:pt x="2453916" y="6826043"/>
                </a:lnTo>
                <a:cubicBezTo>
                  <a:pt x="2471156" y="6808759"/>
                  <a:pt x="2493795" y="6800118"/>
                  <a:pt x="2516433" y="6800118"/>
                </a:cubicBezTo>
                <a:close/>
                <a:moveTo>
                  <a:pt x="1735220" y="6665950"/>
                </a:moveTo>
                <a:cubicBezTo>
                  <a:pt x="1752200" y="6665950"/>
                  <a:pt x="1769179" y="6672410"/>
                  <a:pt x="1782066" y="6685329"/>
                </a:cubicBezTo>
                <a:cubicBezTo>
                  <a:pt x="1788509" y="6691788"/>
                  <a:pt x="1793341" y="6699274"/>
                  <a:pt x="1796563" y="6707272"/>
                </a:cubicBezTo>
                <a:lnTo>
                  <a:pt x="1797790" y="6713628"/>
                </a:lnTo>
                <a:lnTo>
                  <a:pt x="1735789" y="6675422"/>
                </a:lnTo>
                <a:lnTo>
                  <a:pt x="1727323" y="6669217"/>
                </a:lnTo>
                <a:close/>
                <a:moveTo>
                  <a:pt x="2360051" y="6665601"/>
                </a:moveTo>
                <a:cubicBezTo>
                  <a:pt x="2377030" y="6665600"/>
                  <a:pt x="2394009" y="6672060"/>
                  <a:pt x="2406896" y="6684980"/>
                </a:cubicBezTo>
                <a:cubicBezTo>
                  <a:pt x="2432670" y="6710819"/>
                  <a:pt x="2432670" y="6753068"/>
                  <a:pt x="2406896" y="6778906"/>
                </a:cubicBezTo>
                <a:cubicBezTo>
                  <a:pt x="2381122" y="6804744"/>
                  <a:pt x="2338980" y="6804744"/>
                  <a:pt x="2313206" y="6778906"/>
                </a:cubicBezTo>
                <a:cubicBezTo>
                  <a:pt x="2287432" y="6753068"/>
                  <a:pt x="2287432" y="6710819"/>
                  <a:pt x="2313206" y="6684980"/>
                </a:cubicBezTo>
                <a:cubicBezTo>
                  <a:pt x="2326093" y="6672060"/>
                  <a:pt x="2343072" y="6665600"/>
                  <a:pt x="2360051" y="6665601"/>
                </a:cubicBezTo>
                <a:close/>
                <a:moveTo>
                  <a:pt x="2047636" y="6665601"/>
                </a:moveTo>
                <a:cubicBezTo>
                  <a:pt x="2064615" y="6665600"/>
                  <a:pt x="2081594" y="6672060"/>
                  <a:pt x="2094480" y="6684980"/>
                </a:cubicBezTo>
                <a:cubicBezTo>
                  <a:pt x="2120254" y="6710819"/>
                  <a:pt x="2120254" y="6753068"/>
                  <a:pt x="2094480" y="6778906"/>
                </a:cubicBezTo>
                <a:cubicBezTo>
                  <a:pt x="2068708" y="6804744"/>
                  <a:pt x="2026564" y="6804744"/>
                  <a:pt x="2000792" y="6778906"/>
                </a:cubicBezTo>
                <a:cubicBezTo>
                  <a:pt x="1975018" y="6753068"/>
                  <a:pt x="1975018" y="6710819"/>
                  <a:pt x="2000792" y="6684980"/>
                </a:cubicBezTo>
                <a:cubicBezTo>
                  <a:pt x="2013678" y="6672060"/>
                  <a:pt x="2030657" y="6665600"/>
                  <a:pt x="2047636" y="6665601"/>
                </a:cubicBezTo>
                <a:close/>
                <a:moveTo>
                  <a:pt x="2672467" y="6643342"/>
                </a:moveTo>
                <a:cubicBezTo>
                  <a:pt x="2695105" y="6643342"/>
                  <a:pt x="2717744" y="6651984"/>
                  <a:pt x="2734984" y="6669268"/>
                </a:cubicBezTo>
                <a:cubicBezTo>
                  <a:pt x="2769466" y="6703835"/>
                  <a:pt x="2769466" y="6760051"/>
                  <a:pt x="2734984" y="6794619"/>
                </a:cubicBezTo>
                <a:cubicBezTo>
                  <a:pt x="2700504" y="6829186"/>
                  <a:pt x="2644430" y="6829186"/>
                  <a:pt x="2609948" y="6794619"/>
                </a:cubicBezTo>
                <a:cubicBezTo>
                  <a:pt x="2575468" y="6760051"/>
                  <a:pt x="2575468" y="6703835"/>
                  <a:pt x="2609948" y="6669268"/>
                </a:cubicBezTo>
                <a:cubicBezTo>
                  <a:pt x="2627189" y="6651984"/>
                  <a:pt x="2649828" y="6643342"/>
                  <a:pt x="2672467" y="6643342"/>
                </a:cubicBezTo>
                <a:close/>
                <a:moveTo>
                  <a:pt x="2828674" y="6553780"/>
                </a:moveTo>
                <a:cubicBezTo>
                  <a:pt x="2834334" y="6553780"/>
                  <a:pt x="2839994" y="6555962"/>
                  <a:pt x="2844348" y="6560327"/>
                </a:cubicBezTo>
                <a:cubicBezTo>
                  <a:pt x="2853054" y="6569056"/>
                  <a:pt x="2853054" y="6583023"/>
                  <a:pt x="2844348" y="6591752"/>
                </a:cubicBezTo>
                <a:cubicBezTo>
                  <a:pt x="2835640" y="6600482"/>
                  <a:pt x="2821708" y="6600482"/>
                  <a:pt x="2813002" y="6591752"/>
                </a:cubicBezTo>
                <a:cubicBezTo>
                  <a:pt x="2804294" y="6583023"/>
                  <a:pt x="2804294" y="6569056"/>
                  <a:pt x="2813002" y="6560327"/>
                </a:cubicBezTo>
                <a:cubicBezTo>
                  <a:pt x="2817355" y="6555962"/>
                  <a:pt x="2823014" y="6553780"/>
                  <a:pt x="2828674" y="6553780"/>
                </a:cubicBezTo>
                <a:close/>
                <a:moveTo>
                  <a:pt x="1578839" y="6509523"/>
                </a:moveTo>
                <a:cubicBezTo>
                  <a:pt x="1595818" y="6509523"/>
                  <a:pt x="1612797" y="6515983"/>
                  <a:pt x="1625684" y="6528902"/>
                </a:cubicBezTo>
                <a:cubicBezTo>
                  <a:pt x="1645013" y="6548281"/>
                  <a:pt x="1649845" y="6576891"/>
                  <a:pt x="1640181" y="6600885"/>
                </a:cubicBezTo>
                <a:lnTo>
                  <a:pt x="1638196" y="6603889"/>
                </a:lnTo>
                <a:lnTo>
                  <a:pt x="1534484" y="6527872"/>
                </a:lnTo>
                <a:close/>
                <a:moveTo>
                  <a:pt x="2515737" y="6509174"/>
                </a:moveTo>
                <a:cubicBezTo>
                  <a:pt x="2532716" y="6509174"/>
                  <a:pt x="2549695" y="6515634"/>
                  <a:pt x="2562582" y="6528553"/>
                </a:cubicBezTo>
                <a:cubicBezTo>
                  <a:pt x="2588354" y="6554391"/>
                  <a:pt x="2588354" y="6596641"/>
                  <a:pt x="2562582" y="6622479"/>
                </a:cubicBezTo>
                <a:cubicBezTo>
                  <a:pt x="2536808" y="6648317"/>
                  <a:pt x="2494666" y="6648317"/>
                  <a:pt x="2468892" y="6622479"/>
                </a:cubicBezTo>
                <a:cubicBezTo>
                  <a:pt x="2443118" y="6596641"/>
                  <a:pt x="2443118" y="6554391"/>
                  <a:pt x="2468892" y="6528553"/>
                </a:cubicBezTo>
                <a:cubicBezTo>
                  <a:pt x="2481779" y="6515634"/>
                  <a:pt x="2498758" y="6509174"/>
                  <a:pt x="2515737" y="6509174"/>
                </a:cubicBezTo>
                <a:close/>
                <a:moveTo>
                  <a:pt x="2203321" y="6509174"/>
                </a:moveTo>
                <a:cubicBezTo>
                  <a:pt x="2220300" y="6509174"/>
                  <a:pt x="2237279" y="6515634"/>
                  <a:pt x="2250166" y="6528553"/>
                </a:cubicBezTo>
                <a:cubicBezTo>
                  <a:pt x="2275940" y="6554391"/>
                  <a:pt x="2275940" y="6596641"/>
                  <a:pt x="2250166" y="6622479"/>
                </a:cubicBezTo>
                <a:cubicBezTo>
                  <a:pt x="2224392" y="6648317"/>
                  <a:pt x="2182250" y="6648317"/>
                  <a:pt x="2156476" y="6622479"/>
                </a:cubicBezTo>
                <a:cubicBezTo>
                  <a:pt x="2130702" y="6596641"/>
                  <a:pt x="2130702" y="6554391"/>
                  <a:pt x="2156476" y="6528553"/>
                </a:cubicBezTo>
                <a:cubicBezTo>
                  <a:pt x="2169363" y="6515634"/>
                  <a:pt x="2186342" y="6509174"/>
                  <a:pt x="2203321" y="6509174"/>
                </a:cubicBezTo>
                <a:close/>
                <a:moveTo>
                  <a:pt x="1890906" y="6509174"/>
                </a:moveTo>
                <a:cubicBezTo>
                  <a:pt x="1907885" y="6509174"/>
                  <a:pt x="1924864" y="6515634"/>
                  <a:pt x="1937750" y="6528553"/>
                </a:cubicBezTo>
                <a:cubicBezTo>
                  <a:pt x="1963524" y="6554391"/>
                  <a:pt x="1963524" y="6596641"/>
                  <a:pt x="1937750" y="6622479"/>
                </a:cubicBezTo>
                <a:cubicBezTo>
                  <a:pt x="1911978" y="6648317"/>
                  <a:pt x="1869834" y="6648317"/>
                  <a:pt x="1844060" y="6622479"/>
                </a:cubicBezTo>
                <a:cubicBezTo>
                  <a:pt x="1818288" y="6596641"/>
                  <a:pt x="1818288" y="6554391"/>
                  <a:pt x="1844060" y="6528553"/>
                </a:cubicBezTo>
                <a:cubicBezTo>
                  <a:pt x="1856947" y="6515634"/>
                  <a:pt x="1873927" y="6509174"/>
                  <a:pt x="1890906" y="6509174"/>
                </a:cubicBezTo>
                <a:close/>
                <a:moveTo>
                  <a:pt x="2672685" y="6373698"/>
                </a:moveTo>
                <a:cubicBezTo>
                  <a:pt x="2683960" y="6373698"/>
                  <a:pt x="2695279" y="6378062"/>
                  <a:pt x="2703986" y="6386792"/>
                </a:cubicBezTo>
                <a:cubicBezTo>
                  <a:pt x="2721054" y="6403900"/>
                  <a:pt x="2721054" y="6431834"/>
                  <a:pt x="2703986" y="6449292"/>
                </a:cubicBezTo>
                <a:cubicBezTo>
                  <a:pt x="2686920" y="6466402"/>
                  <a:pt x="2658710" y="6466402"/>
                  <a:pt x="2641644" y="6449292"/>
                </a:cubicBezTo>
                <a:cubicBezTo>
                  <a:pt x="2624228" y="6432183"/>
                  <a:pt x="2624228" y="6403900"/>
                  <a:pt x="2641644" y="6386792"/>
                </a:cubicBezTo>
                <a:cubicBezTo>
                  <a:pt x="2650177" y="6378062"/>
                  <a:pt x="2661409" y="6373698"/>
                  <a:pt x="2672685" y="6373698"/>
                </a:cubicBezTo>
                <a:close/>
                <a:moveTo>
                  <a:pt x="2047636" y="6352398"/>
                </a:moveTo>
                <a:cubicBezTo>
                  <a:pt x="2064615" y="6352398"/>
                  <a:pt x="2081594" y="6358857"/>
                  <a:pt x="2094480" y="6371777"/>
                </a:cubicBezTo>
                <a:cubicBezTo>
                  <a:pt x="2120254" y="6397616"/>
                  <a:pt x="2120254" y="6439865"/>
                  <a:pt x="2094480" y="6465703"/>
                </a:cubicBezTo>
                <a:cubicBezTo>
                  <a:pt x="2068708" y="6491542"/>
                  <a:pt x="2026564" y="6491542"/>
                  <a:pt x="2000792" y="6465703"/>
                </a:cubicBezTo>
                <a:cubicBezTo>
                  <a:pt x="1975018" y="6439865"/>
                  <a:pt x="1975018" y="6397616"/>
                  <a:pt x="2000792" y="6371777"/>
                </a:cubicBezTo>
                <a:cubicBezTo>
                  <a:pt x="2013678" y="6358857"/>
                  <a:pt x="2030657" y="6352398"/>
                  <a:pt x="2047636" y="6352398"/>
                </a:cubicBezTo>
                <a:close/>
                <a:moveTo>
                  <a:pt x="2360051" y="6352049"/>
                </a:moveTo>
                <a:cubicBezTo>
                  <a:pt x="2377030" y="6352049"/>
                  <a:pt x="2394009" y="6358509"/>
                  <a:pt x="2406896" y="6371428"/>
                </a:cubicBezTo>
                <a:cubicBezTo>
                  <a:pt x="2432670" y="6397266"/>
                  <a:pt x="2432670" y="6439516"/>
                  <a:pt x="2406896" y="6465354"/>
                </a:cubicBezTo>
                <a:cubicBezTo>
                  <a:pt x="2381122" y="6491192"/>
                  <a:pt x="2338980" y="6491192"/>
                  <a:pt x="2313206" y="6465354"/>
                </a:cubicBezTo>
                <a:cubicBezTo>
                  <a:pt x="2287432" y="6439516"/>
                  <a:pt x="2287432" y="6397266"/>
                  <a:pt x="2313206" y="6371428"/>
                </a:cubicBezTo>
                <a:cubicBezTo>
                  <a:pt x="2326093" y="6358509"/>
                  <a:pt x="2343072" y="6352049"/>
                  <a:pt x="2360051" y="6352049"/>
                </a:cubicBezTo>
                <a:close/>
                <a:moveTo>
                  <a:pt x="1735569" y="6351700"/>
                </a:moveTo>
                <a:cubicBezTo>
                  <a:pt x="1752548" y="6351700"/>
                  <a:pt x="1769527" y="6358160"/>
                  <a:pt x="1782414" y="6371079"/>
                </a:cubicBezTo>
                <a:cubicBezTo>
                  <a:pt x="1808188" y="6396917"/>
                  <a:pt x="1808188" y="6439167"/>
                  <a:pt x="1782414" y="6465005"/>
                </a:cubicBezTo>
                <a:cubicBezTo>
                  <a:pt x="1756640" y="6490843"/>
                  <a:pt x="1714498" y="6490843"/>
                  <a:pt x="1688724" y="6465005"/>
                </a:cubicBezTo>
                <a:cubicBezTo>
                  <a:pt x="1662950" y="6439167"/>
                  <a:pt x="1662950" y="6396917"/>
                  <a:pt x="1688724" y="6371079"/>
                </a:cubicBezTo>
                <a:cubicBezTo>
                  <a:pt x="1701611" y="6358160"/>
                  <a:pt x="1718590" y="6351700"/>
                  <a:pt x="1735569" y="6351700"/>
                </a:cubicBezTo>
                <a:close/>
                <a:moveTo>
                  <a:pt x="1423545" y="6307879"/>
                </a:moveTo>
                <a:cubicBezTo>
                  <a:pt x="1451800" y="6307879"/>
                  <a:pt x="1480098" y="6318703"/>
                  <a:pt x="1501692" y="6340352"/>
                </a:cubicBezTo>
                <a:cubicBezTo>
                  <a:pt x="1544880" y="6383300"/>
                  <a:pt x="1544880" y="6453482"/>
                  <a:pt x="1501692" y="6496779"/>
                </a:cubicBezTo>
                <a:lnTo>
                  <a:pt x="1496660" y="6500148"/>
                </a:lnTo>
                <a:lnTo>
                  <a:pt x="1481617" y="6489122"/>
                </a:lnTo>
                <a:lnTo>
                  <a:pt x="1332448" y="6360293"/>
                </a:lnTo>
                <a:lnTo>
                  <a:pt x="1345660" y="6340352"/>
                </a:lnTo>
                <a:cubicBezTo>
                  <a:pt x="1367079" y="6318703"/>
                  <a:pt x="1395290" y="6307879"/>
                  <a:pt x="1423545" y="6307879"/>
                </a:cubicBezTo>
                <a:close/>
                <a:moveTo>
                  <a:pt x="2829197" y="6217270"/>
                </a:moveTo>
                <a:cubicBezTo>
                  <a:pt x="2840516" y="6217270"/>
                  <a:pt x="2851835" y="6221635"/>
                  <a:pt x="2860368" y="6230364"/>
                </a:cubicBezTo>
                <a:cubicBezTo>
                  <a:pt x="2877784" y="6247474"/>
                  <a:pt x="2877784" y="6275407"/>
                  <a:pt x="2860368" y="6292865"/>
                </a:cubicBezTo>
                <a:cubicBezTo>
                  <a:pt x="2843302" y="6309974"/>
                  <a:pt x="2815092" y="6309974"/>
                  <a:pt x="2798024" y="6292865"/>
                </a:cubicBezTo>
                <a:cubicBezTo>
                  <a:pt x="2780610" y="6275756"/>
                  <a:pt x="2780610" y="6247823"/>
                  <a:pt x="2798024" y="6230364"/>
                </a:cubicBezTo>
                <a:cubicBezTo>
                  <a:pt x="2806558" y="6221635"/>
                  <a:pt x="2817877" y="6217270"/>
                  <a:pt x="2829197" y="6217270"/>
                </a:cubicBezTo>
                <a:close/>
                <a:moveTo>
                  <a:pt x="2516303" y="6217270"/>
                </a:moveTo>
                <a:cubicBezTo>
                  <a:pt x="2527578" y="6217270"/>
                  <a:pt x="2538897" y="6221635"/>
                  <a:pt x="2547604" y="6230364"/>
                </a:cubicBezTo>
                <a:cubicBezTo>
                  <a:pt x="2565020" y="6247474"/>
                  <a:pt x="2565020" y="6275407"/>
                  <a:pt x="2547604" y="6292865"/>
                </a:cubicBezTo>
                <a:cubicBezTo>
                  <a:pt x="2530538" y="6309974"/>
                  <a:pt x="2502328" y="6309974"/>
                  <a:pt x="2485262" y="6292865"/>
                </a:cubicBezTo>
                <a:cubicBezTo>
                  <a:pt x="2467846" y="6275756"/>
                  <a:pt x="2467846" y="6247823"/>
                  <a:pt x="2485262" y="6230364"/>
                </a:cubicBezTo>
                <a:cubicBezTo>
                  <a:pt x="2493795" y="6221635"/>
                  <a:pt x="2505027" y="6217270"/>
                  <a:pt x="2516303" y="6217270"/>
                </a:cubicBezTo>
                <a:close/>
                <a:moveTo>
                  <a:pt x="2203669" y="6196320"/>
                </a:moveTo>
                <a:cubicBezTo>
                  <a:pt x="2220648" y="6196320"/>
                  <a:pt x="2237627" y="6202780"/>
                  <a:pt x="2250514" y="6215699"/>
                </a:cubicBezTo>
                <a:cubicBezTo>
                  <a:pt x="2276288" y="6241538"/>
                  <a:pt x="2276288" y="6283787"/>
                  <a:pt x="2250514" y="6309625"/>
                </a:cubicBezTo>
                <a:cubicBezTo>
                  <a:pt x="2224740" y="6335464"/>
                  <a:pt x="2182598" y="6335464"/>
                  <a:pt x="2156824" y="6309625"/>
                </a:cubicBezTo>
                <a:cubicBezTo>
                  <a:pt x="2131052" y="6283787"/>
                  <a:pt x="2131052" y="6241538"/>
                  <a:pt x="2156824" y="6215699"/>
                </a:cubicBezTo>
                <a:cubicBezTo>
                  <a:pt x="2169711" y="6202780"/>
                  <a:pt x="2186690" y="6196320"/>
                  <a:pt x="2203669" y="6196320"/>
                </a:cubicBezTo>
                <a:close/>
                <a:moveTo>
                  <a:pt x="1891602" y="6195622"/>
                </a:moveTo>
                <a:cubicBezTo>
                  <a:pt x="1908582" y="6195622"/>
                  <a:pt x="1925561" y="6202082"/>
                  <a:pt x="1938448" y="6215001"/>
                </a:cubicBezTo>
                <a:cubicBezTo>
                  <a:pt x="1964220" y="6240839"/>
                  <a:pt x="1964220" y="6283089"/>
                  <a:pt x="1938448" y="6308927"/>
                </a:cubicBezTo>
                <a:cubicBezTo>
                  <a:pt x="1912674" y="6334765"/>
                  <a:pt x="1870530" y="6334765"/>
                  <a:pt x="1844758" y="6308927"/>
                </a:cubicBezTo>
                <a:cubicBezTo>
                  <a:pt x="1818984" y="6283089"/>
                  <a:pt x="1818984" y="6240839"/>
                  <a:pt x="1844758" y="6215001"/>
                </a:cubicBezTo>
                <a:cubicBezTo>
                  <a:pt x="1857644" y="6202082"/>
                  <a:pt x="1874623" y="6195622"/>
                  <a:pt x="1891602" y="6195622"/>
                </a:cubicBezTo>
                <a:close/>
                <a:moveTo>
                  <a:pt x="1267469" y="6151453"/>
                </a:moveTo>
                <a:cubicBezTo>
                  <a:pt x="1281618" y="6151453"/>
                  <a:pt x="1295768" y="6154159"/>
                  <a:pt x="1309079" y="6159571"/>
                </a:cubicBezTo>
                <a:lnTo>
                  <a:pt x="1344824" y="6183368"/>
                </a:lnTo>
                <a:lnTo>
                  <a:pt x="1344962" y="6183576"/>
                </a:lnTo>
                <a:lnTo>
                  <a:pt x="1345799" y="6184133"/>
                </a:lnTo>
                <a:lnTo>
                  <a:pt x="1369952" y="6220397"/>
                </a:lnTo>
                <a:cubicBezTo>
                  <a:pt x="1386147" y="6260283"/>
                  <a:pt x="1378050" y="6307879"/>
                  <a:pt x="1345660" y="6340352"/>
                </a:cubicBezTo>
                <a:lnTo>
                  <a:pt x="1325161" y="6354000"/>
                </a:lnTo>
                <a:lnTo>
                  <a:pt x="1243524" y="6283495"/>
                </a:lnTo>
                <a:lnTo>
                  <a:pt x="1171598" y="6210611"/>
                </a:lnTo>
                <a:lnTo>
                  <a:pt x="1189278" y="6183925"/>
                </a:lnTo>
                <a:cubicBezTo>
                  <a:pt x="1210872" y="6162277"/>
                  <a:pt x="1239171" y="6151453"/>
                  <a:pt x="1267469" y="6151453"/>
                </a:cubicBezTo>
                <a:close/>
                <a:moveTo>
                  <a:pt x="1579883" y="6150754"/>
                </a:moveTo>
                <a:cubicBezTo>
                  <a:pt x="1594032" y="6150754"/>
                  <a:pt x="1608181" y="6153460"/>
                  <a:pt x="1621493" y="6158872"/>
                </a:cubicBezTo>
                <a:lnTo>
                  <a:pt x="1657656" y="6182949"/>
                </a:lnTo>
                <a:lnTo>
                  <a:pt x="1658074" y="6183576"/>
                </a:lnTo>
                <a:lnTo>
                  <a:pt x="1658492" y="6183854"/>
                </a:lnTo>
                <a:lnTo>
                  <a:pt x="1682367" y="6219698"/>
                </a:lnTo>
                <a:cubicBezTo>
                  <a:pt x="1698563" y="6259585"/>
                  <a:pt x="1690465" y="6307181"/>
                  <a:pt x="1658074" y="6339654"/>
                </a:cubicBezTo>
                <a:cubicBezTo>
                  <a:pt x="1614886" y="6382951"/>
                  <a:pt x="1544880" y="6382951"/>
                  <a:pt x="1501692" y="6339654"/>
                </a:cubicBezTo>
                <a:cubicBezTo>
                  <a:pt x="1458504" y="6296706"/>
                  <a:pt x="1458504" y="6226523"/>
                  <a:pt x="1501692" y="6183227"/>
                </a:cubicBezTo>
                <a:cubicBezTo>
                  <a:pt x="1523286" y="6161578"/>
                  <a:pt x="1551584" y="6150754"/>
                  <a:pt x="1579883" y="6150754"/>
                </a:cubicBezTo>
                <a:close/>
                <a:moveTo>
                  <a:pt x="2673033" y="6060843"/>
                </a:moveTo>
                <a:cubicBezTo>
                  <a:pt x="2684308" y="6060843"/>
                  <a:pt x="2695628" y="6065208"/>
                  <a:pt x="2704336" y="6073937"/>
                </a:cubicBezTo>
                <a:cubicBezTo>
                  <a:pt x="2721402" y="6091047"/>
                  <a:pt x="2721402" y="6118980"/>
                  <a:pt x="2704336" y="6136438"/>
                </a:cubicBezTo>
                <a:cubicBezTo>
                  <a:pt x="2687268" y="6153548"/>
                  <a:pt x="2659058" y="6153548"/>
                  <a:pt x="2641992" y="6136438"/>
                </a:cubicBezTo>
                <a:cubicBezTo>
                  <a:pt x="2624576" y="6119329"/>
                  <a:pt x="2624576" y="6091047"/>
                  <a:pt x="2641992" y="6073937"/>
                </a:cubicBezTo>
                <a:cubicBezTo>
                  <a:pt x="2650525" y="6065208"/>
                  <a:pt x="2661757" y="6060843"/>
                  <a:pt x="2673033" y="6060843"/>
                </a:cubicBezTo>
                <a:close/>
                <a:moveTo>
                  <a:pt x="2360400" y="6060843"/>
                </a:moveTo>
                <a:cubicBezTo>
                  <a:pt x="2371720" y="6060843"/>
                  <a:pt x="2383039" y="6065208"/>
                  <a:pt x="2391572" y="6073937"/>
                </a:cubicBezTo>
                <a:cubicBezTo>
                  <a:pt x="2408986" y="6091047"/>
                  <a:pt x="2408986" y="6118980"/>
                  <a:pt x="2391572" y="6136438"/>
                </a:cubicBezTo>
                <a:cubicBezTo>
                  <a:pt x="2374506" y="6153548"/>
                  <a:pt x="2346642" y="6153548"/>
                  <a:pt x="2329228" y="6136438"/>
                </a:cubicBezTo>
                <a:cubicBezTo>
                  <a:pt x="2312162" y="6119329"/>
                  <a:pt x="2312162" y="6091047"/>
                  <a:pt x="2329228" y="6073937"/>
                </a:cubicBezTo>
                <a:cubicBezTo>
                  <a:pt x="2337761" y="6065208"/>
                  <a:pt x="2349080" y="6060843"/>
                  <a:pt x="2360400" y="6060843"/>
                </a:cubicBezTo>
                <a:close/>
                <a:moveTo>
                  <a:pt x="2048333" y="6038846"/>
                </a:moveTo>
                <a:cubicBezTo>
                  <a:pt x="2065312" y="6038846"/>
                  <a:pt x="2082291" y="6045306"/>
                  <a:pt x="2095178" y="6058225"/>
                </a:cubicBezTo>
                <a:cubicBezTo>
                  <a:pt x="2120950" y="6084063"/>
                  <a:pt x="2120950" y="6126313"/>
                  <a:pt x="2095178" y="6152151"/>
                </a:cubicBezTo>
                <a:cubicBezTo>
                  <a:pt x="2069404" y="6177989"/>
                  <a:pt x="2027262" y="6177989"/>
                  <a:pt x="2001488" y="6152151"/>
                </a:cubicBezTo>
                <a:cubicBezTo>
                  <a:pt x="1975714" y="6126313"/>
                  <a:pt x="1975714" y="6084063"/>
                  <a:pt x="2001488" y="6058225"/>
                </a:cubicBezTo>
                <a:cubicBezTo>
                  <a:pt x="2014375" y="6045306"/>
                  <a:pt x="2031354" y="6038846"/>
                  <a:pt x="2048333" y="6038846"/>
                </a:cubicBezTo>
                <a:close/>
                <a:moveTo>
                  <a:pt x="1111131" y="5995025"/>
                </a:moveTo>
                <a:cubicBezTo>
                  <a:pt x="1139386" y="5995025"/>
                  <a:pt x="1167684" y="6005849"/>
                  <a:pt x="1189278" y="6027498"/>
                </a:cubicBezTo>
                <a:cubicBezTo>
                  <a:pt x="1232466" y="6070446"/>
                  <a:pt x="1232466" y="6140629"/>
                  <a:pt x="1189278" y="6183925"/>
                </a:cubicBezTo>
                <a:lnTo>
                  <a:pt x="1162773" y="6201668"/>
                </a:lnTo>
                <a:lnTo>
                  <a:pt x="1022658" y="6059687"/>
                </a:lnTo>
                <a:lnTo>
                  <a:pt x="1016651" y="6052543"/>
                </a:lnTo>
                <a:lnTo>
                  <a:pt x="1033244" y="6027498"/>
                </a:lnTo>
                <a:cubicBezTo>
                  <a:pt x="1054664" y="6005849"/>
                  <a:pt x="1082876" y="5995025"/>
                  <a:pt x="1111131" y="5995025"/>
                </a:cubicBezTo>
                <a:close/>
                <a:moveTo>
                  <a:pt x="1735961" y="5994676"/>
                </a:moveTo>
                <a:cubicBezTo>
                  <a:pt x="1764215" y="5994676"/>
                  <a:pt x="1792514" y="6005500"/>
                  <a:pt x="1814108" y="6027149"/>
                </a:cubicBezTo>
                <a:cubicBezTo>
                  <a:pt x="1857296" y="6070097"/>
                  <a:pt x="1857296" y="6140279"/>
                  <a:pt x="1814108" y="6183576"/>
                </a:cubicBezTo>
                <a:cubicBezTo>
                  <a:pt x="1781978" y="6216049"/>
                  <a:pt x="1734567" y="6224167"/>
                  <a:pt x="1694650" y="6207930"/>
                </a:cubicBezTo>
                <a:lnTo>
                  <a:pt x="1658492" y="6183854"/>
                </a:lnTo>
                <a:lnTo>
                  <a:pt x="1658074" y="6183227"/>
                </a:lnTo>
                <a:lnTo>
                  <a:pt x="1657656" y="6182949"/>
                </a:lnTo>
                <a:lnTo>
                  <a:pt x="1633781" y="6147104"/>
                </a:lnTo>
                <a:cubicBezTo>
                  <a:pt x="1617585" y="6107218"/>
                  <a:pt x="1625683" y="6059621"/>
                  <a:pt x="1658074" y="6027149"/>
                </a:cubicBezTo>
                <a:cubicBezTo>
                  <a:pt x="1679494" y="6005500"/>
                  <a:pt x="1707706" y="5994676"/>
                  <a:pt x="1735961" y="5994676"/>
                </a:cubicBezTo>
                <a:close/>
                <a:moveTo>
                  <a:pt x="1422849" y="5994676"/>
                </a:moveTo>
                <a:cubicBezTo>
                  <a:pt x="1451104" y="5994676"/>
                  <a:pt x="1479402" y="6005500"/>
                  <a:pt x="1500996" y="6027149"/>
                </a:cubicBezTo>
                <a:cubicBezTo>
                  <a:pt x="1544184" y="6070097"/>
                  <a:pt x="1544184" y="6140279"/>
                  <a:pt x="1500996" y="6183576"/>
                </a:cubicBezTo>
                <a:cubicBezTo>
                  <a:pt x="1468866" y="6216049"/>
                  <a:pt x="1421455" y="6224167"/>
                  <a:pt x="1381538" y="6207930"/>
                </a:cubicBezTo>
                <a:lnTo>
                  <a:pt x="1345799" y="6184133"/>
                </a:lnTo>
                <a:lnTo>
                  <a:pt x="1345660" y="6183925"/>
                </a:lnTo>
                <a:lnTo>
                  <a:pt x="1344824" y="6183368"/>
                </a:lnTo>
                <a:lnTo>
                  <a:pt x="1320669" y="6147104"/>
                </a:lnTo>
                <a:cubicBezTo>
                  <a:pt x="1304473" y="6107218"/>
                  <a:pt x="1312571" y="6059621"/>
                  <a:pt x="1344962" y="6027149"/>
                </a:cubicBezTo>
                <a:cubicBezTo>
                  <a:pt x="1366382" y="6005500"/>
                  <a:pt x="1394594" y="5994676"/>
                  <a:pt x="1422849" y="5994676"/>
                </a:cubicBezTo>
                <a:close/>
                <a:moveTo>
                  <a:pt x="2828848" y="5904417"/>
                </a:moveTo>
                <a:cubicBezTo>
                  <a:pt x="2840167" y="5904417"/>
                  <a:pt x="2851487" y="5908781"/>
                  <a:pt x="2860020" y="5917511"/>
                </a:cubicBezTo>
                <a:cubicBezTo>
                  <a:pt x="2877434" y="5934620"/>
                  <a:pt x="2877434" y="5962553"/>
                  <a:pt x="2860020" y="5980011"/>
                </a:cubicBezTo>
                <a:cubicBezTo>
                  <a:pt x="2842954" y="5997121"/>
                  <a:pt x="2814742" y="5997121"/>
                  <a:pt x="2797676" y="5980011"/>
                </a:cubicBezTo>
                <a:cubicBezTo>
                  <a:pt x="2780262" y="5962903"/>
                  <a:pt x="2780262" y="5934620"/>
                  <a:pt x="2797676" y="5917511"/>
                </a:cubicBezTo>
                <a:cubicBezTo>
                  <a:pt x="2806209" y="5908781"/>
                  <a:pt x="2817528" y="5904417"/>
                  <a:pt x="2828848" y="5904417"/>
                </a:cubicBezTo>
                <a:close/>
                <a:moveTo>
                  <a:pt x="2516651" y="5904417"/>
                </a:moveTo>
                <a:cubicBezTo>
                  <a:pt x="2527926" y="5904417"/>
                  <a:pt x="2539246" y="5908781"/>
                  <a:pt x="2547954" y="5917511"/>
                </a:cubicBezTo>
                <a:cubicBezTo>
                  <a:pt x="2565368" y="5934620"/>
                  <a:pt x="2565368" y="5962553"/>
                  <a:pt x="2547954" y="5980011"/>
                </a:cubicBezTo>
                <a:cubicBezTo>
                  <a:pt x="2530888" y="5997121"/>
                  <a:pt x="2502676" y="5997121"/>
                  <a:pt x="2485610" y="5980011"/>
                </a:cubicBezTo>
                <a:cubicBezTo>
                  <a:pt x="2468196" y="5962903"/>
                  <a:pt x="2468196" y="5934620"/>
                  <a:pt x="2485610" y="5917511"/>
                </a:cubicBezTo>
                <a:cubicBezTo>
                  <a:pt x="2494143" y="5908781"/>
                  <a:pt x="2505375" y="5904417"/>
                  <a:pt x="2516651" y="5904417"/>
                </a:cubicBezTo>
                <a:close/>
                <a:moveTo>
                  <a:pt x="2204018" y="5904067"/>
                </a:moveTo>
                <a:cubicBezTo>
                  <a:pt x="2215338" y="5904067"/>
                  <a:pt x="2226657" y="5908432"/>
                  <a:pt x="2235190" y="5917161"/>
                </a:cubicBezTo>
                <a:cubicBezTo>
                  <a:pt x="2252604" y="5934271"/>
                  <a:pt x="2252604" y="5962204"/>
                  <a:pt x="2235190" y="5979662"/>
                </a:cubicBezTo>
                <a:cubicBezTo>
                  <a:pt x="2218124" y="5996771"/>
                  <a:pt x="2190260" y="5996771"/>
                  <a:pt x="2172846" y="5979662"/>
                </a:cubicBezTo>
                <a:cubicBezTo>
                  <a:pt x="2155780" y="5962553"/>
                  <a:pt x="2155780" y="5934271"/>
                  <a:pt x="2172846" y="5917161"/>
                </a:cubicBezTo>
                <a:cubicBezTo>
                  <a:pt x="2181379" y="5908432"/>
                  <a:pt x="2192698" y="5904067"/>
                  <a:pt x="2204018" y="5904067"/>
                </a:cubicBezTo>
                <a:close/>
                <a:moveTo>
                  <a:pt x="955053" y="5838250"/>
                </a:moveTo>
                <a:cubicBezTo>
                  <a:pt x="983352" y="5838250"/>
                  <a:pt x="1011650" y="5849074"/>
                  <a:pt x="1033244" y="5870722"/>
                </a:cubicBezTo>
                <a:cubicBezTo>
                  <a:pt x="1076432" y="5913670"/>
                  <a:pt x="1076432" y="5983852"/>
                  <a:pt x="1033244" y="6027149"/>
                </a:cubicBezTo>
                <a:lnTo>
                  <a:pt x="1008918" y="6043344"/>
                </a:lnTo>
                <a:lnTo>
                  <a:pt x="871098" y="5879422"/>
                </a:lnTo>
                <a:lnTo>
                  <a:pt x="876862" y="5870722"/>
                </a:lnTo>
                <a:cubicBezTo>
                  <a:pt x="898456" y="5849074"/>
                  <a:pt x="926755" y="5838250"/>
                  <a:pt x="955053" y="5838250"/>
                </a:cubicBezTo>
                <a:close/>
                <a:moveTo>
                  <a:pt x="1892299" y="5837900"/>
                </a:moveTo>
                <a:cubicBezTo>
                  <a:pt x="1920597" y="5837900"/>
                  <a:pt x="1948896" y="5848724"/>
                  <a:pt x="1970490" y="5870373"/>
                </a:cubicBezTo>
                <a:cubicBezTo>
                  <a:pt x="2013678" y="5913320"/>
                  <a:pt x="2013678" y="5983503"/>
                  <a:pt x="1970490" y="6026800"/>
                </a:cubicBezTo>
                <a:cubicBezTo>
                  <a:pt x="1927302" y="6070097"/>
                  <a:pt x="1857296" y="6070097"/>
                  <a:pt x="1814108" y="6026800"/>
                </a:cubicBezTo>
                <a:cubicBezTo>
                  <a:pt x="1770920" y="5983852"/>
                  <a:pt x="1770920" y="5913670"/>
                  <a:pt x="1814108" y="5870373"/>
                </a:cubicBezTo>
                <a:cubicBezTo>
                  <a:pt x="1835702" y="5848724"/>
                  <a:pt x="1864001" y="5837900"/>
                  <a:pt x="1892299" y="5837900"/>
                </a:cubicBezTo>
                <a:close/>
                <a:moveTo>
                  <a:pt x="1579187" y="5837900"/>
                </a:moveTo>
                <a:cubicBezTo>
                  <a:pt x="1607486" y="5837900"/>
                  <a:pt x="1635784" y="5848724"/>
                  <a:pt x="1657378" y="5870373"/>
                </a:cubicBezTo>
                <a:cubicBezTo>
                  <a:pt x="1700566" y="5913320"/>
                  <a:pt x="1700566" y="5983503"/>
                  <a:pt x="1657378" y="6026800"/>
                </a:cubicBezTo>
                <a:cubicBezTo>
                  <a:pt x="1614190" y="6070097"/>
                  <a:pt x="1544184" y="6070097"/>
                  <a:pt x="1500996" y="6026800"/>
                </a:cubicBezTo>
                <a:cubicBezTo>
                  <a:pt x="1468605" y="5994589"/>
                  <a:pt x="1460507" y="5947059"/>
                  <a:pt x="1476703" y="5907041"/>
                </a:cubicBezTo>
                <a:lnTo>
                  <a:pt x="1500303" y="5871418"/>
                </a:lnTo>
                <a:lnTo>
                  <a:pt x="1501344" y="5870722"/>
                </a:lnTo>
                <a:lnTo>
                  <a:pt x="1502032" y="5869683"/>
                </a:lnTo>
                <a:lnTo>
                  <a:pt x="1537577" y="5846018"/>
                </a:lnTo>
                <a:cubicBezTo>
                  <a:pt x="1550888" y="5840606"/>
                  <a:pt x="1565038" y="5837900"/>
                  <a:pt x="1579187" y="5837900"/>
                </a:cubicBezTo>
                <a:close/>
                <a:moveTo>
                  <a:pt x="1266771" y="5837900"/>
                </a:moveTo>
                <a:cubicBezTo>
                  <a:pt x="1295070" y="5837900"/>
                  <a:pt x="1323368" y="5848724"/>
                  <a:pt x="1344962" y="5870373"/>
                </a:cubicBezTo>
                <a:cubicBezTo>
                  <a:pt x="1388150" y="5913320"/>
                  <a:pt x="1388150" y="5983503"/>
                  <a:pt x="1344962" y="6026800"/>
                </a:cubicBezTo>
                <a:cubicBezTo>
                  <a:pt x="1301774" y="6070097"/>
                  <a:pt x="1231768" y="6070097"/>
                  <a:pt x="1188580" y="6026800"/>
                </a:cubicBezTo>
                <a:cubicBezTo>
                  <a:pt x="1156189" y="5994589"/>
                  <a:pt x="1148091" y="5947059"/>
                  <a:pt x="1164287" y="5907041"/>
                </a:cubicBezTo>
                <a:lnTo>
                  <a:pt x="1187608" y="5871839"/>
                </a:lnTo>
                <a:lnTo>
                  <a:pt x="1189278" y="5870722"/>
                </a:lnTo>
                <a:lnTo>
                  <a:pt x="1190242" y="5869266"/>
                </a:lnTo>
                <a:lnTo>
                  <a:pt x="1225161" y="5846018"/>
                </a:lnTo>
                <a:cubicBezTo>
                  <a:pt x="1238473" y="5840606"/>
                  <a:pt x="1252622" y="5837900"/>
                  <a:pt x="1266771" y="5837900"/>
                </a:cubicBezTo>
                <a:close/>
                <a:moveTo>
                  <a:pt x="2673033" y="5748339"/>
                </a:moveTo>
                <a:cubicBezTo>
                  <a:pt x="2684308" y="5748339"/>
                  <a:pt x="2695628" y="5752704"/>
                  <a:pt x="2704336" y="5761433"/>
                </a:cubicBezTo>
                <a:cubicBezTo>
                  <a:pt x="2721402" y="5778542"/>
                  <a:pt x="2721402" y="5806475"/>
                  <a:pt x="2704336" y="5823934"/>
                </a:cubicBezTo>
                <a:cubicBezTo>
                  <a:pt x="2687268" y="5841043"/>
                  <a:pt x="2659058" y="5841043"/>
                  <a:pt x="2641992" y="5823934"/>
                </a:cubicBezTo>
                <a:cubicBezTo>
                  <a:pt x="2624576" y="5806825"/>
                  <a:pt x="2624576" y="5778542"/>
                  <a:pt x="2641992" y="5761433"/>
                </a:cubicBezTo>
                <a:cubicBezTo>
                  <a:pt x="2650525" y="5752704"/>
                  <a:pt x="2661757" y="5748339"/>
                  <a:pt x="2673033" y="5748339"/>
                </a:cubicBezTo>
                <a:close/>
                <a:moveTo>
                  <a:pt x="2360748" y="5747989"/>
                </a:moveTo>
                <a:cubicBezTo>
                  <a:pt x="2372067" y="5747989"/>
                  <a:pt x="2383387" y="5752354"/>
                  <a:pt x="2391920" y="5761083"/>
                </a:cubicBezTo>
                <a:cubicBezTo>
                  <a:pt x="2409334" y="5778193"/>
                  <a:pt x="2409334" y="5806126"/>
                  <a:pt x="2391920" y="5823585"/>
                </a:cubicBezTo>
                <a:cubicBezTo>
                  <a:pt x="2374854" y="5840694"/>
                  <a:pt x="2346990" y="5840694"/>
                  <a:pt x="2329576" y="5823585"/>
                </a:cubicBezTo>
                <a:cubicBezTo>
                  <a:pt x="2312510" y="5806475"/>
                  <a:pt x="2312510" y="5778193"/>
                  <a:pt x="2329576" y="5761083"/>
                </a:cubicBezTo>
                <a:cubicBezTo>
                  <a:pt x="2338109" y="5752354"/>
                  <a:pt x="2349428" y="5747989"/>
                  <a:pt x="2360748" y="5747989"/>
                </a:cubicBezTo>
                <a:close/>
                <a:moveTo>
                  <a:pt x="2047984" y="5726342"/>
                </a:moveTo>
                <a:cubicBezTo>
                  <a:pt x="2064964" y="5726342"/>
                  <a:pt x="2081943" y="5732801"/>
                  <a:pt x="2094830" y="5745721"/>
                </a:cubicBezTo>
                <a:cubicBezTo>
                  <a:pt x="2120602" y="5771559"/>
                  <a:pt x="2120602" y="5813808"/>
                  <a:pt x="2094830" y="5839646"/>
                </a:cubicBezTo>
                <a:cubicBezTo>
                  <a:pt x="2069056" y="5865485"/>
                  <a:pt x="2026912" y="5865485"/>
                  <a:pt x="2001140" y="5839646"/>
                </a:cubicBezTo>
                <a:cubicBezTo>
                  <a:pt x="1975366" y="5813808"/>
                  <a:pt x="1975366" y="5771559"/>
                  <a:pt x="2001140" y="5745721"/>
                </a:cubicBezTo>
                <a:cubicBezTo>
                  <a:pt x="2014026" y="5732801"/>
                  <a:pt x="2031005" y="5726342"/>
                  <a:pt x="2047984" y="5726342"/>
                </a:cubicBezTo>
                <a:close/>
                <a:moveTo>
                  <a:pt x="797974" y="5725294"/>
                </a:moveTo>
                <a:cubicBezTo>
                  <a:pt x="814954" y="5725294"/>
                  <a:pt x="831933" y="5731754"/>
                  <a:pt x="844820" y="5744673"/>
                </a:cubicBezTo>
                <a:cubicBezTo>
                  <a:pt x="870592" y="5770511"/>
                  <a:pt x="870592" y="5812761"/>
                  <a:pt x="844820" y="5838599"/>
                </a:cubicBezTo>
                <a:lnTo>
                  <a:pt x="838851" y="5841068"/>
                </a:lnTo>
                <a:lnTo>
                  <a:pt x="820166" y="5818845"/>
                </a:lnTo>
                <a:lnTo>
                  <a:pt x="763621" y="5739505"/>
                </a:lnTo>
                <a:close/>
                <a:moveTo>
                  <a:pt x="1423197" y="5681823"/>
                </a:moveTo>
                <a:cubicBezTo>
                  <a:pt x="1451452" y="5681823"/>
                  <a:pt x="1479750" y="5692647"/>
                  <a:pt x="1501344" y="5714295"/>
                </a:cubicBezTo>
                <a:cubicBezTo>
                  <a:pt x="1533735" y="5746506"/>
                  <a:pt x="1541833" y="5794036"/>
                  <a:pt x="1525637" y="5834054"/>
                </a:cubicBezTo>
                <a:lnTo>
                  <a:pt x="1502032" y="5869683"/>
                </a:lnTo>
                <a:lnTo>
                  <a:pt x="1500996" y="5870373"/>
                </a:lnTo>
                <a:lnTo>
                  <a:pt x="1500303" y="5871418"/>
                </a:lnTo>
                <a:lnTo>
                  <a:pt x="1464964" y="5895076"/>
                </a:lnTo>
                <a:cubicBezTo>
                  <a:pt x="1425177" y="5911313"/>
                  <a:pt x="1377701" y="5903195"/>
                  <a:pt x="1345310" y="5870722"/>
                </a:cubicBezTo>
                <a:cubicBezTo>
                  <a:pt x="1312919" y="5838511"/>
                  <a:pt x="1304821" y="5790981"/>
                  <a:pt x="1321017" y="5750963"/>
                </a:cubicBezTo>
                <a:lnTo>
                  <a:pt x="1345034" y="5714712"/>
                </a:lnTo>
                <a:lnTo>
                  <a:pt x="1345660" y="5714295"/>
                </a:lnTo>
                <a:lnTo>
                  <a:pt x="1345939" y="5713874"/>
                </a:lnTo>
                <a:lnTo>
                  <a:pt x="1381690" y="5689941"/>
                </a:lnTo>
                <a:cubicBezTo>
                  <a:pt x="1394952" y="5684529"/>
                  <a:pt x="1409069" y="5681823"/>
                  <a:pt x="1423197" y="5681823"/>
                </a:cubicBezTo>
                <a:close/>
                <a:moveTo>
                  <a:pt x="1111131" y="5681823"/>
                </a:moveTo>
                <a:cubicBezTo>
                  <a:pt x="1139386" y="5681823"/>
                  <a:pt x="1167684" y="5692647"/>
                  <a:pt x="1189278" y="5714295"/>
                </a:cubicBezTo>
                <a:cubicBezTo>
                  <a:pt x="1221669" y="5746506"/>
                  <a:pt x="1229767" y="5794036"/>
                  <a:pt x="1213571" y="5834054"/>
                </a:cubicBezTo>
                <a:lnTo>
                  <a:pt x="1190242" y="5869266"/>
                </a:lnTo>
                <a:lnTo>
                  <a:pt x="1188580" y="5870373"/>
                </a:lnTo>
                <a:lnTo>
                  <a:pt x="1187608" y="5871839"/>
                </a:lnTo>
                <a:lnTo>
                  <a:pt x="1152898" y="5895076"/>
                </a:lnTo>
                <a:cubicBezTo>
                  <a:pt x="1113111" y="5911313"/>
                  <a:pt x="1065635" y="5903195"/>
                  <a:pt x="1033244" y="5870722"/>
                </a:cubicBezTo>
                <a:cubicBezTo>
                  <a:pt x="990056" y="5827775"/>
                  <a:pt x="990056" y="5757592"/>
                  <a:pt x="1033244" y="5714295"/>
                </a:cubicBezTo>
                <a:cubicBezTo>
                  <a:pt x="1054664" y="5692647"/>
                  <a:pt x="1082876" y="5681823"/>
                  <a:pt x="1111131" y="5681823"/>
                </a:cubicBezTo>
                <a:close/>
                <a:moveTo>
                  <a:pt x="1735961" y="5681473"/>
                </a:moveTo>
                <a:cubicBezTo>
                  <a:pt x="1764215" y="5681473"/>
                  <a:pt x="1792514" y="5692297"/>
                  <a:pt x="1814108" y="5713946"/>
                </a:cubicBezTo>
                <a:cubicBezTo>
                  <a:pt x="1857296" y="5756894"/>
                  <a:pt x="1857296" y="5827076"/>
                  <a:pt x="1814108" y="5870373"/>
                </a:cubicBezTo>
                <a:cubicBezTo>
                  <a:pt x="1771268" y="5913670"/>
                  <a:pt x="1701262" y="5913670"/>
                  <a:pt x="1658074" y="5870373"/>
                </a:cubicBezTo>
                <a:cubicBezTo>
                  <a:pt x="1614886" y="5827426"/>
                  <a:pt x="1614886" y="5757243"/>
                  <a:pt x="1658074" y="5713946"/>
                </a:cubicBezTo>
                <a:cubicBezTo>
                  <a:pt x="1679494" y="5692297"/>
                  <a:pt x="1707706" y="5681473"/>
                  <a:pt x="1735961" y="5681473"/>
                </a:cubicBezTo>
                <a:close/>
                <a:moveTo>
                  <a:pt x="2516651" y="5591563"/>
                </a:moveTo>
                <a:cubicBezTo>
                  <a:pt x="2527926" y="5591563"/>
                  <a:pt x="2539246" y="5595927"/>
                  <a:pt x="2547954" y="5604657"/>
                </a:cubicBezTo>
                <a:cubicBezTo>
                  <a:pt x="2565368" y="5621766"/>
                  <a:pt x="2565368" y="5649700"/>
                  <a:pt x="2547954" y="5667158"/>
                </a:cubicBezTo>
                <a:cubicBezTo>
                  <a:pt x="2530888" y="5684267"/>
                  <a:pt x="2502676" y="5684267"/>
                  <a:pt x="2485610" y="5667158"/>
                </a:cubicBezTo>
                <a:cubicBezTo>
                  <a:pt x="2468196" y="5650049"/>
                  <a:pt x="2468196" y="5621766"/>
                  <a:pt x="2485610" y="5604657"/>
                </a:cubicBezTo>
                <a:cubicBezTo>
                  <a:pt x="2494143" y="5595927"/>
                  <a:pt x="2505375" y="5591563"/>
                  <a:pt x="2516651" y="5591563"/>
                </a:cubicBezTo>
                <a:close/>
                <a:moveTo>
                  <a:pt x="2828848" y="5591213"/>
                </a:moveTo>
                <a:cubicBezTo>
                  <a:pt x="2840167" y="5591213"/>
                  <a:pt x="2851487" y="5595578"/>
                  <a:pt x="2860020" y="5604308"/>
                </a:cubicBezTo>
                <a:cubicBezTo>
                  <a:pt x="2877434" y="5621417"/>
                  <a:pt x="2877434" y="5649350"/>
                  <a:pt x="2860020" y="5666808"/>
                </a:cubicBezTo>
                <a:cubicBezTo>
                  <a:pt x="2842954" y="5683918"/>
                  <a:pt x="2814742" y="5683918"/>
                  <a:pt x="2797676" y="5666808"/>
                </a:cubicBezTo>
                <a:cubicBezTo>
                  <a:pt x="2780262" y="5649700"/>
                  <a:pt x="2780262" y="5621417"/>
                  <a:pt x="2797676" y="5604308"/>
                </a:cubicBezTo>
                <a:cubicBezTo>
                  <a:pt x="2806209" y="5595578"/>
                  <a:pt x="2817528" y="5591213"/>
                  <a:pt x="2828848" y="5591213"/>
                </a:cubicBezTo>
                <a:close/>
                <a:moveTo>
                  <a:pt x="2204366" y="5569914"/>
                </a:moveTo>
                <a:cubicBezTo>
                  <a:pt x="2221345" y="5569914"/>
                  <a:pt x="2238324" y="5576374"/>
                  <a:pt x="2251210" y="5589293"/>
                </a:cubicBezTo>
                <a:cubicBezTo>
                  <a:pt x="2276984" y="5615132"/>
                  <a:pt x="2276984" y="5657381"/>
                  <a:pt x="2251210" y="5683219"/>
                </a:cubicBezTo>
                <a:cubicBezTo>
                  <a:pt x="2225438" y="5709058"/>
                  <a:pt x="2183294" y="5709058"/>
                  <a:pt x="2157522" y="5683219"/>
                </a:cubicBezTo>
                <a:cubicBezTo>
                  <a:pt x="2131748" y="5657381"/>
                  <a:pt x="2131748" y="5615132"/>
                  <a:pt x="2157522" y="5589293"/>
                </a:cubicBezTo>
                <a:cubicBezTo>
                  <a:pt x="2170408" y="5576374"/>
                  <a:pt x="2187387" y="5569914"/>
                  <a:pt x="2204366" y="5569914"/>
                </a:cubicBezTo>
                <a:close/>
                <a:moveTo>
                  <a:pt x="642536" y="5569606"/>
                </a:moveTo>
                <a:lnTo>
                  <a:pt x="688438" y="5588595"/>
                </a:lnTo>
                <a:cubicBezTo>
                  <a:pt x="701324" y="5601514"/>
                  <a:pt x="707767" y="5618536"/>
                  <a:pt x="707767" y="5635558"/>
                </a:cubicBezTo>
                <a:lnTo>
                  <a:pt x="703881" y="5655681"/>
                </a:lnTo>
                <a:close/>
                <a:moveTo>
                  <a:pt x="1891951" y="5569565"/>
                </a:moveTo>
                <a:cubicBezTo>
                  <a:pt x="1908930" y="5569565"/>
                  <a:pt x="1925909" y="5576025"/>
                  <a:pt x="1938796" y="5588944"/>
                </a:cubicBezTo>
                <a:cubicBezTo>
                  <a:pt x="1964568" y="5614783"/>
                  <a:pt x="1964568" y="5657032"/>
                  <a:pt x="1938796" y="5682870"/>
                </a:cubicBezTo>
                <a:cubicBezTo>
                  <a:pt x="1913022" y="5708708"/>
                  <a:pt x="1870880" y="5708708"/>
                  <a:pt x="1845106" y="5682870"/>
                </a:cubicBezTo>
                <a:cubicBezTo>
                  <a:pt x="1819332" y="5657032"/>
                  <a:pt x="1819332" y="5614783"/>
                  <a:pt x="1845106" y="5588944"/>
                </a:cubicBezTo>
                <a:cubicBezTo>
                  <a:pt x="1857993" y="5576025"/>
                  <a:pt x="1874972" y="5569565"/>
                  <a:pt x="1891951" y="5569565"/>
                </a:cubicBezTo>
                <a:close/>
                <a:moveTo>
                  <a:pt x="954008" y="5569216"/>
                </a:moveTo>
                <a:cubicBezTo>
                  <a:pt x="970987" y="5569216"/>
                  <a:pt x="987966" y="5575676"/>
                  <a:pt x="1000852" y="5588595"/>
                </a:cubicBezTo>
                <a:cubicBezTo>
                  <a:pt x="1026626" y="5614433"/>
                  <a:pt x="1026626" y="5656683"/>
                  <a:pt x="1000852" y="5682521"/>
                </a:cubicBezTo>
                <a:cubicBezTo>
                  <a:pt x="975080" y="5708359"/>
                  <a:pt x="932936" y="5708359"/>
                  <a:pt x="907164" y="5682521"/>
                </a:cubicBezTo>
                <a:cubicBezTo>
                  <a:pt x="881390" y="5656683"/>
                  <a:pt x="881390" y="5614433"/>
                  <a:pt x="907164" y="5588595"/>
                </a:cubicBezTo>
                <a:cubicBezTo>
                  <a:pt x="920050" y="5575676"/>
                  <a:pt x="937029" y="5569216"/>
                  <a:pt x="954008" y="5569216"/>
                </a:cubicBezTo>
                <a:close/>
                <a:moveTo>
                  <a:pt x="1267469" y="5525396"/>
                </a:moveTo>
                <a:cubicBezTo>
                  <a:pt x="1295768" y="5525396"/>
                  <a:pt x="1324066" y="5536220"/>
                  <a:pt x="1345660" y="5557868"/>
                </a:cubicBezTo>
                <a:cubicBezTo>
                  <a:pt x="1378050" y="5590079"/>
                  <a:pt x="1386147" y="5637609"/>
                  <a:pt x="1369952" y="5677627"/>
                </a:cubicBezTo>
                <a:lnTo>
                  <a:pt x="1345939" y="5713874"/>
                </a:lnTo>
                <a:lnTo>
                  <a:pt x="1345310" y="5714295"/>
                </a:lnTo>
                <a:lnTo>
                  <a:pt x="1345034" y="5714712"/>
                </a:lnTo>
                <a:lnTo>
                  <a:pt x="1309079" y="5738649"/>
                </a:lnTo>
                <a:cubicBezTo>
                  <a:pt x="1269145" y="5754886"/>
                  <a:pt x="1221669" y="5746767"/>
                  <a:pt x="1189278" y="5714295"/>
                </a:cubicBezTo>
                <a:cubicBezTo>
                  <a:pt x="1146090" y="5671348"/>
                  <a:pt x="1146090" y="5601165"/>
                  <a:pt x="1189278" y="5557868"/>
                </a:cubicBezTo>
                <a:cubicBezTo>
                  <a:pt x="1210872" y="5536220"/>
                  <a:pt x="1239171" y="5525396"/>
                  <a:pt x="1267469" y="5525396"/>
                </a:cubicBezTo>
                <a:close/>
                <a:moveTo>
                  <a:pt x="1579883" y="5525047"/>
                </a:moveTo>
                <a:cubicBezTo>
                  <a:pt x="1608181" y="5525047"/>
                  <a:pt x="1636480" y="5535871"/>
                  <a:pt x="1658074" y="5557519"/>
                </a:cubicBezTo>
                <a:cubicBezTo>
                  <a:pt x="1701262" y="5600467"/>
                  <a:pt x="1701262" y="5670649"/>
                  <a:pt x="1658074" y="5713946"/>
                </a:cubicBezTo>
                <a:cubicBezTo>
                  <a:pt x="1614886" y="5757243"/>
                  <a:pt x="1544880" y="5757243"/>
                  <a:pt x="1501692" y="5713946"/>
                </a:cubicBezTo>
                <a:cubicBezTo>
                  <a:pt x="1458504" y="5670999"/>
                  <a:pt x="1458504" y="5600816"/>
                  <a:pt x="1501692" y="5557519"/>
                </a:cubicBezTo>
                <a:cubicBezTo>
                  <a:pt x="1523286" y="5535871"/>
                  <a:pt x="1551584" y="5525047"/>
                  <a:pt x="1579883" y="5525047"/>
                </a:cubicBezTo>
                <a:close/>
                <a:moveTo>
                  <a:pt x="2672335" y="5434437"/>
                </a:moveTo>
                <a:cubicBezTo>
                  <a:pt x="2683612" y="5434437"/>
                  <a:pt x="2694931" y="5438802"/>
                  <a:pt x="2703638" y="5447531"/>
                </a:cubicBezTo>
                <a:cubicBezTo>
                  <a:pt x="2720704" y="5464641"/>
                  <a:pt x="2720704" y="5492574"/>
                  <a:pt x="2703638" y="5510033"/>
                </a:cubicBezTo>
                <a:cubicBezTo>
                  <a:pt x="2686572" y="5527142"/>
                  <a:pt x="2658360" y="5527142"/>
                  <a:pt x="2641294" y="5510033"/>
                </a:cubicBezTo>
                <a:cubicBezTo>
                  <a:pt x="2623880" y="5492923"/>
                  <a:pt x="2623880" y="5464641"/>
                  <a:pt x="2641294" y="5447531"/>
                </a:cubicBezTo>
                <a:cubicBezTo>
                  <a:pt x="2649827" y="5438802"/>
                  <a:pt x="2661059" y="5434437"/>
                  <a:pt x="2672335" y="5434437"/>
                </a:cubicBezTo>
                <a:close/>
                <a:moveTo>
                  <a:pt x="1110041" y="5413139"/>
                </a:moveTo>
                <a:cubicBezTo>
                  <a:pt x="1127020" y="5413138"/>
                  <a:pt x="1143999" y="5419598"/>
                  <a:pt x="1156886" y="5432518"/>
                </a:cubicBezTo>
                <a:cubicBezTo>
                  <a:pt x="1182660" y="5458356"/>
                  <a:pt x="1182660" y="5500605"/>
                  <a:pt x="1156886" y="5526444"/>
                </a:cubicBezTo>
                <a:cubicBezTo>
                  <a:pt x="1131112" y="5552282"/>
                  <a:pt x="1088970" y="5552282"/>
                  <a:pt x="1063196" y="5526444"/>
                </a:cubicBezTo>
                <a:cubicBezTo>
                  <a:pt x="1037424" y="5500605"/>
                  <a:pt x="1037424" y="5458356"/>
                  <a:pt x="1063196" y="5432518"/>
                </a:cubicBezTo>
                <a:cubicBezTo>
                  <a:pt x="1076083" y="5419598"/>
                  <a:pt x="1093062" y="5413138"/>
                  <a:pt x="1110041" y="5413139"/>
                </a:cubicBezTo>
                <a:close/>
                <a:moveTo>
                  <a:pt x="797626" y="5413139"/>
                </a:moveTo>
                <a:cubicBezTo>
                  <a:pt x="814606" y="5413138"/>
                  <a:pt x="831585" y="5419598"/>
                  <a:pt x="844472" y="5432518"/>
                </a:cubicBezTo>
                <a:cubicBezTo>
                  <a:pt x="870244" y="5458356"/>
                  <a:pt x="870244" y="5500605"/>
                  <a:pt x="844472" y="5526444"/>
                </a:cubicBezTo>
                <a:cubicBezTo>
                  <a:pt x="818698" y="5552282"/>
                  <a:pt x="776554" y="5552282"/>
                  <a:pt x="750782" y="5526444"/>
                </a:cubicBezTo>
                <a:cubicBezTo>
                  <a:pt x="725008" y="5500605"/>
                  <a:pt x="725008" y="5458356"/>
                  <a:pt x="750782" y="5432518"/>
                </a:cubicBezTo>
                <a:cubicBezTo>
                  <a:pt x="763668" y="5419598"/>
                  <a:pt x="780647" y="5413138"/>
                  <a:pt x="797626" y="5413139"/>
                </a:cubicBezTo>
                <a:close/>
                <a:moveTo>
                  <a:pt x="2360051" y="5412440"/>
                </a:moveTo>
                <a:cubicBezTo>
                  <a:pt x="2377030" y="5412440"/>
                  <a:pt x="2394009" y="5418899"/>
                  <a:pt x="2406896" y="5431819"/>
                </a:cubicBezTo>
                <a:cubicBezTo>
                  <a:pt x="2432670" y="5457658"/>
                  <a:pt x="2432670" y="5499907"/>
                  <a:pt x="2406896" y="5525745"/>
                </a:cubicBezTo>
                <a:cubicBezTo>
                  <a:pt x="2381122" y="5551583"/>
                  <a:pt x="2338980" y="5551583"/>
                  <a:pt x="2313206" y="5525745"/>
                </a:cubicBezTo>
                <a:cubicBezTo>
                  <a:pt x="2287432" y="5499907"/>
                  <a:pt x="2287432" y="5457658"/>
                  <a:pt x="2313206" y="5431819"/>
                </a:cubicBezTo>
                <a:cubicBezTo>
                  <a:pt x="2326093" y="5418899"/>
                  <a:pt x="2343072" y="5412440"/>
                  <a:pt x="2360051" y="5412440"/>
                </a:cubicBezTo>
                <a:close/>
                <a:moveTo>
                  <a:pt x="2047636" y="5412440"/>
                </a:moveTo>
                <a:cubicBezTo>
                  <a:pt x="2064615" y="5412440"/>
                  <a:pt x="2081594" y="5418899"/>
                  <a:pt x="2094480" y="5431819"/>
                </a:cubicBezTo>
                <a:cubicBezTo>
                  <a:pt x="2120254" y="5457658"/>
                  <a:pt x="2120254" y="5499907"/>
                  <a:pt x="2094480" y="5525745"/>
                </a:cubicBezTo>
                <a:cubicBezTo>
                  <a:pt x="2068708" y="5551583"/>
                  <a:pt x="2026564" y="5551583"/>
                  <a:pt x="2000792" y="5525745"/>
                </a:cubicBezTo>
                <a:cubicBezTo>
                  <a:pt x="1975018" y="5499907"/>
                  <a:pt x="1975018" y="5457658"/>
                  <a:pt x="2000792" y="5431819"/>
                </a:cubicBezTo>
                <a:cubicBezTo>
                  <a:pt x="2013678" y="5418899"/>
                  <a:pt x="2030657" y="5412440"/>
                  <a:pt x="2047636" y="5412440"/>
                </a:cubicBezTo>
                <a:close/>
                <a:moveTo>
                  <a:pt x="1735220" y="5412440"/>
                </a:moveTo>
                <a:cubicBezTo>
                  <a:pt x="1752200" y="5412440"/>
                  <a:pt x="1769179" y="5418899"/>
                  <a:pt x="1782066" y="5431819"/>
                </a:cubicBezTo>
                <a:cubicBezTo>
                  <a:pt x="1807838" y="5457658"/>
                  <a:pt x="1807838" y="5499907"/>
                  <a:pt x="1782066" y="5525745"/>
                </a:cubicBezTo>
                <a:cubicBezTo>
                  <a:pt x="1756292" y="5551583"/>
                  <a:pt x="1714148" y="5551583"/>
                  <a:pt x="1688376" y="5525745"/>
                </a:cubicBezTo>
                <a:cubicBezTo>
                  <a:pt x="1662602" y="5499907"/>
                  <a:pt x="1662602" y="5457658"/>
                  <a:pt x="1688376" y="5431819"/>
                </a:cubicBezTo>
                <a:cubicBezTo>
                  <a:pt x="1701262" y="5418899"/>
                  <a:pt x="1718241" y="5412440"/>
                  <a:pt x="1735220" y="5412440"/>
                </a:cubicBezTo>
                <a:close/>
                <a:moveTo>
                  <a:pt x="1423545" y="5367921"/>
                </a:moveTo>
                <a:cubicBezTo>
                  <a:pt x="1451800" y="5367921"/>
                  <a:pt x="1480098" y="5378745"/>
                  <a:pt x="1501692" y="5400394"/>
                </a:cubicBezTo>
                <a:cubicBezTo>
                  <a:pt x="1544880" y="5443691"/>
                  <a:pt x="1544880" y="5513874"/>
                  <a:pt x="1501692" y="5557170"/>
                </a:cubicBezTo>
                <a:cubicBezTo>
                  <a:pt x="1458854" y="5600467"/>
                  <a:pt x="1388846" y="5600467"/>
                  <a:pt x="1345660" y="5557170"/>
                </a:cubicBezTo>
                <a:cubicBezTo>
                  <a:pt x="1302472" y="5513874"/>
                  <a:pt x="1302472" y="5443691"/>
                  <a:pt x="1345660" y="5400394"/>
                </a:cubicBezTo>
                <a:cubicBezTo>
                  <a:pt x="1367079" y="5378745"/>
                  <a:pt x="1395290" y="5367921"/>
                  <a:pt x="1423545" y="5367921"/>
                </a:cubicBezTo>
                <a:close/>
                <a:moveTo>
                  <a:pt x="2828674" y="5300270"/>
                </a:moveTo>
                <a:cubicBezTo>
                  <a:pt x="2834334" y="5300270"/>
                  <a:pt x="2839994" y="5302452"/>
                  <a:pt x="2844348" y="5306817"/>
                </a:cubicBezTo>
                <a:cubicBezTo>
                  <a:pt x="2853054" y="5315546"/>
                  <a:pt x="2853054" y="5329513"/>
                  <a:pt x="2844348" y="5338242"/>
                </a:cubicBezTo>
                <a:cubicBezTo>
                  <a:pt x="2835640" y="5346971"/>
                  <a:pt x="2821708" y="5346971"/>
                  <a:pt x="2813002" y="5338242"/>
                </a:cubicBezTo>
                <a:cubicBezTo>
                  <a:pt x="2804294" y="5329513"/>
                  <a:pt x="2804294" y="5315546"/>
                  <a:pt x="2813002" y="5306817"/>
                </a:cubicBezTo>
                <a:cubicBezTo>
                  <a:pt x="2817355" y="5302452"/>
                  <a:pt x="2823014" y="5300270"/>
                  <a:pt x="2828674" y="5300270"/>
                </a:cubicBezTo>
                <a:close/>
                <a:moveTo>
                  <a:pt x="2516433" y="5256013"/>
                </a:moveTo>
                <a:cubicBezTo>
                  <a:pt x="2533412" y="5256013"/>
                  <a:pt x="2550391" y="5262473"/>
                  <a:pt x="2563278" y="5275392"/>
                </a:cubicBezTo>
                <a:cubicBezTo>
                  <a:pt x="2589052" y="5301230"/>
                  <a:pt x="2589052" y="5343480"/>
                  <a:pt x="2563278" y="5369318"/>
                </a:cubicBezTo>
                <a:cubicBezTo>
                  <a:pt x="2537504" y="5395156"/>
                  <a:pt x="2495362" y="5395156"/>
                  <a:pt x="2469588" y="5369318"/>
                </a:cubicBezTo>
                <a:cubicBezTo>
                  <a:pt x="2443814" y="5343480"/>
                  <a:pt x="2443814" y="5301230"/>
                  <a:pt x="2469588" y="5275392"/>
                </a:cubicBezTo>
                <a:cubicBezTo>
                  <a:pt x="2482475" y="5262473"/>
                  <a:pt x="2499454" y="5256013"/>
                  <a:pt x="2516433" y="5256013"/>
                </a:cubicBezTo>
                <a:close/>
                <a:moveTo>
                  <a:pt x="2203669" y="5255314"/>
                </a:moveTo>
                <a:cubicBezTo>
                  <a:pt x="2220648" y="5255314"/>
                  <a:pt x="2237627" y="5261774"/>
                  <a:pt x="2250514" y="5274694"/>
                </a:cubicBezTo>
                <a:cubicBezTo>
                  <a:pt x="2276288" y="5300532"/>
                  <a:pt x="2276288" y="5342781"/>
                  <a:pt x="2250514" y="5368620"/>
                </a:cubicBezTo>
                <a:cubicBezTo>
                  <a:pt x="2224740" y="5394458"/>
                  <a:pt x="2182598" y="5394458"/>
                  <a:pt x="2156824" y="5368620"/>
                </a:cubicBezTo>
                <a:cubicBezTo>
                  <a:pt x="2131052" y="5342781"/>
                  <a:pt x="2131052" y="5300532"/>
                  <a:pt x="2156824" y="5274694"/>
                </a:cubicBezTo>
                <a:cubicBezTo>
                  <a:pt x="2169711" y="5261774"/>
                  <a:pt x="2186690" y="5255314"/>
                  <a:pt x="2203669" y="5255314"/>
                </a:cubicBezTo>
                <a:close/>
                <a:moveTo>
                  <a:pt x="1891254" y="5255314"/>
                </a:moveTo>
                <a:cubicBezTo>
                  <a:pt x="1908233" y="5255314"/>
                  <a:pt x="1925213" y="5261774"/>
                  <a:pt x="1938100" y="5274694"/>
                </a:cubicBezTo>
                <a:cubicBezTo>
                  <a:pt x="1963872" y="5300532"/>
                  <a:pt x="1963872" y="5342781"/>
                  <a:pt x="1938100" y="5368620"/>
                </a:cubicBezTo>
                <a:cubicBezTo>
                  <a:pt x="1912326" y="5394458"/>
                  <a:pt x="1870182" y="5394458"/>
                  <a:pt x="1844410" y="5368620"/>
                </a:cubicBezTo>
                <a:cubicBezTo>
                  <a:pt x="1818636" y="5342781"/>
                  <a:pt x="1818636" y="5300532"/>
                  <a:pt x="1844410" y="5274694"/>
                </a:cubicBezTo>
                <a:cubicBezTo>
                  <a:pt x="1857296" y="5261774"/>
                  <a:pt x="1874275" y="5255314"/>
                  <a:pt x="1891254" y="5255314"/>
                </a:cubicBezTo>
                <a:close/>
                <a:moveTo>
                  <a:pt x="1578839" y="5255314"/>
                </a:moveTo>
                <a:cubicBezTo>
                  <a:pt x="1595818" y="5255314"/>
                  <a:pt x="1612797" y="5261774"/>
                  <a:pt x="1625684" y="5274694"/>
                </a:cubicBezTo>
                <a:cubicBezTo>
                  <a:pt x="1651456" y="5300532"/>
                  <a:pt x="1651456" y="5342781"/>
                  <a:pt x="1625684" y="5368620"/>
                </a:cubicBezTo>
                <a:cubicBezTo>
                  <a:pt x="1599910" y="5394458"/>
                  <a:pt x="1557768" y="5394458"/>
                  <a:pt x="1531994" y="5368620"/>
                </a:cubicBezTo>
                <a:cubicBezTo>
                  <a:pt x="1506220" y="5342781"/>
                  <a:pt x="1506220" y="5300532"/>
                  <a:pt x="1531994" y="5274694"/>
                </a:cubicBezTo>
                <a:cubicBezTo>
                  <a:pt x="1544881" y="5261774"/>
                  <a:pt x="1561860" y="5255314"/>
                  <a:pt x="1578839" y="5255314"/>
                </a:cubicBezTo>
                <a:close/>
                <a:moveTo>
                  <a:pt x="1266423" y="5255314"/>
                </a:moveTo>
                <a:cubicBezTo>
                  <a:pt x="1283402" y="5255314"/>
                  <a:pt x="1300381" y="5261774"/>
                  <a:pt x="1313268" y="5274694"/>
                </a:cubicBezTo>
                <a:cubicBezTo>
                  <a:pt x="1339042" y="5300532"/>
                  <a:pt x="1339042" y="5342781"/>
                  <a:pt x="1313268" y="5368620"/>
                </a:cubicBezTo>
                <a:cubicBezTo>
                  <a:pt x="1287494" y="5394458"/>
                  <a:pt x="1245352" y="5394458"/>
                  <a:pt x="1219578" y="5368620"/>
                </a:cubicBezTo>
                <a:cubicBezTo>
                  <a:pt x="1193804" y="5342781"/>
                  <a:pt x="1193804" y="5300532"/>
                  <a:pt x="1219578" y="5274694"/>
                </a:cubicBezTo>
                <a:cubicBezTo>
                  <a:pt x="1232465" y="5261774"/>
                  <a:pt x="1249444" y="5255314"/>
                  <a:pt x="1266423" y="5255314"/>
                </a:cubicBezTo>
                <a:close/>
                <a:moveTo>
                  <a:pt x="954008" y="5255314"/>
                </a:moveTo>
                <a:cubicBezTo>
                  <a:pt x="970987" y="5255314"/>
                  <a:pt x="987966" y="5261774"/>
                  <a:pt x="1000852" y="5274694"/>
                </a:cubicBezTo>
                <a:cubicBezTo>
                  <a:pt x="1026626" y="5300532"/>
                  <a:pt x="1026626" y="5342781"/>
                  <a:pt x="1000852" y="5368620"/>
                </a:cubicBezTo>
                <a:cubicBezTo>
                  <a:pt x="975080" y="5394458"/>
                  <a:pt x="932936" y="5394458"/>
                  <a:pt x="907164" y="5368620"/>
                </a:cubicBezTo>
                <a:cubicBezTo>
                  <a:pt x="881390" y="5342781"/>
                  <a:pt x="881390" y="5300532"/>
                  <a:pt x="907164" y="5274694"/>
                </a:cubicBezTo>
                <a:cubicBezTo>
                  <a:pt x="920050" y="5261774"/>
                  <a:pt x="937029" y="5255314"/>
                  <a:pt x="954008" y="5255314"/>
                </a:cubicBezTo>
                <a:close/>
                <a:moveTo>
                  <a:pt x="641592" y="5255314"/>
                </a:moveTo>
                <a:cubicBezTo>
                  <a:pt x="658572" y="5255314"/>
                  <a:pt x="675551" y="5261774"/>
                  <a:pt x="688438" y="5274694"/>
                </a:cubicBezTo>
                <a:cubicBezTo>
                  <a:pt x="714210" y="5300532"/>
                  <a:pt x="714210" y="5342781"/>
                  <a:pt x="688438" y="5368620"/>
                </a:cubicBezTo>
                <a:cubicBezTo>
                  <a:pt x="662664" y="5394458"/>
                  <a:pt x="620520" y="5394458"/>
                  <a:pt x="594748" y="5368620"/>
                </a:cubicBezTo>
                <a:cubicBezTo>
                  <a:pt x="568974" y="5342781"/>
                  <a:pt x="568974" y="5300532"/>
                  <a:pt x="594748" y="5274694"/>
                </a:cubicBezTo>
                <a:cubicBezTo>
                  <a:pt x="607634" y="5261774"/>
                  <a:pt x="624613" y="5255314"/>
                  <a:pt x="641592" y="5255314"/>
                </a:cubicBezTo>
                <a:close/>
                <a:moveTo>
                  <a:pt x="2672989" y="5143843"/>
                </a:moveTo>
                <a:cubicBezTo>
                  <a:pt x="2678648" y="5143843"/>
                  <a:pt x="2684308" y="5146025"/>
                  <a:pt x="2688662" y="5150390"/>
                </a:cubicBezTo>
                <a:cubicBezTo>
                  <a:pt x="2697370" y="5159120"/>
                  <a:pt x="2697370" y="5173086"/>
                  <a:pt x="2688662" y="5181815"/>
                </a:cubicBezTo>
                <a:cubicBezTo>
                  <a:pt x="2679954" y="5190544"/>
                  <a:pt x="2666024" y="5190544"/>
                  <a:pt x="2657316" y="5181815"/>
                </a:cubicBezTo>
                <a:cubicBezTo>
                  <a:pt x="2648608" y="5173086"/>
                  <a:pt x="2648608" y="5159120"/>
                  <a:pt x="2657316" y="5150390"/>
                </a:cubicBezTo>
                <a:cubicBezTo>
                  <a:pt x="2661670" y="5146025"/>
                  <a:pt x="2667329" y="5143843"/>
                  <a:pt x="2672989" y="5143843"/>
                </a:cubicBezTo>
                <a:close/>
                <a:moveTo>
                  <a:pt x="2360400" y="5099586"/>
                </a:moveTo>
                <a:cubicBezTo>
                  <a:pt x="2377379" y="5099586"/>
                  <a:pt x="2394358" y="5106046"/>
                  <a:pt x="2407244" y="5118965"/>
                </a:cubicBezTo>
                <a:cubicBezTo>
                  <a:pt x="2433018" y="5144804"/>
                  <a:pt x="2433018" y="5187053"/>
                  <a:pt x="2407244" y="5212891"/>
                </a:cubicBezTo>
                <a:cubicBezTo>
                  <a:pt x="2381472" y="5238730"/>
                  <a:pt x="2339328" y="5238730"/>
                  <a:pt x="2313554" y="5212891"/>
                </a:cubicBezTo>
                <a:cubicBezTo>
                  <a:pt x="2287782" y="5187053"/>
                  <a:pt x="2287782" y="5144804"/>
                  <a:pt x="2313554" y="5118965"/>
                </a:cubicBezTo>
                <a:cubicBezTo>
                  <a:pt x="2326441" y="5106046"/>
                  <a:pt x="2343420" y="5099586"/>
                  <a:pt x="2360400" y="5099586"/>
                </a:cubicBezTo>
                <a:close/>
                <a:moveTo>
                  <a:pt x="2047984" y="5099586"/>
                </a:moveTo>
                <a:cubicBezTo>
                  <a:pt x="2064964" y="5099586"/>
                  <a:pt x="2081943" y="5106046"/>
                  <a:pt x="2094830" y="5118965"/>
                </a:cubicBezTo>
                <a:cubicBezTo>
                  <a:pt x="2120602" y="5144804"/>
                  <a:pt x="2120602" y="5187053"/>
                  <a:pt x="2094830" y="5212891"/>
                </a:cubicBezTo>
                <a:cubicBezTo>
                  <a:pt x="2069056" y="5238730"/>
                  <a:pt x="2026912" y="5238730"/>
                  <a:pt x="2001140" y="5212891"/>
                </a:cubicBezTo>
                <a:cubicBezTo>
                  <a:pt x="1975366" y="5187053"/>
                  <a:pt x="1975366" y="5144804"/>
                  <a:pt x="2001140" y="5118965"/>
                </a:cubicBezTo>
                <a:cubicBezTo>
                  <a:pt x="2014026" y="5106046"/>
                  <a:pt x="2031005" y="5099586"/>
                  <a:pt x="2047984" y="5099586"/>
                </a:cubicBezTo>
                <a:close/>
                <a:moveTo>
                  <a:pt x="1735569" y="5099586"/>
                </a:moveTo>
                <a:cubicBezTo>
                  <a:pt x="1752548" y="5099586"/>
                  <a:pt x="1769527" y="5106046"/>
                  <a:pt x="1782414" y="5118965"/>
                </a:cubicBezTo>
                <a:cubicBezTo>
                  <a:pt x="1808188" y="5144804"/>
                  <a:pt x="1808188" y="5187053"/>
                  <a:pt x="1782414" y="5212891"/>
                </a:cubicBezTo>
                <a:cubicBezTo>
                  <a:pt x="1756640" y="5238730"/>
                  <a:pt x="1714498" y="5238730"/>
                  <a:pt x="1688724" y="5212891"/>
                </a:cubicBezTo>
                <a:cubicBezTo>
                  <a:pt x="1662950" y="5187053"/>
                  <a:pt x="1662950" y="5144804"/>
                  <a:pt x="1688724" y="5118965"/>
                </a:cubicBezTo>
                <a:cubicBezTo>
                  <a:pt x="1701611" y="5106046"/>
                  <a:pt x="1718590" y="5099586"/>
                  <a:pt x="1735569" y="5099586"/>
                </a:cubicBezTo>
                <a:close/>
                <a:moveTo>
                  <a:pt x="1110041" y="5099586"/>
                </a:moveTo>
                <a:cubicBezTo>
                  <a:pt x="1127020" y="5099586"/>
                  <a:pt x="1143999" y="5106046"/>
                  <a:pt x="1156886" y="5118965"/>
                </a:cubicBezTo>
                <a:cubicBezTo>
                  <a:pt x="1182660" y="5144804"/>
                  <a:pt x="1182660" y="5187053"/>
                  <a:pt x="1156886" y="5212891"/>
                </a:cubicBezTo>
                <a:cubicBezTo>
                  <a:pt x="1131112" y="5238730"/>
                  <a:pt x="1088970" y="5238730"/>
                  <a:pt x="1063196" y="5212891"/>
                </a:cubicBezTo>
                <a:cubicBezTo>
                  <a:pt x="1037424" y="5187053"/>
                  <a:pt x="1037424" y="5144804"/>
                  <a:pt x="1063196" y="5118965"/>
                </a:cubicBezTo>
                <a:cubicBezTo>
                  <a:pt x="1076083" y="5106046"/>
                  <a:pt x="1093062" y="5099586"/>
                  <a:pt x="1110041" y="5099586"/>
                </a:cubicBezTo>
                <a:close/>
                <a:moveTo>
                  <a:pt x="485559" y="5099586"/>
                </a:moveTo>
                <a:cubicBezTo>
                  <a:pt x="502538" y="5099586"/>
                  <a:pt x="519517" y="5106046"/>
                  <a:pt x="532404" y="5118965"/>
                </a:cubicBezTo>
                <a:cubicBezTo>
                  <a:pt x="558178" y="5144804"/>
                  <a:pt x="558178" y="5187053"/>
                  <a:pt x="532404" y="5212891"/>
                </a:cubicBezTo>
                <a:cubicBezTo>
                  <a:pt x="506630" y="5238730"/>
                  <a:pt x="464488" y="5238730"/>
                  <a:pt x="438714" y="5212891"/>
                </a:cubicBezTo>
                <a:lnTo>
                  <a:pt x="430318" y="5200182"/>
                </a:lnTo>
                <a:lnTo>
                  <a:pt x="423217" y="5185773"/>
                </a:lnTo>
                <a:lnTo>
                  <a:pt x="419384" y="5165928"/>
                </a:lnTo>
                <a:cubicBezTo>
                  <a:pt x="419384" y="5148906"/>
                  <a:pt x="425827" y="5131884"/>
                  <a:pt x="438714" y="5118965"/>
                </a:cubicBezTo>
                <a:cubicBezTo>
                  <a:pt x="451601" y="5106046"/>
                  <a:pt x="468580" y="5099586"/>
                  <a:pt x="485559" y="5099586"/>
                </a:cubicBezTo>
                <a:close/>
                <a:moveTo>
                  <a:pt x="798671" y="5097491"/>
                </a:moveTo>
                <a:cubicBezTo>
                  <a:pt x="815650" y="5097491"/>
                  <a:pt x="832629" y="5103951"/>
                  <a:pt x="845516" y="5116870"/>
                </a:cubicBezTo>
                <a:cubicBezTo>
                  <a:pt x="871290" y="5142709"/>
                  <a:pt x="871290" y="5184958"/>
                  <a:pt x="845516" y="5210796"/>
                </a:cubicBezTo>
                <a:cubicBezTo>
                  <a:pt x="819742" y="5236635"/>
                  <a:pt x="777600" y="5236635"/>
                  <a:pt x="751826" y="5210796"/>
                </a:cubicBezTo>
                <a:cubicBezTo>
                  <a:pt x="726052" y="5184958"/>
                  <a:pt x="726052" y="5142709"/>
                  <a:pt x="751826" y="5116870"/>
                </a:cubicBezTo>
                <a:cubicBezTo>
                  <a:pt x="764713" y="5103951"/>
                  <a:pt x="781692" y="5097491"/>
                  <a:pt x="798671" y="5097491"/>
                </a:cubicBezTo>
                <a:close/>
                <a:moveTo>
                  <a:pt x="1423153" y="5077327"/>
                </a:moveTo>
                <a:cubicBezTo>
                  <a:pt x="1445792" y="5077327"/>
                  <a:pt x="1468431" y="5085969"/>
                  <a:pt x="1485672" y="5103253"/>
                </a:cubicBezTo>
                <a:cubicBezTo>
                  <a:pt x="1520152" y="5137820"/>
                  <a:pt x="1520152" y="5194036"/>
                  <a:pt x="1485672" y="5228603"/>
                </a:cubicBezTo>
                <a:cubicBezTo>
                  <a:pt x="1451190" y="5263171"/>
                  <a:pt x="1395116" y="5263171"/>
                  <a:pt x="1360636" y="5228603"/>
                </a:cubicBezTo>
                <a:cubicBezTo>
                  <a:pt x="1326154" y="5194036"/>
                  <a:pt x="1326154" y="5137820"/>
                  <a:pt x="1360636" y="5103253"/>
                </a:cubicBezTo>
                <a:cubicBezTo>
                  <a:pt x="1377876" y="5085969"/>
                  <a:pt x="1400515" y="5077327"/>
                  <a:pt x="1423153" y="5077327"/>
                </a:cubicBezTo>
                <a:close/>
                <a:moveTo>
                  <a:pt x="2829022" y="4987067"/>
                </a:moveTo>
                <a:cubicBezTo>
                  <a:pt x="2834682" y="4987067"/>
                  <a:pt x="2840342" y="4989249"/>
                  <a:pt x="2844696" y="4993614"/>
                </a:cubicBezTo>
                <a:cubicBezTo>
                  <a:pt x="2853402" y="5002343"/>
                  <a:pt x="2853402" y="5016310"/>
                  <a:pt x="2844696" y="5025039"/>
                </a:cubicBezTo>
                <a:cubicBezTo>
                  <a:pt x="2835988" y="5033769"/>
                  <a:pt x="2822056" y="5033769"/>
                  <a:pt x="2813350" y="5025039"/>
                </a:cubicBezTo>
                <a:cubicBezTo>
                  <a:pt x="2804642" y="5016310"/>
                  <a:pt x="2804642" y="5002343"/>
                  <a:pt x="2813350" y="4993614"/>
                </a:cubicBezTo>
                <a:cubicBezTo>
                  <a:pt x="2817703" y="4989249"/>
                  <a:pt x="2823362" y="4987067"/>
                  <a:pt x="2829022" y="4987067"/>
                </a:cubicBezTo>
                <a:close/>
                <a:moveTo>
                  <a:pt x="2516608" y="4987067"/>
                </a:moveTo>
                <a:cubicBezTo>
                  <a:pt x="2522268" y="4987067"/>
                  <a:pt x="2527927" y="4989249"/>
                  <a:pt x="2532280" y="4993614"/>
                </a:cubicBezTo>
                <a:cubicBezTo>
                  <a:pt x="2540988" y="5002343"/>
                  <a:pt x="2540988" y="5016310"/>
                  <a:pt x="2532280" y="5025039"/>
                </a:cubicBezTo>
                <a:cubicBezTo>
                  <a:pt x="2523574" y="5033769"/>
                  <a:pt x="2509642" y="5033769"/>
                  <a:pt x="2500934" y="5025039"/>
                </a:cubicBezTo>
                <a:cubicBezTo>
                  <a:pt x="2492228" y="5016310"/>
                  <a:pt x="2492228" y="5002343"/>
                  <a:pt x="2500934" y="4993614"/>
                </a:cubicBezTo>
                <a:cubicBezTo>
                  <a:pt x="2505288" y="4989249"/>
                  <a:pt x="2510948" y="4987067"/>
                  <a:pt x="2516608" y="4987067"/>
                </a:cubicBezTo>
                <a:close/>
                <a:moveTo>
                  <a:pt x="329003" y="4985321"/>
                </a:moveTo>
                <a:cubicBezTo>
                  <a:pt x="334663" y="4985321"/>
                  <a:pt x="340322" y="4987503"/>
                  <a:pt x="344676" y="4991868"/>
                </a:cubicBezTo>
                <a:cubicBezTo>
                  <a:pt x="353384" y="5000597"/>
                  <a:pt x="353384" y="5014564"/>
                  <a:pt x="344676" y="5023294"/>
                </a:cubicBezTo>
                <a:lnTo>
                  <a:pt x="343407" y="5023824"/>
                </a:lnTo>
                <a:lnTo>
                  <a:pt x="334421" y="5005588"/>
                </a:lnTo>
                <a:lnTo>
                  <a:pt x="326782" y="4986249"/>
                </a:lnTo>
                <a:close/>
                <a:moveTo>
                  <a:pt x="2204018" y="4942810"/>
                </a:moveTo>
                <a:cubicBezTo>
                  <a:pt x="2220997" y="4942810"/>
                  <a:pt x="2237976" y="4949270"/>
                  <a:pt x="2250862" y="4962189"/>
                </a:cubicBezTo>
                <a:cubicBezTo>
                  <a:pt x="2276636" y="4988027"/>
                  <a:pt x="2276636" y="5030277"/>
                  <a:pt x="2250862" y="5056115"/>
                </a:cubicBezTo>
                <a:cubicBezTo>
                  <a:pt x="2225090" y="5081953"/>
                  <a:pt x="2182946" y="5081953"/>
                  <a:pt x="2157172" y="5056115"/>
                </a:cubicBezTo>
                <a:cubicBezTo>
                  <a:pt x="2131400" y="5030277"/>
                  <a:pt x="2131400" y="4988027"/>
                  <a:pt x="2157172" y="4962189"/>
                </a:cubicBezTo>
                <a:cubicBezTo>
                  <a:pt x="2170059" y="4949270"/>
                  <a:pt x="2187038" y="4942810"/>
                  <a:pt x="2204018" y="4942810"/>
                </a:cubicBezTo>
                <a:close/>
                <a:moveTo>
                  <a:pt x="1891602" y="4942810"/>
                </a:moveTo>
                <a:cubicBezTo>
                  <a:pt x="1908582" y="4942810"/>
                  <a:pt x="1925561" y="4949270"/>
                  <a:pt x="1938448" y="4962189"/>
                </a:cubicBezTo>
                <a:cubicBezTo>
                  <a:pt x="1964220" y="4988027"/>
                  <a:pt x="1964220" y="5030277"/>
                  <a:pt x="1938448" y="5056115"/>
                </a:cubicBezTo>
                <a:cubicBezTo>
                  <a:pt x="1912674" y="5081953"/>
                  <a:pt x="1870530" y="5081953"/>
                  <a:pt x="1844758" y="5056115"/>
                </a:cubicBezTo>
                <a:cubicBezTo>
                  <a:pt x="1818984" y="5030277"/>
                  <a:pt x="1818984" y="4988027"/>
                  <a:pt x="1844758" y="4962189"/>
                </a:cubicBezTo>
                <a:cubicBezTo>
                  <a:pt x="1857644" y="4949270"/>
                  <a:pt x="1874623" y="4942810"/>
                  <a:pt x="1891602" y="4942810"/>
                </a:cubicBezTo>
                <a:close/>
                <a:moveTo>
                  <a:pt x="954008" y="4941413"/>
                </a:moveTo>
                <a:cubicBezTo>
                  <a:pt x="970987" y="4941413"/>
                  <a:pt x="987966" y="4947873"/>
                  <a:pt x="1000852" y="4960792"/>
                </a:cubicBezTo>
                <a:cubicBezTo>
                  <a:pt x="1026626" y="4986631"/>
                  <a:pt x="1026626" y="5028880"/>
                  <a:pt x="1000852" y="5054718"/>
                </a:cubicBezTo>
                <a:cubicBezTo>
                  <a:pt x="975080" y="5080557"/>
                  <a:pt x="932936" y="5080557"/>
                  <a:pt x="907164" y="5054718"/>
                </a:cubicBezTo>
                <a:cubicBezTo>
                  <a:pt x="881390" y="5028880"/>
                  <a:pt x="881390" y="4986631"/>
                  <a:pt x="907164" y="4960792"/>
                </a:cubicBezTo>
                <a:cubicBezTo>
                  <a:pt x="920050" y="4947873"/>
                  <a:pt x="937029" y="4941413"/>
                  <a:pt x="954008" y="4941413"/>
                </a:cubicBezTo>
                <a:close/>
                <a:moveTo>
                  <a:pt x="641592" y="4941413"/>
                </a:moveTo>
                <a:cubicBezTo>
                  <a:pt x="658572" y="4941413"/>
                  <a:pt x="675551" y="4947873"/>
                  <a:pt x="688438" y="4960792"/>
                </a:cubicBezTo>
                <a:cubicBezTo>
                  <a:pt x="714210" y="4986631"/>
                  <a:pt x="714210" y="5028880"/>
                  <a:pt x="688438" y="5054718"/>
                </a:cubicBezTo>
                <a:cubicBezTo>
                  <a:pt x="662664" y="5080557"/>
                  <a:pt x="620520" y="5080557"/>
                  <a:pt x="594748" y="5054718"/>
                </a:cubicBezTo>
                <a:cubicBezTo>
                  <a:pt x="568974" y="5028880"/>
                  <a:pt x="568974" y="4986631"/>
                  <a:pt x="594748" y="4960792"/>
                </a:cubicBezTo>
                <a:cubicBezTo>
                  <a:pt x="607634" y="4947873"/>
                  <a:pt x="624613" y="4941413"/>
                  <a:pt x="641592" y="4941413"/>
                </a:cubicBezTo>
                <a:close/>
                <a:moveTo>
                  <a:pt x="1579187" y="4920551"/>
                </a:moveTo>
                <a:cubicBezTo>
                  <a:pt x="1601826" y="4920551"/>
                  <a:pt x="1624464" y="4929193"/>
                  <a:pt x="1641704" y="4946477"/>
                </a:cubicBezTo>
                <a:cubicBezTo>
                  <a:pt x="1676186" y="4981044"/>
                  <a:pt x="1676186" y="5037260"/>
                  <a:pt x="1641704" y="5071828"/>
                </a:cubicBezTo>
                <a:cubicBezTo>
                  <a:pt x="1607224" y="5106395"/>
                  <a:pt x="1551150" y="5106395"/>
                  <a:pt x="1516670" y="5071828"/>
                </a:cubicBezTo>
                <a:cubicBezTo>
                  <a:pt x="1482188" y="5037260"/>
                  <a:pt x="1482188" y="4981044"/>
                  <a:pt x="1516670" y="4946477"/>
                </a:cubicBezTo>
                <a:cubicBezTo>
                  <a:pt x="1533910" y="4929193"/>
                  <a:pt x="1556549" y="4920551"/>
                  <a:pt x="1579187" y="4920551"/>
                </a:cubicBezTo>
                <a:close/>
                <a:moveTo>
                  <a:pt x="1266771" y="4918805"/>
                </a:moveTo>
                <a:cubicBezTo>
                  <a:pt x="1289410" y="4918805"/>
                  <a:pt x="1312049" y="4927447"/>
                  <a:pt x="1329290" y="4944731"/>
                </a:cubicBezTo>
                <a:cubicBezTo>
                  <a:pt x="1363770" y="4979298"/>
                  <a:pt x="1363770" y="5035514"/>
                  <a:pt x="1329290" y="5070082"/>
                </a:cubicBezTo>
                <a:cubicBezTo>
                  <a:pt x="1294808" y="5104650"/>
                  <a:pt x="1238734" y="5104650"/>
                  <a:pt x="1204254" y="5070082"/>
                </a:cubicBezTo>
                <a:cubicBezTo>
                  <a:pt x="1169774" y="5035514"/>
                  <a:pt x="1169774" y="4979298"/>
                  <a:pt x="1204254" y="4944731"/>
                </a:cubicBezTo>
                <a:cubicBezTo>
                  <a:pt x="1221494" y="4927447"/>
                  <a:pt x="1244133" y="4918805"/>
                  <a:pt x="1266771" y="4918805"/>
                </a:cubicBezTo>
                <a:close/>
                <a:moveTo>
                  <a:pt x="2672292" y="4830291"/>
                </a:moveTo>
                <a:cubicBezTo>
                  <a:pt x="2677952" y="4830291"/>
                  <a:pt x="2683612" y="4832473"/>
                  <a:pt x="2687966" y="4836838"/>
                </a:cubicBezTo>
                <a:cubicBezTo>
                  <a:pt x="2696672" y="4845568"/>
                  <a:pt x="2696672" y="4859534"/>
                  <a:pt x="2687966" y="4868263"/>
                </a:cubicBezTo>
                <a:cubicBezTo>
                  <a:pt x="2679258" y="4876992"/>
                  <a:pt x="2665326" y="4876992"/>
                  <a:pt x="2656620" y="4868263"/>
                </a:cubicBezTo>
                <a:cubicBezTo>
                  <a:pt x="2647912" y="4859534"/>
                  <a:pt x="2647912" y="4845568"/>
                  <a:pt x="2656620" y="4836838"/>
                </a:cubicBezTo>
                <a:cubicBezTo>
                  <a:pt x="2660973" y="4832473"/>
                  <a:pt x="2666632" y="4830291"/>
                  <a:pt x="2672292" y="4830291"/>
                </a:cubicBezTo>
                <a:close/>
                <a:moveTo>
                  <a:pt x="2359877" y="4830291"/>
                </a:moveTo>
                <a:cubicBezTo>
                  <a:pt x="2365537" y="4830291"/>
                  <a:pt x="2371196" y="4832473"/>
                  <a:pt x="2375550" y="4836838"/>
                </a:cubicBezTo>
                <a:cubicBezTo>
                  <a:pt x="2384258" y="4845568"/>
                  <a:pt x="2384258" y="4859534"/>
                  <a:pt x="2375550" y="4868263"/>
                </a:cubicBezTo>
                <a:cubicBezTo>
                  <a:pt x="2366842" y="4876992"/>
                  <a:pt x="2352912" y="4876992"/>
                  <a:pt x="2344204" y="4868263"/>
                </a:cubicBezTo>
                <a:cubicBezTo>
                  <a:pt x="2335496" y="4859534"/>
                  <a:pt x="2335496" y="4845568"/>
                  <a:pt x="2344204" y="4836838"/>
                </a:cubicBezTo>
                <a:cubicBezTo>
                  <a:pt x="2348558" y="4832473"/>
                  <a:pt x="2354218" y="4830291"/>
                  <a:pt x="2359877" y="4830291"/>
                </a:cubicBezTo>
                <a:close/>
                <a:moveTo>
                  <a:pt x="485385" y="4828545"/>
                </a:moveTo>
                <a:cubicBezTo>
                  <a:pt x="491045" y="4828545"/>
                  <a:pt x="496704" y="4830727"/>
                  <a:pt x="501058" y="4835092"/>
                </a:cubicBezTo>
                <a:cubicBezTo>
                  <a:pt x="509764" y="4843822"/>
                  <a:pt x="509764" y="4857788"/>
                  <a:pt x="501058" y="4866517"/>
                </a:cubicBezTo>
                <a:cubicBezTo>
                  <a:pt x="492350" y="4875246"/>
                  <a:pt x="478420" y="4875246"/>
                  <a:pt x="469712" y="4866517"/>
                </a:cubicBezTo>
                <a:cubicBezTo>
                  <a:pt x="461004" y="4857788"/>
                  <a:pt x="461004" y="4843822"/>
                  <a:pt x="469712" y="4835092"/>
                </a:cubicBezTo>
                <a:cubicBezTo>
                  <a:pt x="474066" y="4830727"/>
                  <a:pt x="479726" y="4828545"/>
                  <a:pt x="485385" y="4828545"/>
                </a:cubicBezTo>
                <a:close/>
                <a:moveTo>
                  <a:pt x="2047288" y="4786033"/>
                </a:moveTo>
                <a:cubicBezTo>
                  <a:pt x="2064267" y="4786033"/>
                  <a:pt x="2081246" y="4792493"/>
                  <a:pt x="2094132" y="4805413"/>
                </a:cubicBezTo>
                <a:cubicBezTo>
                  <a:pt x="2119906" y="4831252"/>
                  <a:pt x="2119906" y="4873501"/>
                  <a:pt x="2094132" y="4899339"/>
                </a:cubicBezTo>
                <a:cubicBezTo>
                  <a:pt x="2068360" y="4925178"/>
                  <a:pt x="2026216" y="4925178"/>
                  <a:pt x="2000442" y="4899339"/>
                </a:cubicBezTo>
                <a:cubicBezTo>
                  <a:pt x="1974670" y="4873501"/>
                  <a:pt x="1974670" y="4831252"/>
                  <a:pt x="2000442" y="4805413"/>
                </a:cubicBezTo>
                <a:cubicBezTo>
                  <a:pt x="2013329" y="4792493"/>
                  <a:pt x="2030309" y="4786033"/>
                  <a:pt x="2047288" y="4786033"/>
                </a:cubicBezTo>
                <a:close/>
                <a:moveTo>
                  <a:pt x="797974" y="4784638"/>
                </a:moveTo>
                <a:cubicBezTo>
                  <a:pt x="814954" y="4784638"/>
                  <a:pt x="831933" y="4791097"/>
                  <a:pt x="844820" y="4804017"/>
                </a:cubicBezTo>
                <a:cubicBezTo>
                  <a:pt x="870592" y="4829855"/>
                  <a:pt x="870592" y="4872104"/>
                  <a:pt x="844820" y="4897943"/>
                </a:cubicBezTo>
                <a:cubicBezTo>
                  <a:pt x="819046" y="4923781"/>
                  <a:pt x="776902" y="4923781"/>
                  <a:pt x="751130" y="4897943"/>
                </a:cubicBezTo>
                <a:cubicBezTo>
                  <a:pt x="725356" y="4872104"/>
                  <a:pt x="725356" y="4829855"/>
                  <a:pt x="751130" y="4804017"/>
                </a:cubicBezTo>
                <a:cubicBezTo>
                  <a:pt x="764016" y="4791097"/>
                  <a:pt x="780995" y="4784638"/>
                  <a:pt x="797974" y="4784638"/>
                </a:cubicBezTo>
                <a:close/>
                <a:moveTo>
                  <a:pt x="1734872" y="4764124"/>
                </a:moveTo>
                <a:cubicBezTo>
                  <a:pt x="1757511" y="4764124"/>
                  <a:pt x="1780150" y="4772766"/>
                  <a:pt x="1797390" y="4790050"/>
                </a:cubicBezTo>
                <a:cubicBezTo>
                  <a:pt x="1831870" y="4824617"/>
                  <a:pt x="1831870" y="4880833"/>
                  <a:pt x="1797390" y="4915401"/>
                </a:cubicBezTo>
                <a:cubicBezTo>
                  <a:pt x="1762910" y="4949968"/>
                  <a:pt x="1706834" y="4949968"/>
                  <a:pt x="1672354" y="4915401"/>
                </a:cubicBezTo>
                <a:cubicBezTo>
                  <a:pt x="1637874" y="4880833"/>
                  <a:pt x="1637874" y="4824617"/>
                  <a:pt x="1672354" y="4790050"/>
                </a:cubicBezTo>
                <a:cubicBezTo>
                  <a:pt x="1689594" y="4772766"/>
                  <a:pt x="1712233" y="4764124"/>
                  <a:pt x="1734872" y="4764124"/>
                </a:cubicBezTo>
                <a:close/>
                <a:moveTo>
                  <a:pt x="1110390" y="4762727"/>
                </a:moveTo>
                <a:cubicBezTo>
                  <a:pt x="1133029" y="4762727"/>
                  <a:pt x="1155668" y="4771369"/>
                  <a:pt x="1172908" y="4788653"/>
                </a:cubicBezTo>
                <a:cubicBezTo>
                  <a:pt x="1207388" y="4823220"/>
                  <a:pt x="1207388" y="4879436"/>
                  <a:pt x="1172908" y="4914004"/>
                </a:cubicBezTo>
                <a:cubicBezTo>
                  <a:pt x="1138428" y="4948572"/>
                  <a:pt x="1082352" y="4948572"/>
                  <a:pt x="1047872" y="4914004"/>
                </a:cubicBezTo>
                <a:cubicBezTo>
                  <a:pt x="1013392" y="4879436"/>
                  <a:pt x="1013392" y="4823220"/>
                  <a:pt x="1047872" y="4788653"/>
                </a:cubicBezTo>
                <a:cubicBezTo>
                  <a:pt x="1065112" y="4771369"/>
                  <a:pt x="1087751" y="4762727"/>
                  <a:pt x="1110390" y="4762727"/>
                </a:cubicBezTo>
                <a:close/>
                <a:moveTo>
                  <a:pt x="1422805" y="4762378"/>
                </a:moveTo>
                <a:cubicBezTo>
                  <a:pt x="1445444" y="4762378"/>
                  <a:pt x="1468082" y="4771020"/>
                  <a:pt x="1485322" y="4788304"/>
                </a:cubicBezTo>
                <a:cubicBezTo>
                  <a:pt x="1519804" y="4822871"/>
                  <a:pt x="1519804" y="4879087"/>
                  <a:pt x="1485322" y="4913655"/>
                </a:cubicBezTo>
                <a:cubicBezTo>
                  <a:pt x="1450842" y="4948222"/>
                  <a:pt x="1394768" y="4948222"/>
                  <a:pt x="1360288" y="4913655"/>
                </a:cubicBezTo>
                <a:cubicBezTo>
                  <a:pt x="1325806" y="4879087"/>
                  <a:pt x="1325806" y="4822871"/>
                  <a:pt x="1360288" y="4788304"/>
                </a:cubicBezTo>
                <a:cubicBezTo>
                  <a:pt x="1377528" y="4771020"/>
                  <a:pt x="1400167" y="4762378"/>
                  <a:pt x="1422805" y="4762378"/>
                </a:cubicBezTo>
                <a:close/>
                <a:moveTo>
                  <a:pt x="2828674" y="4673515"/>
                </a:moveTo>
                <a:cubicBezTo>
                  <a:pt x="2834334" y="4673515"/>
                  <a:pt x="2839994" y="4675697"/>
                  <a:pt x="2844348" y="4680062"/>
                </a:cubicBezTo>
                <a:cubicBezTo>
                  <a:pt x="2853054" y="4688791"/>
                  <a:pt x="2853054" y="4702758"/>
                  <a:pt x="2844348" y="4711487"/>
                </a:cubicBezTo>
                <a:cubicBezTo>
                  <a:pt x="2835640" y="4720216"/>
                  <a:pt x="2821708" y="4720216"/>
                  <a:pt x="2813002" y="4711487"/>
                </a:cubicBezTo>
                <a:cubicBezTo>
                  <a:pt x="2804294" y="4702758"/>
                  <a:pt x="2804294" y="4688791"/>
                  <a:pt x="2813002" y="4680062"/>
                </a:cubicBezTo>
                <a:cubicBezTo>
                  <a:pt x="2817355" y="4675697"/>
                  <a:pt x="2823014" y="4673515"/>
                  <a:pt x="2828674" y="4673515"/>
                </a:cubicBezTo>
                <a:close/>
                <a:moveTo>
                  <a:pt x="2516259" y="4673515"/>
                </a:moveTo>
                <a:cubicBezTo>
                  <a:pt x="2521919" y="4673515"/>
                  <a:pt x="2527578" y="4675697"/>
                  <a:pt x="2531932" y="4680062"/>
                </a:cubicBezTo>
                <a:cubicBezTo>
                  <a:pt x="2540640" y="4688791"/>
                  <a:pt x="2540640" y="4702758"/>
                  <a:pt x="2531932" y="4711487"/>
                </a:cubicBezTo>
                <a:cubicBezTo>
                  <a:pt x="2523224" y="4720216"/>
                  <a:pt x="2509294" y="4720216"/>
                  <a:pt x="2500586" y="4711487"/>
                </a:cubicBezTo>
                <a:cubicBezTo>
                  <a:pt x="2491878" y="4702758"/>
                  <a:pt x="2491878" y="4688791"/>
                  <a:pt x="2500586" y="4680062"/>
                </a:cubicBezTo>
                <a:cubicBezTo>
                  <a:pt x="2504940" y="4675697"/>
                  <a:pt x="2510600" y="4673515"/>
                  <a:pt x="2516259" y="4673515"/>
                </a:cubicBezTo>
                <a:close/>
                <a:moveTo>
                  <a:pt x="2203844" y="4673515"/>
                </a:moveTo>
                <a:cubicBezTo>
                  <a:pt x="2209504" y="4673515"/>
                  <a:pt x="2215163" y="4675697"/>
                  <a:pt x="2219516" y="4680062"/>
                </a:cubicBezTo>
                <a:cubicBezTo>
                  <a:pt x="2228224" y="4688791"/>
                  <a:pt x="2228224" y="4702758"/>
                  <a:pt x="2219516" y="4711487"/>
                </a:cubicBezTo>
                <a:cubicBezTo>
                  <a:pt x="2210810" y="4720216"/>
                  <a:pt x="2196878" y="4720216"/>
                  <a:pt x="2188170" y="4711487"/>
                </a:cubicBezTo>
                <a:cubicBezTo>
                  <a:pt x="2179464" y="4702758"/>
                  <a:pt x="2179464" y="4688791"/>
                  <a:pt x="2188170" y="4680062"/>
                </a:cubicBezTo>
                <a:cubicBezTo>
                  <a:pt x="2192524" y="4675697"/>
                  <a:pt x="2198184" y="4673515"/>
                  <a:pt x="2203844" y="4673515"/>
                </a:cubicBezTo>
                <a:close/>
                <a:moveTo>
                  <a:pt x="642115" y="4671420"/>
                </a:moveTo>
                <a:cubicBezTo>
                  <a:pt x="647775" y="4671420"/>
                  <a:pt x="653434" y="4673602"/>
                  <a:pt x="657788" y="4677967"/>
                </a:cubicBezTo>
                <a:cubicBezTo>
                  <a:pt x="666496" y="4686696"/>
                  <a:pt x="666496" y="4700663"/>
                  <a:pt x="657788" y="4709392"/>
                </a:cubicBezTo>
                <a:cubicBezTo>
                  <a:pt x="649080" y="4718121"/>
                  <a:pt x="635150" y="4718121"/>
                  <a:pt x="626442" y="4709392"/>
                </a:cubicBezTo>
                <a:cubicBezTo>
                  <a:pt x="617734" y="4700663"/>
                  <a:pt x="617734" y="4686696"/>
                  <a:pt x="626442" y="4677967"/>
                </a:cubicBezTo>
                <a:cubicBezTo>
                  <a:pt x="630796" y="4673602"/>
                  <a:pt x="636456" y="4671420"/>
                  <a:pt x="642115" y="4671420"/>
                </a:cubicBezTo>
                <a:close/>
                <a:moveTo>
                  <a:pt x="329700" y="4671420"/>
                </a:moveTo>
                <a:cubicBezTo>
                  <a:pt x="335360" y="4671420"/>
                  <a:pt x="341019" y="4673602"/>
                  <a:pt x="345372" y="4677967"/>
                </a:cubicBezTo>
                <a:cubicBezTo>
                  <a:pt x="354080" y="4686696"/>
                  <a:pt x="354080" y="4700663"/>
                  <a:pt x="345372" y="4709392"/>
                </a:cubicBezTo>
                <a:cubicBezTo>
                  <a:pt x="336666" y="4718121"/>
                  <a:pt x="322734" y="4718121"/>
                  <a:pt x="314026" y="4709392"/>
                </a:cubicBezTo>
                <a:cubicBezTo>
                  <a:pt x="305320" y="4700663"/>
                  <a:pt x="305320" y="4686696"/>
                  <a:pt x="314026" y="4677967"/>
                </a:cubicBezTo>
                <a:cubicBezTo>
                  <a:pt x="318380" y="4673602"/>
                  <a:pt x="324040" y="4671420"/>
                  <a:pt x="329700" y="4671420"/>
                </a:cubicBezTo>
                <a:close/>
                <a:moveTo>
                  <a:pt x="1891254" y="4607348"/>
                </a:moveTo>
                <a:cubicBezTo>
                  <a:pt x="1913893" y="4607348"/>
                  <a:pt x="1936532" y="4615990"/>
                  <a:pt x="1953772" y="4633274"/>
                </a:cubicBezTo>
                <a:cubicBezTo>
                  <a:pt x="1988252" y="4667841"/>
                  <a:pt x="1988252" y="4724057"/>
                  <a:pt x="1953772" y="4758625"/>
                </a:cubicBezTo>
                <a:cubicBezTo>
                  <a:pt x="1919292" y="4793193"/>
                  <a:pt x="1863216" y="4793193"/>
                  <a:pt x="1828736" y="4758625"/>
                </a:cubicBezTo>
                <a:cubicBezTo>
                  <a:pt x="1794256" y="4724057"/>
                  <a:pt x="1794256" y="4667841"/>
                  <a:pt x="1828736" y="4633274"/>
                </a:cubicBezTo>
                <a:cubicBezTo>
                  <a:pt x="1845976" y="4615990"/>
                  <a:pt x="1868615" y="4607348"/>
                  <a:pt x="1891254" y="4607348"/>
                </a:cubicBezTo>
                <a:close/>
                <a:moveTo>
                  <a:pt x="1579187" y="4605952"/>
                </a:moveTo>
                <a:cubicBezTo>
                  <a:pt x="1601826" y="4605952"/>
                  <a:pt x="1624464" y="4614593"/>
                  <a:pt x="1641704" y="4631877"/>
                </a:cubicBezTo>
                <a:cubicBezTo>
                  <a:pt x="1676186" y="4666445"/>
                  <a:pt x="1676186" y="4722661"/>
                  <a:pt x="1641704" y="4757228"/>
                </a:cubicBezTo>
                <a:cubicBezTo>
                  <a:pt x="1607224" y="4791796"/>
                  <a:pt x="1551150" y="4791796"/>
                  <a:pt x="1516670" y="4757228"/>
                </a:cubicBezTo>
                <a:cubicBezTo>
                  <a:pt x="1482188" y="4722661"/>
                  <a:pt x="1482188" y="4666445"/>
                  <a:pt x="1516670" y="4631877"/>
                </a:cubicBezTo>
                <a:cubicBezTo>
                  <a:pt x="1533910" y="4614593"/>
                  <a:pt x="1556549" y="4605952"/>
                  <a:pt x="1579187" y="4605952"/>
                </a:cubicBezTo>
                <a:close/>
                <a:moveTo>
                  <a:pt x="1266423" y="4605952"/>
                </a:moveTo>
                <a:cubicBezTo>
                  <a:pt x="1289062" y="4605952"/>
                  <a:pt x="1311701" y="4614593"/>
                  <a:pt x="1328942" y="4631877"/>
                </a:cubicBezTo>
                <a:cubicBezTo>
                  <a:pt x="1363422" y="4666445"/>
                  <a:pt x="1363422" y="4722661"/>
                  <a:pt x="1328942" y="4757228"/>
                </a:cubicBezTo>
                <a:cubicBezTo>
                  <a:pt x="1294460" y="4791796"/>
                  <a:pt x="1238386" y="4791796"/>
                  <a:pt x="1203906" y="4757228"/>
                </a:cubicBezTo>
                <a:cubicBezTo>
                  <a:pt x="1169424" y="4722661"/>
                  <a:pt x="1169424" y="4666445"/>
                  <a:pt x="1203906" y="4631877"/>
                </a:cubicBezTo>
                <a:cubicBezTo>
                  <a:pt x="1221146" y="4614593"/>
                  <a:pt x="1243785" y="4605952"/>
                  <a:pt x="1266423" y="4605952"/>
                </a:cubicBezTo>
                <a:close/>
                <a:moveTo>
                  <a:pt x="954705" y="4605252"/>
                </a:moveTo>
                <a:cubicBezTo>
                  <a:pt x="977344" y="4605253"/>
                  <a:pt x="999982" y="4613894"/>
                  <a:pt x="1017222" y="4631178"/>
                </a:cubicBezTo>
                <a:cubicBezTo>
                  <a:pt x="1051704" y="4665746"/>
                  <a:pt x="1051704" y="4721962"/>
                  <a:pt x="1017222" y="4756530"/>
                </a:cubicBezTo>
                <a:cubicBezTo>
                  <a:pt x="982742" y="4791097"/>
                  <a:pt x="926668" y="4791097"/>
                  <a:pt x="892186" y="4756530"/>
                </a:cubicBezTo>
                <a:cubicBezTo>
                  <a:pt x="857706" y="4721962"/>
                  <a:pt x="857706" y="4665746"/>
                  <a:pt x="892186" y="4631178"/>
                </a:cubicBezTo>
                <a:cubicBezTo>
                  <a:pt x="909427" y="4613894"/>
                  <a:pt x="932066" y="4605253"/>
                  <a:pt x="954705" y="4605252"/>
                </a:cubicBezTo>
                <a:close/>
                <a:moveTo>
                  <a:pt x="2672292" y="4517437"/>
                </a:moveTo>
                <a:cubicBezTo>
                  <a:pt x="2677952" y="4517437"/>
                  <a:pt x="2683612" y="4519619"/>
                  <a:pt x="2687966" y="4523984"/>
                </a:cubicBezTo>
                <a:cubicBezTo>
                  <a:pt x="2696672" y="4532714"/>
                  <a:pt x="2696672" y="4546680"/>
                  <a:pt x="2687966" y="4555409"/>
                </a:cubicBezTo>
                <a:cubicBezTo>
                  <a:pt x="2679258" y="4564138"/>
                  <a:pt x="2665326" y="4564138"/>
                  <a:pt x="2656620" y="4555409"/>
                </a:cubicBezTo>
                <a:cubicBezTo>
                  <a:pt x="2647912" y="4546680"/>
                  <a:pt x="2647912" y="4532714"/>
                  <a:pt x="2656620" y="4523984"/>
                </a:cubicBezTo>
                <a:cubicBezTo>
                  <a:pt x="2660973" y="4519619"/>
                  <a:pt x="2666632" y="4517437"/>
                  <a:pt x="2672292" y="4517437"/>
                </a:cubicBezTo>
                <a:close/>
                <a:moveTo>
                  <a:pt x="2359877" y="4517088"/>
                </a:moveTo>
                <a:cubicBezTo>
                  <a:pt x="2365537" y="4517088"/>
                  <a:pt x="2371196" y="4519270"/>
                  <a:pt x="2375550" y="4523635"/>
                </a:cubicBezTo>
                <a:cubicBezTo>
                  <a:pt x="2384258" y="4532365"/>
                  <a:pt x="2384258" y="4546331"/>
                  <a:pt x="2375550" y="4555060"/>
                </a:cubicBezTo>
                <a:cubicBezTo>
                  <a:pt x="2366842" y="4563789"/>
                  <a:pt x="2352912" y="4563789"/>
                  <a:pt x="2344204" y="4555060"/>
                </a:cubicBezTo>
                <a:cubicBezTo>
                  <a:pt x="2335496" y="4546331"/>
                  <a:pt x="2335496" y="4532365"/>
                  <a:pt x="2344204" y="4523635"/>
                </a:cubicBezTo>
                <a:cubicBezTo>
                  <a:pt x="2348558" y="4519270"/>
                  <a:pt x="2354218" y="4517088"/>
                  <a:pt x="2359877" y="4517088"/>
                </a:cubicBezTo>
                <a:close/>
                <a:moveTo>
                  <a:pt x="485733" y="4515342"/>
                </a:moveTo>
                <a:cubicBezTo>
                  <a:pt x="491393" y="4515342"/>
                  <a:pt x="497052" y="4517524"/>
                  <a:pt x="501406" y="4521889"/>
                </a:cubicBezTo>
                <a:cubicBezTo>
                  <a:pt x="510114" y="4530619"/>
                  <a:pt x="510114" y="4544585"/>
                  <a:pt x="501406" y="4553314"/>
                </a:cubicBezTo>
                <a:cubicBezTo>
                  <a:pt x="492698" y="4562043"/>
                  <a:pt x="478768" y="4562043"/>
                  <a:pt x="470060" y="4553314"/>
                </a:cubicBezTo>
                <a:cubicBezTo>
                  <a:pt x="461352" y="4544585"/>
                  <a:pt x="461352" y="4530619"/>
                  <a:pt x="470060" y="4521889"/>
                </a:cubicBezTo>
                <a:cubicBezTo>
                  <a:pt x="474414" y="4517524"/>
                  <a:pt x="480074" y="4515342"/>
                  <a:pt x="485733" y="4515342"/>
                </a:cubicBezTo>
                <a:close/>
                <a:moveTo>
                  <a:pt x="173666" y="4514993"/>
                </a:moveTo>
                <a:cubicBezTo>
                  <a:pt x="179326" y="4514993"/>
                  <a:pt x="184986" y="4517175"/>
                  <a:pt x="189340" y="4521540"/>
                </a:cubicBezTo>
                <a:cubicBezTo>
                  <a:pt x="198046" y="4530269"/>
                  <a:pt x="198046" y="4544236"/>
                  <a:pt x="189340" y="4552965"/>
                </a:cubicBezTo>
                <a:cubicBezTo>
                  <a:pt x="184986" y="4557329"/>
                  <a:pt x="179326" y="4559511"/>
                  <a:pt x="173666" y="4559512"/>
                </a:cubicBezTo>
                <a:lnTo>
                  <a:pt x="171730" y="4558703"/>
                </a:lnTo>
                <a:lnTo>
                  <a:pt x="160210" y="4520613"/>
                </a:lnTo>
                <a:close/>
                <a:moveTo>
                  <a:pt x="1735221" y="4449175"/>
                </a:moveTo>
                <a:cubicBezTo>
                  <a:pt x="1757859" y="4449175"/>
                  <a:pt x="1780498" y="4457817"/>
                  <a:pt x="1797738" y="4475101"/>
                </a:cubicBezTo>
                <a:cubicBezTo>
                  <a:pt x="1832220" y="4509668"/>
                  <a:pt x="1832220" y="4565884"/>
                  <a:pt x="1797738" y="4600452"/>
                </a:cubicBezTo>
                <a:cubicBezTo>
                  <a:pt x="1763258" y="4635019"/>
                  <a:pt x="1707184" y="4635019"/>
                  <a:pt x="1672702" y="4600452"/>
                </a:cubicBezTo>
                <a:cubicBezTo>
                  <a:pt x="1638222" y="4565884"/>
                  <a:pt x="1638222" y="4509668"/>
                  <a:pt x="1672702" y="4475101"/>
                </a:cubicBezTo>
                <a:cubicBezTo>
                  <a:pt x="1689943" y="4457817"/>
                  <a:pt x="1712582" y="4449175"/>
                  <a:pt x="1735221" y="4449175"/>
                </a:cubicBezTo>
                <a:close/>
                <a:moveTo>
                  <a:pt x="1422457" y="4449175"/>
                </a:moveTo>
                <a:cubicBezTo>
                  <a:pt x="1445096" y="4449175"/>
                  <a:pt x="1467734" y="4457817"/>
                  <a:pt x="1484974" y="4475101"/>
                </a:cubicBezTo>
                <a:cubicBezTo>
                  <a:pt x="1519456" y="4509668"/>
                  <a:pt x="1519456" y="4565884"/>
                  <a:pt x="1484974" y="4600452"/>
                </a:cubicBezTo>
                <a:cubicBezTo>
                  <a:pt x="1450494" y="4635019"/>
                  <a:pt x="1394420" y="4635019"/>
                  <a:pt x="1359938" y="4600452"/>
                </a:cubicBezTo>
                <a:cubicBezTo>
                  <a:pt x="1325458" y="4565884"/>
                  <a:pt x="1325458" y="4509668"/>
                  <a:pt x="1359938" y="4475101"/>
                </a:cubicBezTo>
                <a:cubicBezTo>
                  <a:pt x="1377179" y="4457817"/>
                  <a:pt x="1399818" y="4449175"/>
                  <a:pt x="1422457" y="4449175"/>
                </a:cubicBezTo>
                <a:close/>
                <a:moveTo>
                  <a:pt x="1110738" y="4448477"/>
                </a:moveTo>
                <a:cubicBezTo>
                  <a:pt x="1133377" y="4448477"/>
                  <a:pt x="1156016" y="4457119"/>
                  <a:pt x="1173256" y="4474403"/>
                </a:cubicBezTo>
                <a:cubicBezTo>
                  <a:pt x="1207736" y="4508970"/>
                  <a:pt x="1207736" y="4565186"/>
                  <a:pt x="1173256" y="4599754"/>
                </a:cubicBezTo>
                <a:cubicBezTo>
                  <a:pt x="1138776" y="4634321"/>
                  <a:pt x="1082700" y="4634321"/>
                  <a:pt x="1048220" y="4599754"/>
                </a:cubicBezTo>
                <a:cubicBezTo>
                  <a:pt x="1013740" y="4565186"/>
                  <a:pt x="1013740" y="4508970"/>
                  <a:pt x="1048220" y="4474403"/>
                </a:cubicBezTo>
                <a:cubicBezTo>
                  <a:pt x="1065460" y="4457119"/>
                  <a:pt x="1088099" y="4448477"/>
                  <a:pt x="1110738" y="4448477"/>
                </a:cubicBezTo>
                <a:close/>
                <a:moveTo>
                  <a:pt x="2047331" y="4429011"/>
                </a:moveTo>
                <a:cubicBezTo>
                  <a:pt x="2075585" y="4429011"/>
                  <a:pt x="2103884" y="4439835"/>
                  <a:pt x="2125478" y="4461484"/>
                </a:cubicBezTo>
                <a:cubicBezTo>
                  <a:pt x="2168666" y="4504431"/>
                  <a:pt x="2168666" y="4574614"/>
                  <a:pt x="2125478" y="4617910"/>
                </a:cubicBezTo>
                <a:cubicBezTo>
                  <a:pt x="2082638" y="4661207"/>
                  <a:pt x="2012632" y="4661207"/>
                  <a:pt x="1969446" y="4617910"/>
                </a:cubicBezTo>
                <a:cubicBezTo>
                  <a:pt x="1926258" y="4574963"/>
                  <a:pt x="1926258" y="4504780"/>
                  <a:pt x="1969446" y="4461484"/>
                </a:cubicBezTo>
                <a:cubicBezTo>
                  <a:pt x="1990865" y="4439835"/>
                  <a:pt x="2019076" y="4429011"/>
                  <a:pt x="2047331" y="4429011"/>
                </a:cubicBezTo>
                <a:close/>
                <a:moveTo>
                  <a:pt x="798367" y="4426566"/>
                </a:moveTo>
                <a:cubicBezTo>
                  <a:pt x="826622" y="4426566"/>
                  <a:pt x="854920" y="4437390"/>
                  <a:pt x="876514" y="4459039"/>
                </a:cubicBezTo>
                <a:cubicBezTo>
                  <a:pt x="919702" y="4501987"/>
                  <a:pt x="919702" y="4572170"/>
                  <a:pt x="876514" y="4615466"/>
                </a:cubicBezTo>
                <a:cubicBezTo>
                  <a:pt x="833674" y="4658763"/>
                  <a:pt x="763668" y="4658763"/>
                  <a:pt x="720480" y="4615466"/>
                </a:cubicBezTo>
                <a:cubicBezTo>
                  <a:pt x="688089" y="4583255"/>
                  <a:pt x="679991" y="4535725"/>
                  <a:pt x="696187" y="4495707"/>
                </a:cubicBezTo>
                <a:lnTo>
                  <a:pt x="718960" y="4461333"/>
                </a:lnTo>
                <a:lnTo>
                  <a:pt x="719784" y="4460785"/>
                </a:lnTo>
                <a:lnTo>
                  <a:pt x="721308" y="4458485"/>
                </a:lnTo>
                <a:lnTo>
                  <a:pt x="756860" y="4434684"/>
                </a:lnTo>
                <a:cubicBezTo>
                  <a:pt x="770122" y="4429272"/>
                  <a:pt x="784239" y="4426566"/>
                  <a:pt x="798367" y="4426566"/>
                </a:cubicBezTo>
                <a:close/>
                <a:moveTo>
                  <a:pt x="2828674" y="4361010"/>
                </a:moveTo>
                <a:cubicBezTo>
                  <a:pt x="2834334" y="4361010"/>
                  <a:pt x="2839994" y="4363193"/>
                  <a:pt x="2844348" y="4367558"/>
                </a:cubicBezTo>
                <a:cubicBezTo>
                  <a:pt x="2853054" y="4376287"/>
                  <a:pt x="2853054" y="4390253"/>
                  <a:pt x="2844348" y="4398982"/>
                </a:cubicBezTo>
                <a:cubicBezTo>
                  <a:pt x="2835640" y="4407712"/>
                  <a:pt x="2821708" y="4407712"/>
                  <a:pt x="2813002" y="4398982"/>
                </a:cubicBezTo>
                <a:cubicBezTo>
                  <a:pt x="2804294" y="4390253"/>
                  <a:pt x="2804294" y="4376287"/>
                  <a:pt x="2813002" y="4367558"/>
                </a:cubicBezTo>
                <a:cubicBezTo>
                  <a:pt x="2817355" y="4363193"/>
                  <a:pt x="2823014" y="4361010"/>
                  <a:pt x="2828674" y="4361010"/>
                </a:cubicBezTo>
                <a:close/>
                <a:moveTo>
                  <a:pt x="2516259" y="4361010"/>
                </a:moveTo>
                <a:cubicBezTo>
                  <a:pt x="2521919" y="4361010"/>
                  <a:pt x="2527578" y="4363193"/>
                  <a:pt x="2531932" y="4367558"/>
                </a:cubicBezTo>
                <a:cubicBezTo>
                  <a:pt x="2540640" y="4376287"/>
                  <a:pt x="2540640" y="4390253"/>
                  <a:pt x="2531932" y="4398982"/>
                </a:cubicBezTo>
                <a:cubicBezTo>
                  <a:pt x="2523224" y="4407712"/>
                  <a:pt x="2509294" y="4407712"/>
                  <a:pt x="2500586" y="4398982"/>
                </a:cubicBezTo>
                <a:cubicBezTo>
                  <a:pt x="2491878" y="4390253"/>
                  <a:pt x="2491878" y="4376287"/>
                  <a:pt x="2500586" y="4367558"/>
                </a:cubicBezTo>
                <a:cubicBezTo>
                  <a:pt x="2504940" y="4363193"/>
                  <a:pt x="2510600" y="4361010"/>
                  <a:pt x="2516259" y="4361010"/>
                </a:cubicBezTo>
                <a:close/>
                <a:moveTo>
                  <a:pt x="329003" y="4360661"/>
                </a:moveTo>
                <a:cubicBezTo>
                  <a:pt x="334663" y="4360661"/>
                  <a:pt x="340322" y="4362843"/>
                  <a:pt x="344676" y="4367208"/>
                </a:cubicBezTo>
                <a:cubicBezTo>
                  <a:pt x="353384" y="4375937"/>
                  <a:pt x="353384" y="4389904"/>
                  <a:pt x="344676" y="4398633"/>
                </a:cubicBezTo>
                <a:cubicBezTo>
                  <a:pt x="335968" y="4407363"/>
                  <a:pt x="322038" y="4407363"/>
                  <a:pt x="313330" y="4398633"/>
                </a:cubicBezTo>
                <a:cubicBezTo>
                  <a:pt x="304622" y="4389904"/>
                  <a:pt x="304622" y="4375937"/>
                  <a:pt x="313330" y="4367208"/>
                </a:cubicBezTo>
                <a:cubicBezTo>
                  <a:pt x="317684" y="4362843"/>
                  <a:pt x="323344" y="4360661"/>
                  <a:pt x="329003" y="4360661"/>
                </a:cubicBezTo>
                <a:close/>
                <a:moveTo>
                  <a:pt x="1579187" y="4292399"/>
                </a:moveTo>
                <a:cubicBezTo>
                  <a:pt x="1601826" y="4292399"/>
                  <a:pt x="1624464" y="4301041"/>
                  <a:pt x="1641704" y="4318325"/>
                </a:cubicBezTo>
                <a:cubicBezTo>
                  <a:pt x="1676186" y="4352893"/>
                  <a:pt x="1676186" y="4409109"/>
                  <a:pt x="1641704" y="4443676"/>
                </a:cubicBezTo>
                <a:cubicBezTo>
                  <a:pt x="1607224" y="4478244"/>
                  <a:pt x="1551150" y="4478244"/>
                  <a:pt x="1516670" y="4443676"/>
                </a:cubicBezTo>
                <a:cubicBezTo>
                  <a:pt x="1482188" y="4409109"/>
                  <a:pt x="1482188" y="4352893"/>
                  <a:pt x="1516670" y="4318325"/>
                </a:cubicBezTo>
                <a:cubicBezTo>
                  <a:pt x="1533910" y="4301041"/>
                  <a:pt x="1556549" y="4292399"/>
                  <a:pt x="1579187" y="4292399"/>
                </a:cubicBezTo>
                <a:close/>
                <a:moveTo>
                  <a:pt x="1266771" y="4292050"/>
                </a:moveTo>
                <a:cubicBezTo>
                  <a:pt x="1289410" y="4292050"/>
                  <a:pt x="1312049" y="4300692"/>
                  <a:pt x="1329290" y="4317976"/>
                </a:cubicBezTo>
                <a:cubicBezTo>
                  <a:pt x="1363770" y="4352543"/>
                  <a:pt x="1363770" y="4408759"/>
                  <a:pt x="1329290" y="4443327"/>
                </a:cubicBezTo>
                <a:cubicBezTo>
                  <a:pt x="1294808" y="4477894"/>
                  <a:pt x="1238734" y="4477894"/>
                  <a:pt x="1204254" y="4443327"/>
                </a:cubicBezTo>
                <a:cubicBezTo>
                  <a:pt x="1169774" y="4408759"/>
                  <a:pt x="1169774" y="4352543"/>
                  <a:pt x="1204254" y="4317976"/>
                </a:cubicBezTo>
                <a:cubicBezTo>
                  <a:pt x="1221494" y="4300692"/>
                  <a:pt x="1244133" y="4292050"/>
                  <a:pt x="1266771" y="4292050"/>
                </a:cubicBezTo>
                <a:close/>
                <a:moveTo>
                  <a:pt x="2203669" y="4272584"/>
                </a:moveTo>
                <a:cubicBezTo>
                  <a:pt x="2231968" y="4272584"/>
                  <a:pt x="2260266" y="4283408"/>
                  <a:pt x="2281860" y="4305056"/>
                </a:cubicBezTo>
                <a:cubicBezTo>
                  <a:pt x="2325048" y="4348004"/>
                  <a:pt x="2325048" y="4418187"/>
                  <a:pt x="2281860" y="4461484"/>
                </a:cubicBezTo>
                <a:cubicBezTo>
                  <a:pt x="2238672" y="4504780"/>
                  <a:pt x="2168666" y="4504780"/>
                  <a:pt x="2125478" y="4461484"/>
                </a:cubicBezTo>
                <a:cubicBezTo>
                  <a:pt x="2082290" y="4418536"/>
                  <a:pt x="2082290" y="4348353"/>
                  <a:pt x="2125478" y="4305056"/>
                </a:cubicBezTo>
                <a:cubicBezTo>
                  <a:pt x="2147072" y="4283408"/>
                  <a:pt x="2175370" y="4272584"/>
                  <a:pt x="2203669" y="4272584"/>
                </a:cubicBezTo>
                <a:close/>
                <a:moveTo>
                  <a:pt x="1891603" y="4272234"/>
                </a:moveTo>
                <a:cubicBezTo>
                  <a:pt x="1905752" y="4272234"/>
                  <a:pt x="1919902" y="4274940"/>
                  <a:pt x="1933213" y="4280352"/>
                </a:cubicBezTo>
                <a:lnTo>
                  <a:pt x="1968758" y="4304017"/>
                </a:lnTo>
                <a:lnTo>
                  <a:pt x="1969446" y="4305056"/>
                </a:lnTo>
                <a:lnTo>
                  <a:pt x="1970489" y="4305750"/>
                </a:lnTo>
                <a:lnTo>
                  <a:pt x="1994087" y="4341179"/>
                </a:lnTo>
                <a:cubicBezTo>
                  <a:pt x="2010283" y="4381066"/>
                  <a:pt x="2002185" y="4428662"/>
                  <a:pt x="1969794" y="4461134"/>
                </a:cubicBezTo>
                <a:cubicBezTo>
                  <a:pt x="1926606" y="4504431"/>
                  <a:pt x="1856600" y="4504431"/>
                  <a:pt x="1813412" y="4461134"/>
                </a:cubicBezTo>
                <a:cubicBezTo>
                  <a:pt x="1770224" y="4418187"/>
                  <a:pt x="1770224" y="4348004"/>
                  <a:pt x="1813412" y="4304707"/>
                </a:cubicBezTo>
                <a:cubicBezTo>
                  <a:pt x="1835006" y="4283058"/>
                  <a:pt x="1863305" y="4272234"/>
                  <a:pt x="1891603" y="4272234"/>
                </a:cubicBezTo>
                <a:close/>
                <a:moveTo>
                  <a:pt x="641593" y="4271886"/>
                </a:moveTo>
                <a:cubicBezTo>
                  <a:pt x="669892" y="4271886"/>
                  <a:pt x="698190" y="4282710"/>
                  <a:pt x="719784" y="4304358"/>
                </a:cubicBezTo>
                <a:cubicBezTo>
                  <a:pt x="752175" y="4336569"/>
                  <a:pt x="760273" y="4384099"/>
                  <a:pt x="744077" y="4424117"/>
                </a:cubicBezTo>
                <a:lnTo>
                  <a:pt x="721308" y="4458485"/>
                </a:lnTo>
                <a:lnTo>
                  <a:pt x="720480" y="4459039"/>
                </a:lnTo>
                <a:lnTo>
                  <a:pt x="718960" y="4461333"/>
                </a:lnTo>
                <a:lnTo>
                  <a:pt x="683203" y="4485139"/>
                </a:lnTo>
                <a:cubicBezTo>
                  <a:pt x="643269" y="4501376"/>
                  <a:pt x="595793" y="4493257"/>
                  <a:pt x="563402" y="4460785"/>
                </a:cubicBezTo>
                <a:cubicBezTo>
                  <a:pt x="520214" y="4417838"/>
                  <a:pt x="520214" y="4347655"/>
                  <a:pt x="563402" y="4304358"/>
                </a:cubicBezTo>
                <a:cubicBezTo>
                  <a:pt x="584996" y="4282710"/>
                  <a:pt x="613295" y="4271886"/>
                  <a:pt x="641593" y="4271886"/>
                </a:cubicBezTo>
                <a:close/>
                <a:moveTo>
                  <a:pt x="955053" y="4270140"/>
                </a:moveTo>
                <a:cubicBezTo>
                  <a:pt x="969202" y="4270140"/>
                  <a:pt x="983352" y="4272846"/>
                  <a:pt x="996663" y="4278258"/>
                </a:cubicBezTo>
                <a:lnTo>
                  <a:pt x="1032621" y="4302197"/>
                </a:lnTo>
                <a:lnTo>
                  <a:pt x="1032896" y="4302612"/>
                </a:lnTo>
                <a:lnTo>
                  <a:pt x="1033521" y="4303028"/>
                </a:lnTo>
                <a:lnTo>
                  <a:pt x="1057537" y="4339083"/>
                </a:lnTo>
                <a:cubicBezTo>
                  <a:pt x="1073733" y="4378970"/>
                  <a:pt x="1065635" y="4426566"/>
                  <a:pt x="1033244" y="4459039"/>
                </a:cubicBezTo>
                <a:cubicBezTo>
                  <a:pt x="990056" y="4502336"/>
                  <a:pt x="920050" y="4502336"/>
                  <a:pt x="876862" y="4459039"/>
                </a:cubicBezTo>
                <a:cubicBezTo>
                  <a:pt x="844471" y="4426829"/>
                  <a:pt x="836373" y="4379298"/>
                  <a:pt x="852569" y="4339280"/>
                </a:cubicBezTo>
                <a:lnTo>
                  <a:pt x="875338" y="4304912"/>
                </a:lnTo>
                <a:lnTo>
                  <a:pt x="876166" y="4304358"/>
                </a:lnTo>
                <a:lnTo>
                  <a:pt x="877686" y="4302063"/>
                </a:lnTo>
                <a:lnTo>
                  <a:pt x="913443" y="4278258"/>
                </a:lnTo>
                <a:cubicBezTo>
                  <a:pt x="926755" y="4272846"/>
                  <a:pt x="940904" y="4270140"/>
                  <a:pt x="955053" y="4270140"/>
                </a:cubicBezTo>
                <a:close/>
                <a:moveTo>
                  <a:pt x="2672292" y="4204234"/>
                </a:moveTo>
                <a:cubicBezTo>
                  <a:pt x="2677952" y="4204234"/>
                  <a:pt x="2683612" y="4206416"/>
                  <a:pt x="2687966" y="4210781"/>
                </a:cubicBezTo>
                <a:cubicBezTo>
                  <a:pt x="2696672" y="4219511"/>
                  <a:pt x="2696672" y="4233477"/>
                  <a:pt x="2687966" y="4242206"/>
                </a:cubicBezTo>
                <a:cubicBezTo>
                  <a:pt x="2679258" y="4250935"/>
                  <a:pt x="2665326" y="4250935"/>
                  <a:pt x="2656620" y="4242206"/>
                </a:cubicBezTo>
                <a:cubicBezTo>
                  <a:pt x="2647912" y="4233477"/>
                  <a:pt x="2647912" y="4219511"/>
                  <a:pt x="2656620" y="4210781"/>
                </a:cubicBezTo>
                <a:cubicBezTo>
                  <a:pt x="2660973" y="4206416"/>
                  <a:pt x="2666632" y="4204234"/>
                  <a:pt x="2672292" y="4204234"/>
                </a:cubicBezTo>
                <a:close/>
                <a:moveTo>
                  <a:pt x="172970" y="4204234"/>
                </a:moveTo>
                <a:cubicBezTo>
                  <a:pt x="178630" y="4204234"/>
                  <a:pt x="184289" y="4206416"/>
                  <a:pt x="188642" y="4210781"/>
                </a:cubicBezTo>
                <a:cubicBezTo>
                  <a:pt x="197350" y="4219511"/>
                  <a:pt x="197350" y="4233477"/>
                  <a:pt x="188642" y="4242206"/>
                </a:cubicBezTo>
                <a:cubicBezTo>
                  <a:pt x="179936" y="4250935"/>
                  <a:pt x="166004" y="4250935"/>
                  <a:pt x="157296" y="4242206"/>
                </a:cubicBezTo>
                <a:cubicBezTo>
                  <a:pt x="148590" y="4233477"/>
                  <a:pt x="148590" y="4219511"/>
                  <a:pt x="157296" y="4210781"/>
                </a:cubicBezTo>
                <a:cubicBezTo>
                  <a:pt x="161650" y="4206416"/>
                  <a:pt x="167310" y="4204234"/>
                  <a:pt x="172970" y="4204234"/>
                </a:cubicBezTo>
                <a:close/>
                <a:moveTo>
                  <a:pt x="2890296" y="4172333"/>
                </a:moveTo>
                <a:lnTo>
                  <a:pt x="2890296" y="4279606"/>
                </a:lnTo>
                <a:lnTo>
                  <a:pt x="2882399" y="4267685"/>
                </a:lnTo>
                <a:cubicBezTo>
                  <a:pt x="2871602" y="4240995"/>
                  <a:pt x="2871602" y="4210945"/>
                  <a:pt x="2882399" y="4184255"/>
                </a:cubicBezTo>
                <a:close/>
                <a:moveTo>
                  <a:pt x="1422805" y="4135623"/>
                </a:moveTo>
                <a:cubicBezTo>
                  <a:pt x="1445444" y="4135623"/>
                  <a:pt x="1468082" y="4144265"/>
                  <a:pt x="1485322" y="4161549"/>
                </a:cubicBezTo>
                <a:cubicBezTo>
                  <a:pt x="1519804" y="4196116"/>
                  <a:pt x="1519804" y="4252332"/>
                  <a:pt x="1485322" y="4286900"/>
                </a:cubicBezTo>
                <a:cubicBezTo>
                  <a:pt x="1450842" y="4321467"/>
                  <a:pt x="1394768" y="4321467"/>
                  <a:pt x="1360288" y="4286900"/>
                </a:cubicBezTo>
                <a:cubicBezTo>
                  <a:pt x="1325806" y="4252332"/>
                  <a:pt x="1325806" y="4196116"/>
                  <a:pt x="1360288" y="4161549"/>
                </a:cubicBezTo>
                <a:cubicBezTo>
                  <a:pt x="1377528" y="4144265"/>
                  <a:pt x="1400167" y="4135623"/>
                  <a:pt x="1422805" y="4135623"/>
                </a:cubicBezTo>
                <a:close/>
                <a:moveTo>
                  <a:pt x="2359747" y="4115808"/>
                </a:moveTo>
                <a:cubicBezTo>
                  <a:pt x="2388001" y="4115808"/>
                  <a:pt x="2416300" y="4126632"/>
                  <a:pt x="2437894" y="4148281"/>
                </a:cubicBezTo>
                <a:cubicBezTo>
                  <a:pt x="2481082" y="4191577"/>
                  <a:pt x="2481082" y="4261760"/>
                  <a:pt x="2437894" y="4305056"/>
                </a:cubicBezTo>
                <a:cubicBezTo>
                  <a:pt x="2395054" y="4348353"/>
                  <a:pt x="2325048" y="4348353"/>
                  <a:pt x="2281860" y="4305056"/>
                </a:cubicBezTo>
                <a:cubicBezTo>
                  <a:pt x="2238672" y="4261760"/>
                  <a:pt x="2238672" y="4191577"/>
                  <a:pt x="2281860" y="4148281"/>
                </a:cubicBezTo>
                <a:cubicBezTo>
                  <a:pt x="2303280" y="4126632"/>
                  <a:pt x="2331491" y="4115808"/>
                  <a:pt x="2359747" y="4115808"/>
                </a:cubicBezTo>
                <a:close/>
                <a:moveTo>
                  <a:pt x="2047331" y="4115808"/>
                </a:moveTo>
                <a:cubicBezTo>
                  <a:pt x="2075585" y="4115808"/>
                  <a:pt x="2103884" y="4126632"/>
                  <a:pt x="2125478" y="4148281"/>
                </a:cubicBezTo>
                <a:cubicBezTo>
                  <a:pt x="2168666" y="4191577"/>
                  <a:pt x="2168666" y="4261760"/>
                  <a:pt x="2125478" y="4305056"/>
                </a:cubicBezTo>
                <a:cubicBezTo>
                  <a:pt x="2093348" y="4337528"/>
                  <a:pt x="2045937" y="4345647"/>
                  <a:pt x="2006021" y="4329410"/>
                </a:cubicBezTo>
                <a:lnTo>
                  <a:pt x="1970489" y="4305750"/>
                </a:lnTo>
                <a:lnTo>
                  <a:pt x="1969794" y="4304707"/>
                </a:lnTo>
                <a:lnTo>
                  <a:pt x="1968758" y="4304017"/>
                </a:lnTo>
                <a:lnTo>
                  <a:pt x="1945153" y="4268383"/>
                </a:lnTo>
                <a:cubicBezTo>
                  <a:pt x="1928957" y="4228349"/>
                  <a:pt x="1937055" y="4180753"/>
                  <a:pt x="1969446" y="4148281"/>
                </a:cubicBezTo>
                <a:cubicBezTo>
                  <a:pt x="1990865" y="4126632"/>
                  <a:pt x="2019076" y="4115808"/>
                  <a:pt x="2047331" y="4115808"/>
                </a:cubicBezTo>
                <a:close/>
                <a:moveTo>
                  <a:pt x="1735264" y="4115459"/>
                </a:moveTo>
                <a:cubicBezTo>
                  <a:pt x="1749392" y="4115459"/>
                  <a:pt x="1763530" y="4118165"/>
                  <a:pt x="1776836" y="4123577"/>
                </a:cubicBezTo>
                <a:lnTo>
                  <a:pt x="1812787" y="4147514"/>
                </a:lnTo>
                <a:lnTo>
                  <a:pt x="1813064" y="4147931"/>
                </a:lnTo>
                <a:lnTo>
                  <a:pt x="1813687" y="4148345"/>
                </a:lnTo>
                <a:lnTo>
                  <a:pt x="1837705" y="4184604"/>
                </a:lnTo>
                <a:cubicBezTo>
                  <a:pt x="1853901" y="4224638"/>
                  <a:pt x="1845803" y="4272234"/>
                  <a:pt x="1813412" y="4304707"/>
                </a:cubicBezTo>
                <a:cubicBezTo>
                  <a:pt x="1770572" y="4348004"/>
                  <a:pt x="1700566" y="4348004"/>
                  <a:pt x="1657378" y="4304707"/>
                </a:cubicBezTo>
                <a:cubicBezTo>
                  <a:pt x="1614190" y="4261410"/>
                  <a:pt x="1614190" y="4191228"/>
                  <a:pt x="1657378" y="4147931"/>
                </a:cubicBezTo>
                <a:cubicBezTo>
                  <a:pt x="1678798" y="4126283"/>
                  <a:pt x="1707009" y="4115459"/>
                  <a:pt x="1735264" y="4115459"/>
                </a:cubicBezTo>
                <a:close/>
                <a:moveTo>
                  <a:pt x="798019" y="4115109"/>
                </a:moveTo>
                <a:cubicBezTo>
                  <a:pt x="826274" y="4115109"/>
                  <a:pt x="854572" y="4125933"/>
                  <a:pt x="876166" y="4147582"/>
                </a:cubicBezTo>
                <a:cubicBezTo>
                  <a:pt x="908557" y="4180054"/>
                  <a:pt x="916655" y="4227651"/>
                  <a:pt x="900459" y="4267685"/>
                </a:cubicBezTo>
                <a:lnTo>
                  <a:pt x="877686" y="4302063"/>
                </a:lnTo>
                <a:lnTo>
                  <a:pt x="876862" y="4302612"/>
                </a:lnTo>
                <a:lnTo>
                  <a:pt x="875338" y="4304912"/>
                </a:lnTo>
                <a:lnTo>
                  <a:pt x="839786" y="4328712"/>
                </a:lnTo>
                <a:cubicBezTo>
                  <a:pt x="799999" y="4344949"/>
                  <a:pt x="752523" y="4336830"/>
                  <a:pt x="720132" y="4304358"/>
                </a:cubicBezTo>
                <a:cubicBezTo>
                  <a:pt x="676944" y="4261062"/>
                  <a:pt x="676944" y="4190879"/>
                  <a:pt x="720132" y="4147582"/>
                </a:cubicBezTo>
                <a:cubicBezTo>
                  <a:pt x="741552" y="4125933"/>
                  <a:pt x="769764" y="4115109"/>
                  <a:pt x="798019" y="4115109"/>
                </a:cubicBezTo>
                <a:close/>
                <a:moveTo>
                  <a:pt x="1110782" y="4113363"/>
                </a:moveTo>
                <a:cubicBezTo>
                  <a:pt x="1139037" y="4113363"/>
                  <a:pt x="1167335" y="4124187"/>
                  <a:pt x="1188928" y="4145836"/>
                </a:cubicBezTo>
                <a:cubicBezTo>
                  <a:pt x="1232116" y="4189133"/>
                  <a:pt x="1232116" y="4259316"/>
                  <a:pt x="1188928" y="4302612"/>
                </a:cubicBezTo>
                <a:cubicBezTo>
                  <a:pt x="1156800" y="4335085"/>
                  <a:pt x="1109389" y="4343203"/>
                  <a:pt x="1069472" y="4326966"/>
                </a:cubicBezTo>
                <a:lnTo>
                  <a:pt x="1033521" y="4303028"/>
                </a:lnTo>
                <a:lnTo>
                  <a:pt x="1033244" y="4302612"/>
                </a:lnTo>
                <a:lnTo>
                  <a:pt x="1032621" y="4302197"/>
                </a:lnTo>
                <a:lnTo>
                  <a:pt x="1008603" y="4265939"/>
                </a:lnTo>
                <a:cubicBezTo>
                  <a:pt x="997806" y="4239249"/>
                  <a:pt x="997806" y="4209199"/>
                  <a:pt x="1008603" y="4182509"/>
                </a:cubicBezTo>
                <a:lnTo>
                  <a:pt x="1031102" y="4148545"/>
                </a:lnTo>
                <a:lnTo>
                  <a:pt x="1032548" y="4147582"/>
                </a:lnTo>
                <a:lnTo>
                  <a:pt x="1034349" y="4144863"/>
                </a:lnTo>
                <a:lnTo>
                  <a:pt x="1069275" y="4121481"/>
                </a:lnTo>
                <a:cubicBezTo>
                  <a:pt x="1082537" y="4116069"/>
                  <a:pt x="1096654" y="4113363"/>
                  <a:pt x="1110782" y="4113363"/>
                </a:cubicBezTo>
                <a:close/>
                <a:moveTo>
                  <a:pt x="486299" y="4113363"/>
                </a:moveTo>
                <a:cubicBezTo>
                  <a:pt x="500426" y="4113363"/>
                  <a:pt x="514564" y="4116069"/>
                  <a:pt x="527870" y="4121481"/>
                </a:cubicBezTo>
                <a:lnTo>
                  <a:pt x="561105" y="4143611"/>
                </a:lnTo>
                <a:lnTo>
                  <a:pt x="563750" y="4147582"/>
                </a:lnTo>
                <a:lnTo>
                  <a:pt x="567064" y="4149788"/>
                </a:lnTo>
                <a:lnTo>
                  <a:pt x="588739" y="4182509"/>
                </a:lnTo>
                <a:cubicBezTo>
                  <a:pt x="604935" y="4222544"/>
                  <a:pt x="596837" y="4270140"/>
                  <a:pt x="564446" y="4302612"/>
                </a:cubicBezTo>
                <a:cubicBezTo>
                  <a:pt x="521606" y="4345909"/>
                  <a:pt x="451600" y="4345909"/>
                  <a:pt x="408412" y="4302612"/>
                </a:cubicBezTo>
                <a:cubicBezTo>
                  <a:pt x="365226" y="4259316"/>
                  <a:pt x="365226" y="4189133"/>
                  <a:pt x="408412" y="4145836"/>
                </a:cubicBezTo>
                <a:cubicBezTo>
                  <a:pt x="429832" y="4124187"/>
                  <a:pt x="458044" y="4113363"/>
                  <a:pt x="486299" y="4113363"/>
                </a:cubicBezTo>
                <a:close/>
                <a:moveTo>
                  <a:pt x="43213" y="3984696"/>
                </a:moveTo>
                <a:lnTo>
                  <a:pt x="50046" y="3986026"/>
                </a:lnTo>
                <a:cubicBezTo>
                  <a:pt x="60690" y="3990347"/>
                  <a:pt x="70660" y="3996829"/>
                  <a:pt x="79280" y="4005471"/>
                </a:cubicBezTo>
                <a:cubicBezTo>
                  <a:pt x="113760" y="4040039"/>
                  <a:pt x="113760" y="4096255"/>
                  <a:pt x="79280" y="4130822"/>
                </a:cubicBezTo>
                <a:lnTo>
                  <a:pt x="67798" y="4138459"/>
                </a:lnTo>
                <a:lnTo>
                  <a:pt x="55378" y="4080320"/>
                </a:lnTo>
                <a:close/>
                <a:moveTo>
                  <a:pt x="2515781" y="3959032"/>
                </a:moveTo>
                <a:cubicBezTo>
                  <a:pt x="2544035" y="3959032"/>
                  <a:pt x="2572334" y="3969856"/>
                  <a:pt x="2593928" y="3991504"/>
                </a:cubicBezTo>
                <a:cubicBezTo>
                  <a:pt x="2637116" y="4034452"/>
                  <a:pt x="2637116" y="4104635"/>
                  <a:pt x="2593928" y="4147931"/>
                </a:cubicBezTo>
                <a:cubicBezTo>
                  <a:pt x="2551088" y="4191228"/>
                  <a:pt x="2481082" y="4191228"/>
                  <a:pt x="2437894" y="4147931"/>
                </a:cubicBezTo>
                <a:cubicBezTo>
                  <a:pt x="2394706" y="4104984"/>
                  <a:pt x="2394706" y="4034801"/>
                  <a:pt x="2437894" y="3991504"/>
                </a:cubicBezTo>
                <a:cubicBezTo>
                  <a:pt x="2459314" y="3969856"/>
                  <a:pt x="2487526" y="3959032"/>
                  <a:pt x="2515781" y="3959032"/>
                </a:cubicBezTo>
                <a:close/>
                <a:moveTo>
                  <a:pt x="2204017" y="3959032"/>
                </a:moveTo>
                <a:cubicBezTo>
                  <a:pt x="2218166" y="3959032"/>
                  <a:pt x="2232316" y="3961738"/>
                  <a:pt x="2245627" y="3967150"/>
                </a:cubicBezTo>
                <a:lnTo>
                  <a:pt x="2281583" y="3991087"/>
                </a:lnTo>
                <a:lnTo>
                  <a:pt x="2281860" y="3991504"/>
                </a:lnTo>
                <a:lnTo>
                  <a:pt x="2282485" y="3991920"/>
                </a:lnTo>
                <a:lnTo>
                  <a:pt x="2306501" y="4027975"/>
                </a:lnTo>
                <a:cubicBezTo>
                  <a:pt x="2322697" y="4067863"/>
                  <a:pt x="2314599" y="4115459"/>
                  <a:pt x="2282208" y="4147931"/>
                </a:cubicBezTo>
                <a:cubicBezTo>
                  <a:pt x="2239020" y="4191228"/>
                  <a:pt x="2169014" y="4191228"/>
                  <a:pt x="2125826" y="4147931"/>
                </a:cubicBezTo>
                <a:cubicBezTo>
                  <a:pt x="2082638" y="4104984"/>
                  <a:pt x="2082638" y="4034801"/>
                  <a:pt x="2125826" y="3991504"/>
                </a:cubicBezTo>
                <a:cubicBezTo>
                  <a:pt x="2147420" y="3969856"/>
                  <a:pt x="2175719" y="3959032"/>
                  <a:pt x="2204017" y="3959032"/>
                </a:cubicBezTo>
                <a:close/>
                <a:moveTo>
                  <a:pt x="1891255" y="3959032"/>
                </a:moveTo>
                <a:cubicBezTo>
                  <a:pt x="1919554" y="3959032"/>
                  <a:pt x="1947852" y="3969856"/>
                  <a:pt x="1969446" y="3991504"/>
                </a:cubicBezTo>
                <a:cubicBezTo>
                  <a:pt x="2012632" y="4034452"/>
                  <a:pt x="2012632" y="4104635"/>
                  <a:pt x="1969446" y="4147931"/>
                </a:cubicBezTo>
                <a:cubicBezTo>
                  <a:pt x="1937055" y="4180403"/>
                  <a:pt x="1889579" y="4188522"/>
                  <a:pt x="1849645" y="4172285"/>
                </a:cubicBezTo>
                <a:lnTo>
                  <a:pt x="1813687" y="4148345"/>
                </a:lnTo>
                <a:lnTo>
                  <a:pt x="1813412" y="4147931"/>
                </a:lnTo>
                <a:lnTo>
                  <a:pt x="1812787" y="4147514"/>
                </a:lnTo>
                <a:lnTo>
                  <a:pt x="1788771" y="4111459"/>
                </a:lnTo>
                <a:cubicBezTo>
                  <a:pt x="1777974" y="4084868"/>
                  <a:pt x="1777974" y="4054851"/>
                  <a:pt x="1788771" y="4028172"/>
                </a:cubicBezTo>
                <a:lnTo>
                  <a:pt x="1812787" y="3991922"/>
                </a:lnTo>
                <a:lnTo>
                  <a:pt x="1813412" y="3991504"/>
                </a:lnTo>
                <a:lnTo>
                  <a:pt x="1813687" y="3991089"/>
                </a:lnTo>
                <a:lnTo>
                  <a:pt x="1849645" y="3967150"/>
                </a:lnTo>
                <a:cubicBezTo>
                  <a:pt x="1862957" y="3961738"/>
                  <a:pt x="1877106" y="3959032"/>
                  <a:pt x="1891255" y="3959032"/>
                </a:cubicBezTo>
                <a:close/>
                <a:moveTo>
                  <a:pt x="2828545" y="3958683"/>
                </a:moveTo>
                <a:cubicBezTo>
                  <a:pt x="2842672" y="3958683"/>
                  <a:pt x="2856810" y="3961389"/>
                  <a:pt x="2870116" y="3966801"/>
                </a:cubicBezTo>
                <a:lnTo>
                  <a:pt x="2890296" y="3980237"/>
                </a:lnTo>
                <a:lnTo>
                  <a:pt x="2890296" y="4158558"/>
                </a:lnTo>
                <a:lnTo>
                  <a:pt x="2870312" y="4171936"/>
                </a:lnTo>
                <a:cubicBezTo>
                  <a:pt x="2830525" y="4188173"/>
                  <a:pt x="2783049" y="4180054"/>
                  <a:pt x="2750658" y="4147582"/>
                </a:cubicBezTo>
                <a:cubicBezTo>
                  <a:pt x="2707470" y="4104635"/>
                  <a:pt x="2707470" y="4034452"/>
                  <a:pt x="2750658" y="3991155"/>
                </a:cubicBezTo>
                <a:cubicBezTo>
                  <a:pt x="2772078" y="3969507"/>
                  <a:pt x="2800290" y="3958683"/>
                  <a:pt x="2828545" y="3958683"/>
                </a:cubicBezTo>
                <a:close/>
                <a:moveTo>
                  <a:pt x="1579187" y="3958683"/>
                </a:moveTo>
                <a:cubicBezTo>
                  <a:pt x="1593336" y="3958683"/>
                  <a:pt x="1607485" y="3961389"/>
                  <a:pt x="1620797" y="3966801"/>
                </a:cubicBezTo>
                <a:lnTo>
                  <a:pt x="1656960" y="3990876"/>
                </a:lnTo>
                <a:lnTo>
                  <a:pt x="1657378" y="3991504"/>
                </a:lnTo>
                <a:lnTo>
                  <a:pt x="1657796" y="3991782"/>
                </a:lnTo>
                <a:lnTo>
                  <a:pt x="1681671" y="4027626"/>
                </a:lnTo>
                <a:cubicBezTo>
                  <a:pt x="1697867" y="4067513"/>
                  <a:pt x="1689769" y="4115109"/>
                  <a:pt x="1657378" y="4147582"/>
                </a:cubicBezTo>
                <a:cubicBezTo>
                  <a:pt x="1614190" y="4190879"/>
                  <a:pt x="1544184" y="4190879"/>
                  <a:pt x="1500996" y="4147582"/>
                </a:cubicBezTo>
                <a:cubicBezTo>
                  <a:pt x="1457808" y="4104635"/>
                  <a:pt x="1457808" y="4034452"/>
                  <a:pt x="1500996" y="3991155"/>
                </a:cubicBezTo>
                <a:cubicBezTo>
                  <a:pt x="1522590" y="3969507"/>
                  <a:pt x="1550888" y="3958683"/>
                  <a:pt x="1579187" y="3958683"/>
                </a:cubicBezTo>
                <a:close/>
                <a:moveTo>
                  <a:pt x="954357" y="3958683"/>
                </a:moveTo>
                <a:cubicBezTo>
                  <a:pt x="982656" y="3958683"/>
                  <a:pt x="1010954" y="3969507"/>
                  <a:pt x="1032548" y="3991155"/>
                </a:cubicBezTo>
                <a:cubicBezTo>
                  <a:pt x="1064938" y="4023366"/>
                  <a:pt x="1073035" y="4070896"/>
                  <a:pt x="1056840" y="4110914"/>
                </a:cubicBezTo>
                <a:lnTo>
                  <a:pt x="1034349" y="4144863"/>
                </a:lnTo>
                <a:lnTo>
                  <a:pt x="1032896" y="4145836"/>
                </a:lnTo>
                <a:lnTo>
                  <a:pt x="1031102" y="4148545"/>
                </a:lnTo>
                <a:lnTo>
                  <a:pt x="995967" y="4171936"/>
                </a:lnTo>
                <a:cubicBezTo>
                  <a:pt x="956033" y="4188173"/>
                  <a:pt x="908557" y="4180054"/>
                  <a:pt x="876166" y="4147582"/>
                </a:cubicBezTo>
                <a:cubicBezTo>
                  <a:pt x="832978" y="4104635"/>
                  <a:pt x="832978" y="4034452"/>
                  <a:pt x="876166" y="3991155"/>
                </a:cubicBezTo>
                <a:cubicBezTo>
                  <a:pt x="897760" y="3969507"/>
                  <a:pt x="926059" y="3958683"/>
                  <a:pt x="954357" y="3958683"/>
                </a:cubicBezTo>
                <a:close/>
                <a:moveTo>
                  <a:pt x="641941" y="3958683"/>
                </a:moveTo>
                <a:cubicBezTo>
                  <a:pt x="670240" y="3958683"/>
                  <a:pt x="698538" y="3969507"/>
                  <a:pt x="720132" y="3991155"/>
                </a:cubicBezTo>
                <a:cubicBezTo>
                  <a:pt x="763320" y="4034103"/>
                  <a:pt x="763320" y="4104285"/>
                  <a:pt x="720132" y="4147582"/>
                </a:cubicBezTo>
                <a:cubicBezTo>
                  <a:pt x="687741" y="4180054"/>
                  <a:pt x="640265" y="4188173"/>
                  <a:pt x="600331" y="4171936"/>
                </a:cubicBezTo>
                <a:lnTo>
                  <a:pt x="567064" y="4149788"/>
                </a:lnTo>
                <a:lnTo>
                  <a:pt x="564446" y="4145836"/>
                </a:lnTo>
                <a:lnTo>
                  <a:pt x="561105" y="4143611"/>
                </a:lnTo>
                <a:lnTo>
                  <a:pt x="539457" y="4111110"/>
                </a:lnTo>
                <a:cubicBezTo>
                  <a:pt x="523261" y="4071224"/>
                  <a:pt x="531359" y="4023627"/>
                  <a:pt x="563750" y="3991155"/>
                </a:cubicBezTo>
                <a:cubicBezTo>
                  <a:pt x="585344" y="3969507"/>
                  <a:pt x="613643" y="3958683"/>
                  <a:pt x="641941" y="3958683"/>
                </a:cubicBezTo>
                <a:close/>
                <a:moveTo>
                  <a:pt x="1267469" y="3956937"/>
                </a:moveTo>
                <a:cubicBezTo>
                  <a:pt x="1295768" y="3956937"/>
                  <a:pt x="1324066" y="3967761"/>
                  <a:pt x="1345660" y="3989409"/>
                </a:cubicBezTo>
                <a:cubicBezTo>
                  <a:pt x="1388846" y="4032357"/>
                  <a:pt x="1388846" y="4102539"/>
                  <a:pt x="1345660" y="4145836"/>
                </a:cubicBezTo>
                <a:cubicBezTo>
                  <a:pt x="1302472" y="4189133"/>
                  <a:pt x="1232466" y="4189133"/>
                  <a:pt x="1189278" y="4145836"/>
                </a:cubicBezTo>
                <a:cubicBezTo>
                  <a:pt x="1146090" y="4102889"/>
                  <a:pt x="1146090" y="4032706"/>
                  <a:pt x="1189278" y="3989409"/>
                </a:cubicBezTo>
                <a:cubicBezTo>
                  <a:pt x="1210872" y="3967761"/>
                  <a:pt x="1239171" y="3956937"/>
                  <a:pt x="1267469" y="3956937"/>
                </a:cubicBezTo>
                <a:close/>
                <a:moveTo>
                  <a:pt x="330222" y="3956937"/>
                </a:moveTo>
                <a:cubicBezTo>
                  <a:pt x="358521" y="3956937"/>
                  <a:pt x="386819" y="3967761"/>
                  <a:pt x="408412" y="3989409"/>
                </a:cubicBezTo>
                <a:cubicBezTo>
                  <a:pt x="451600" y="4032357"/>
                  <a:pt x="451600" y="4102539"/>
                  <a:pt x="408412" y="4145836"/>
                </a:cubicBezTo>
                <a:cubicBezTo>
                  <a:pt x="365226" y="4189133"/>
                  <a:pt x="295218" y="4189133"/>
                  <a:pt x="252032" y="4145836"/>
                </a:cubicBezTo>
                <a:cubicBezTo>
                  <a:pt x="208844" y="4102889"/>
                  <a:pt x="208844" y="4032706"/>
                  <a:pt x="252032" y="3989409"/>
                </a:cubicBezTo>
                <a:cubicBezTo>
                  <a:pt x="273625" y="3967761"/>
                  <a:pt x="301924" y="3956937"/>
                  <a:pt x="330222" y="3956937"/>
                </a:cubicBezTo>
                <a:close/>
                <a:moveTo>
                  <a:pt x="172970" y="3891031"/>
                </a:moveTo>
                <a:cubicBezTo>
                  <a:pt x="178630" y="3891031"/>
                  <a:pt x="184289" y="3893213"/>
                  <a:pt x="188642" y="3897578"/>
                </a:cubicBezTo>
                <a:cubicBezTo>
                  <a:pt x="197350" y="3906308"/>
                  <a:pt x="197350" y="3920274"/>
                  <a:pt x="188642" y="3929003"/>
                </a:cubicBezTo>
                <a:cubicBezTo>
                  <a:pt x="179936" y="3937733"/>
                  <a:pt x="166004" y="3937733"/>
                  <a:pt x="157296" y="3929003"/>
                </a:cubicBezTo>
                <a:cubicBezTo>
                  <a:pt x="148590" y="3920274"/>
                  <a:pt x="148590" y="3906308"/>
                  <a:pt x="157296" y="3897578"/>
                </a:cubicBezTo>
                <a:cubicBezTo>
                  <a:pt x="161650" y="3893213"/>
                  <a:pt x="167310" y="3891031"/>
                  <a:pt x="172970" y="3891031"/>
                </a:cubicBezTo>
                <a:close/>
                <a:moveTo>
                  <a:pt x="1423850" y="3866939"/>
                </a:moveTo>
                <a:cubicBezTo>
                  <a:pt x="1435170" y="3866939"/>
                  <a:pt x="1446489" y="3871216"/>
                  <a:pt x="1455022" y="3879771"/>
                </a:cubicBezTo>
                <a:cubicBezTo>
                  <a:pt x="1472436" y="3897229"/>
                  <a:pt x="1472436" y="3925163"/>
                  <a:pt x="1455022" y="3942621"/>
                </a:cubicBezTo>
                <a:cubicBezTo>
                  <a:pt x="1437956" y="3959730"/>
                  <a:pt x="1410092" y="3959730"/>
                  <a:pt x="1392678" y="3942621"/>
                </a:cubicBezTo>
                <a:cubicBezTo>
                  <a:pt x="1375264" y="3925163"/>
                  <a:pt x="1375264" y="3897229"/>
                  <a:pt x="1392678" y="3879771"/>
                </a:cubicBezTo>
                <a:cubicBezTo>
                  <a:pt x="1401211" y="3871216"/>
                  <a:pt x="1412531" y="3866939"/>
                  <a:pt x="1423850" y="3866939"/>
                </a:cubicBezTo>
                <a:close/>
                <a:moveTo>
                  <a:pt x="2890296" y="3859476"/>
                </a:moveTo>
                <a:lnTo>
                  <a:pt x="2890296" y="3966539"/>
                </a:lnTo>
                <a:lnTo>
                  <a:pt x="2882399" y="3954683"/>
                </a:lnTo>
                <a:cubicBezTo>
                  <a:pt x="2871602" y="3928092"/>
                  <a:pt x="2871602" y="3898075"/>
                  <a:pt x="2882399" y="3871396"/>
                </a:cubicBezTo>
                <a:close/>
                <a:moveTo>
                  <a:pt x="2672118" y="3846774"/>
                </a:moveTo>
                <a:cubicBezTo>
                  <a:pt x="2689097" y="3846774"/>
                  <a:pt x="2706077" y="3853234"/>
                  <a:pt x="2718964" y="3866153"/>
                </a:cubicBezTo>
                <a:cubicBezTo>
                  <a:pt x="2744736" y="3891992"/>
                  <a:pt x="2744736" y="3934241"/>
                  <a:pt x="2718964" y="3960079"/>
                </a:cubicBezTo>
                <a:cubicBezTo>
                  <a:pt x="2693190" y="3985918"/>
                  <a:pt x="2651046" y="3985918"/>
                  <a:pt x="2625274" y="3960079"/>
                </a:cubicBezTo>
                <a:cubicBezTo>
                  <a:pt x="2599500" y="3934241"/>
                  <a:pt x="2599500" y="3891992"/>
                  <a:pt x="2625274" y="3866153"/>
                </a:cubicBezTo>
                <a:cubicBezTo>
                  <a:pt x="2638160" y="3853234"/>
                  <a:pt x="2655139" y="3846774"/>
                  <a:pt x="2672118" y="3846774"/>
                </a:cubicBezTo>
                <a:close/>
                <a:moveTo>
                  <a:pt x="2359747" y="3802735"/>
                </a:moveTo>
                <a:cubicBezTo>
                  <a:pt x="2388001" y="3802779"/>
                  <a:pt x="2416300" y="3813603"/>
                  <a:pt x="2437894" y="3835077"/>
                </a:cubicBezTo>
                <a:cubicBezTo>
                  <a:pt x="2481082" y="3878025"/>
                  <a:pt x="2481082" y="3948208"/>
                  <a:pt x="2437894" y="3991504"/>
                </a:cubicBezTo>
                <a:cubicBezTo>
                  <a:pt x="2405764" y="4023976"/>
                  <a:pt x="2358353" y="4032095"/>
                  <a:pt x="2318436" y="4015858"/>
                </a:cubicBezTo>
                <a:lnTo>
                  <a:pt x="2282485" y="3991920"/>
                </a:lnTo>
                <a:lnTo>
                  <a:pt x="2282208" y="3991504"/>
                </a:lnTo>
                <a:lnTo>
                  <a:pt x="2281583" y="3991087"/>
                </a:lnTo>
                <a:lnTo>
                  <a:pt x="2257567" y="3955032"/>
                </a:lnTo>
                <a:cubicBezTo>
                  <a:pt x="2241371" y="3915145"/>
                  <a:pt x="2249469" y="3867549"/>
                  <a:pt x="2281860" y="3835077"/>
                </a:cubicBezTo>
                <a:cubicBezTo>
                  <a:pt x="2303280" y="3813429"/>
                  <a:pt x="2331491" y="3802692"/>
                  <a:pt x="2359747" y="3802735"/>
                </a:cubicBezTo>
                <a:close/>
                <a:moveTo>
                  <a:pt x="1735264" y="3802605"/>
                </a:moveTo>
                <a:cubicBezTo>
                  <a:pt x="1763520" y="3802605"/>
                  <a:pt x="1791818" y="3813429"/>
                  <a:pt x="1813412" y="3835077"/>
                </a:cubicBezTo>
                <a:cubicBezTo>
                  <a:pt x="1845803" y="3867288"/>
                  <a:pt x="1853901" y="3914818"/>
                  <a:pt x="1837705" y="3954836"/>
                </a:cubicBezTo>
                <a:lnTo>
                  <a:pt x="1813687" y="3991089"/>
                </a:lnTo>
                <a:lnTo>
                  <a:pt x="1813064" y="3991504"/>
                </a:lnTo>
                <a:lnTo>
                  <a:pt x="1812787" y="3991922"/>
                </a:lnTo>
                <a:lnTo>
                  <a:pt x="1777032" y="4015858"/>
                </a:lnTo>
                <a:cubicBezTo>
                  <a:pt x="1750507" y="4026682"/>
                  <a:pt x="1720565" y="4026682"/>
                  <a:pt x="1693954" y="4015858"/>
                </a:cubicBezTo>
                <a:lnTo>
                  <a:pt x="1657796" y="3991782"/>
                </a:lnTo>
                <a:lnTo>
                  <a:pt x="1657378" y="3991155"/>
                </a:lnTo>
                <a:lnTo>
                  <a:pt x="1656960" y="3990876"/>
                </a:lnTo>
                <a:lnTo>
                  <a:pt x="1633085" y="3955032"/>
                </a:lnTo>
                <a:cubicBezTo>
                  <a:pt x="1616889" y="3915145"/>
                  <a:pt x="1624987" y="3867549"/>
                  <a:pt x="1657378" y="3835077"/>
                </a:cubicBezTo>
                <a:cubicBezTo>
                  <a:pt x="1678798" y="3813429"/>
                  <a:pt x="1707009" y="3802605"/>
                  <a:pt x="1735264" y="3802605"/>
                </a:cubicBezTo>
                <a:close/>
                <a:moveTo>
                  <a:pt x="2047679" y="3802255"/>
                </a:moveTo>
                <a:cubicBezTo>
                  <a:pt x="2061806" y="3802255"/>
                  <a:pt x="2075944" y="3804961"/>
                  <a:pt x="2089250" y="3810373"/>
                </a:cubicBezTo>
                <a:lnTo>
                  <a:pt x="2124783" y="3834033"/>
                </a:lnTo>
                <a:lnTo>
                  <a:pt x="2125478" y="3835077"/>
                </a:lnTo>
                <a:lnTo>
                  <a:pt x="2126521" y="3835771"/>
                </a:lnTo>
                <a:lnTo>
                  <a:pt x="2150119" y="3871200"/>
                </a:lnTo>
                <a:cubicBezTo>
                  <a:pt x="2166315" y="3911087"/>
                  <a:pt x="2158217" y="3958683"/>
                  <a:pt x="2125826" y="3991155"/>
                </a:cubicBezTo>
                <a:cubicBezTo>
                  <a:pt x="2082988" y="4034452"/>
                  <a:pt x="2012982" y="4034452"/>
                  <a:pt x="1969794" y="3991155"/>
                </a:cubicBezTo>
                <a:cubicBezTo>
                  <a:pt x="1926606" y="3948208"/>
                  <a:pt x="1926606" y="3878025"/>
                  <a:pt x="1969794" y="3834728"/>
                </a:cubicBezTo>
                <a:cubicBezTo>
                  <a:pt x="1991213" y="3813079"/>
                  <a:pt x="2019424" y="3802255"/>
                  <a:pt x="2047679" y="3802255"/>
                </a:cubicBezTo>
                <a:close/>
                <a:moveTo>
                  <a:pt x="798019" y="3802255"/>
                </a:moveTo>
                <a:cubicBezTo>
                  <a:pt x="826274" y="3802255"/>
                  <a:pt x="854572" y="3813079"/>
                  <a:pt x="876166" y="3834728"/>
                </a:cubicBezTo>
                <a:cubicBezTo>
                  <a:pt x="919354" y="3877676"/>
                  <a:pt x="919354" y="3947859"/>
                  <a:pt x="876166" y="3991155"/>
                </a:cubicBezTo>
                <a:cubicBezTo>
                  <a:pt x="833326" y="4034452"/>
                  <a:pt x="763320" y="4034452"/>
                  <a:pt x="720132" y="3991155"/>
                </a:cubicBezTo>
                <a:cubicBezTo>
                  <a:pt x="676944" y="3948208"/>
                  <a:pt x="676944" y="3878025"/>
                  <a:pt x="720132" y="3834728"/>
                </a:cubicBezTo>
                <a:cubicBezTo>
                  <a:pt x="741552" y="3813079"/>
                  <a:pt x="769764" y="3802255"/>
                  <a:pt x="798019" y="3802255"/>
                </a:cubicBezTo>
                <a:close/>
                <a:moveTo>
                  <a:pt x="1111131" y="3800510"/>
                </a:moveTo>
                <a:cubicBezTo>
                  <a:pt x="1139386" y="3800510"/>
                  <a:pt x="1167684" y="3811334"/>
                  <a:pt x="1189278" y="3832982"/>
                </a:cubicBezTo>
                <a:cubicBezTo>
                  <a:pt x="1232466" y="3875930"/>
                  <a:pt x="1232466" y="3946113"/>
                  <a:pt x="1189278" y="3989409"/>
                </a:cubicBezTo>
                <a:cubicBezTo>
                  <a:pt x="1146438" y="4032706"/>
                  <a:pt x="1076432" y="4032706"/>
                  <a:pt x="1033244" y="3989409"/>
                </a:cubicBezTo>
                <a:cubicBezTo>
                  <a:pt x="990056" y="3946462"/>
                  <a:pt x="990056" y="3876279"/>
                  <a:pt x="1033244" y="3832982"/>
                </a:cubicBezTo>
                <a:cubicBezTo>
                  <a:pt x="1054664" y="3811334"/>
                  <a:pt x="1082876" y="3800510"/>
                  <a:pt x="1111131" y="3800510"/>
                </a:cubicBezTo>
                <a:close/>
                <a:moveTo>
                  <a:pt x="486299" y="3800161"/>
                </a:moveTo>
                <a:cubicBezTo>
                  <a:pt x="500426" y="3800161"/>
                  <a:pt x="514564" y="3802867"/>
                  <a:pt x="527870" y="3808279"/>
                </a:cubicBezTo>
                <a:lnTo>
                  <a:pt x="563821" y="3832216"/>
                </a:lnTo>
                <a:lnTo>
                  <a:pt x="564098" y="3832633"/>
                </a:lnTo>
                <a:lnTo>
                  <a:pt x="564723" y="3833049"/>
                </a:lnTo>
                <a:lnTo>
                  <a:pt x="588739" y="3869104"/>
                </a:lnTo>
                <a:cubicBezTo>
                  <a:pt x="604935" y="3908992"/>
                  <a:pt x="596837" y="3956588"/>
                  <a:pt x="564446" y="3989060"/>
                </a:cubicBezTo>
                <a:cubicBezTo>
                  <a:pt x="521606" y="4032357"/>
                  <a:pt x="451600" y="4032357"/>
                  <a:pt x="408412" y="3989060"/>
                </a:cubicBezTo>
                <a:cubicBezTo>
                  <a:pt x="365226" y="3946113"/>
                  <a:pt x="365226" y="3875930"/>
                  <a:pt x="408412" y="3832633"/>
                </a:cubicBezTo>
                <a:cubicBezTo>
                  <a:pt x="429832" y="3810985"/>
                  <a:pt x="458044" y="3800161"/>
                  <a:pt x="486299" y="3800161"/>
                </a:cubicBezTo>
                <a:close/>
                <a:moveTo>
                  <a:pt x="16588" y="3734255"/>
                </a:moveTo>
                <a:cubicBezTo>
                  <a:pt x="22248" y="3734255"/>
                  <a:pt x="27907" y="3736437"/>
                  <a:pt x="32260" y="3740802"/>
                </a:cubicBezTo>
                <a:cubicBezTo>
                  <a:pt x="40968" y="3749532"/>
                  <a:pt x="40968" y="3763498"/>
                  <a:pt x="32260" y="3772227"/>
                </a:cubicBezTo>
                <a:lnTo>
                  <a:pt x="16995" y="3778604"/>
                </a:lnTo>
                <a:lnTo>
                  <a:pt x="13657" y="3752359"/>
                </a:lnTo>
                <a:lnTo>
                  <a:pt x="12957" y="3735772"/>
                </a:lnTo>
                <a:close/>
                <a:moveTo>
                  <a:pt x="329352" y="3733906"/>
                </a:moveTo>
                <a:cubicBezTo>
                  <a:pt x="335012" y="3733906"/>
                  <a:pt x="340671" y="3736088"/>
                  <a:pt x="345024" y="3740453"/>
                </a:cubicBezTo>
                <a:cubicBezTo>
                  <a:pt x="353732" y="3749182"/>
                  <a:pt x="353732" y="3763149"/>
                  <a:pt x="345024" y="3771878"/>
                </a:cubicBezTo>
                <a:cubicBezTo>
                  <a:pt x="336318" y="3780607"/>
                  <a:pt x="322386" y="3780607"/>
                  <a:pt x="313678" y="3771878"/>
                </a:cubicBezTo>
                <a:cubicBezTo>
                  <a:pt x="304972" y="3763149"/>
                  <a:pt x="304972" y="3749182"/>
                  <a:pt x="313678" y="3740453"/>
                </a:cubicBezTo>
                <a:cubicBezTo>
                  <a:pt x="318032" y="3736088"/>
                  <a:pt x="323692" y="3733906"/>
                  <a:pt x="329352" y="3733906"/>
                </a:cubicBezTo>
                <a:close/>
                <a:moveTo>
                  <a:pt x="1579884" y="3710250"/>
                </a:moveTo>
                <a:cubicBezTo>
                  <a:pt x="1591203" y="3710250"/>
                  <a:pt x="1602523" y="3714615"/>
                  <a:pt x="1611056" y="3723344"/>
                </a:cubicBezTo>
                <a:cubicBezTo>
                  <a:pt x="1628470" y="3740453"/>
                  <a:pt x="1628470" y="3768387"/>
                  <a:pt x="1611056" y="3785845"/>
                </a:cubicBezTo>
                <a:cubicBezTo>
                  <a:pt x="1593990" y="3802954"/>
                  <a:pt x="1566126" y="3802954"/>
                  <a:pt x="1548712" y="3785845"/>
                </a:cubicBezTo>
                <a:cubicBezTo>
                  <a:pt x="1531646" y="3768736"/>
                  <a:pt x="1531646" y="3740453"/>
                  <a:pt x="1548712" y="3723344"/>
                </a:cubicBezTo>
                <a:cubicBezTo>
                  <a:pt x="1557245" y="3714615"/>
                  <a:pt x="1568565" y="3710250"/>
                  <a:pt x="1579884" y="3710250"/>
                </a:cubicBezTo>
                <a:close/>
                <a:moveTo>
                  <a:pt x="1267468" y="3710250"/>
                </a:moveTo>
                <a:cubicBezTo>
                  <a:pt x="1278788" y="3710250"/>
                  <a:pt x="1290107" y="3714615"/>
                  <a:pt x="1298640" y="3723344"/>
                </a:cubicBezTo>
                <a:cubicBezTo>
                  <a:pt x="1316054" y="3740453"/>
                  <a:pt x="1316054" y="3768387"/>
                  <a:pt x="1298640" y="3785845"/>
                </a:cubicBezTo>
                <a:cubicBezTo>
                  <a:pt x="1281574" y="3802954"/>
                  <a:pt x="1253710" y="3802954"/>
                  <a:pt x="1236296" y="3785845"/>
                </a:cubicBezTo>
                <a:cubicBezTo>
                  <a:pt x="1219230" y="3768736"/>
                  <a:pt x="1219230" y="3740453"/>
                  <a:pt x="1236296" y="3723344"/>
                </a:cubicBezTo>
                <a:cubicBezTo>
                  <a:pt x="1244829" y="3714615"/>
                  <a:pt x="1256149" y="3710250"/>
                  <a:pt x="1267468" y="3710250"/>
                </a:cubicBezTo>
                <a:close/>
                <a:moveTo>
                  <a:pt x="2828500" y="3690347"/>
                </a:moveTo>
                <a:cubicBezTo>
                  <a:pt x="2845479" y="3690347"/>
                  <a:pt x="2862459" y="3696807"/>
                  <a:pt x="2875346" y="3709727"/>
                </a:cubicBezTo>
                <a:cubicBezTo>
                  <a:pt x="2881789" y="3716186"/>
                  <a:pt x="2886621" y="3723671"/>
                  <a:pt x="2889843" y="3731669"/>
                </a:cubicBezTo>
                <a:lnTo>
                  <a:pt x="2890296" y="3734016"/>
                </a:lnTo>
                <a:lnTo>
                  <a:pt x="2890296" y="3779363"/>
                </a:lnTo>
                <a:lnTo>
                  <a:pt x="2889843" y="3781709"/>
                </a:lnTo>
                <a:cubicBezTo>
                  <a:pt x="2886621" y="3789707"/>
                  <a:pt x="2881789" y="3797193"/>
                  <a:pt x="2875346" y="3803653"/>
                </a:cubicBezTo>
                <a:cubicBezTo>
                  <a:pt x="2849572" y="3829491"/>
                  <a:pt x="2807428" y="3829491"/>
                  <a:pt x="2781656" y="3803653"/>
                </a:cubicBezTo>
                <a:cubicBezTo>
                  <a:pt x="2755882" y="3777814"/>
                  <a:pt x="2755882" y="3735565"/>
                  <a:pt x="2781656" y="3709727"/>
                </a:cubicBezTo>
                <a:cubicBezTo>
                  <a:pt x="2794542" y="3696807"/>
                  <a:pt x="2811521" y="3690347"/>
                  <a:pt x="2828500" y="3690347"/>
                </a:cubicBezTo>
                <a:close/>
                <a:moveTo>
                  <a:pt x="2516085" y="3690347"/>
                </a:moveTo>
                <a:cubicBezTo>
                  <a:pt x="2533064" y="3690347"/>
                  <a:pt x="2550043" y="3696807"/>
                  <a:pt x="2562930" y="3709727"/>
                </a:cubicBezTo>
                <a:cubicBezTo>
                  <a:pt x="2588704" y="3735565"/>
                  <a:pt x="2588704" y="3777814"/>
                  <a:pt x="2562930" y="3803653"/>
                </a:cubicBezTo>
                <a:cubicBezTo>
                  <a:pt x="2537156" y="3829491"/>
                  <a:pt x="2495014" y="3829491"/>
                  <a:pt x="2469240" y="3803653"/>
                </a:cubicBezTo>
                <a:cubicBezTo>
                  <a:pt x="2443466" y="3777814"/>
                  <a:pt x="2443466" y="3735565"/>
                  <a:pt x="2469240" y="3709727"/>
                </a:cubicBezTo>
                <a:cubicBezTo>
                  <a:pt x="2482127" y="3696807"/>
                  <a:pt x="2499106" y="3690347"/>
                  <a:pt x="2516085" y="3690347"/>
                </a:cubicBezTo>
                <a:close/>
                <a:moveTo>
                  <a:pt x="2203669" y="3646178"/>
                </a:moveTo>
                <a:cubicBezTo>
                  <a:pt x="2231968" y="3646178"/>
                  <a:pt x="2260266" y="3657002"/>
                  <a:pt x="2281860" y="3678651"/>
                </a:cubicBezTo>
                <a:cubicBezTo>
                  <a:pt x="2325048" y="3721598"/>
                  <a:pt x="2325048" y="3791781"/>
                  <a:pt x="2281860" y="3835077"/>
                </a:cubicBezTo>
                <a:cubicBezTo>
                  <a:pt x="2249469" y="3867549"/>
                  <a:pt x="2201993" y="3875668"/>
                  <a:pt x="2162059" y="3859431"/>
                </a:cubicBezTo>
                <a:lnTo>
                  <a:pt x="2126521" y="3835771"/>
                </a:lnTo>
                <a:lnTo>
                  <a:pt x="2125826" y="3834728"/>
                </a:lnTo>
                <a:lnTo>
                  <a:pt x="2124783" y="3834033"/>
                </a:lnTo>
                <a:lnTo>
                  <a:pt x="2101185" y="3798605"/>
                </a:lnTo>
                <a:cubicBezTo>
                  <a:pt x="2084989" y="3758719"/>
                  <a:pt x="2093087" y="3711123"/>
                  <a:pt x="2125478" y="3678651"/>
                </a:cubicBezTo>
                <a:cubicBezTo>
                  <a:pt x="2147072" y="3657002"/>
                  <a:pt x="2175370" y="3646178"/>
                  <a:pt x="2203669" y="3646178"/>
                </a:cubicBezTo>
                <a:close/>
                <a:moveTo>
                  <a:pt x="1891603" y="3645829"/>
                </a:moveTo>
                <a:cubicBezTo>
                  <a:pt x="1919902" y="3645829"/>
                  <a:pt x="1948200" y="3656653"/>
                  <a:pt x="1969794" y="3678301"/>
                </a:cubicBezTo>
                <a:cubicBezTo>
                  <a:pt x="2012982" y="3721249"/>
                  <a:pt x="2012982" y="3791431"/>
                  <a:pt x="1969794" y="3834728"/>
                </a:cubicBezTo>
                <a:cubicBezTo>
                  <a:pt x="1926606" y="3878025"/>
                  <a:pt x="1856600" y="3878025"/>
                  <a:pt x="1813412" y="3834728"/>
                </a:cubicBezTo>
                <a:cubicBezTo>
                  <a:pt x="1770224" y="3791781"/>
                  <a:pt x="1770224" y="3721598"/>
                  <a:pt x="1813412" y="3678301"/>
                </a:cubicBezTo>
                <a:cubicBezTo>
                  <a:pt x="1835006" y="3656653"/>
                  <a:pt x="1863305" y="3645829"/>
                  <a:pt x="1891603" y="3645829"/>
                </a:cubicBezTo>
                <a:close/>
                <a:moveTo>
                  <a:pt x="955053" y="3643734"/>
                </a:moveTo>
                <a:cubicBezTo>
                  <a:pt x="983352" y="3643734"/>
                  <a:pt x="1011650" y="3654558"/>
                  <a:pt x="1033244" y="3676206"/>
                </a:cubicBezTo>
                <a:cubicBezTo>
                  <a:pt x="1076432" y="3719154"/>
                  <a:pt x="1076432" y="3789337"/>
                  <a:pt x="1033244" y="3832633"/>
                </a:cubicBezTo>
                <a:cubicBezTo>
                  <a:pt x="990056" y="3875930"/>
                  <a:pt x="920050" y="3875930"/>
                  <a:pt x="876862" y="3832633"/>
                </a:cubicBezTo>
                <a:cubicBezTo>
                  <a:pt x="833674" y="3789686"/>
                  <a:pt x="833674" y="3719503"/>
                  <a:pt x="876862" y="3676206"/>
                </a:cubicBezTo>
                <a:cubicBezTo>
                  <a:pt x="898456" y="3654558"/>
                  <a:pt x="926755" y="3643734"/>
                  <a:pt x="955053" y="3643734"/>
                </a:cubicBezTo>
                <a:close/>
                <a:moveTo>
                  <a:pt x="642289" y="3643734"/>
                </a:moveTo>
                <a:cubicBezTo>
                  <a:pt x="670588" y="3643734"/>
                  <a:pt x="698886" y="3654558"/>
                  <a:pt x="720480" y="3676206"/>
                </a:cubicBezTo>
                <a:cubicBezTo>
                  <a:pt x="763668" y="3719154"/>
                  <a:pt x="763668" y="3789337"/>
                  <a:pt x="720480" y="3832633"/>
                </a:cubicBezTo>
                <a:cubicBezTo>
                  <a:pt x="688089" y="3865105"/>
                  <a:pt x="640613" y="3873224"/>
                  <a:pt x="600679" y="3856987"/>
                </a:cubicBezTo>
                <a:lnTo>
                  <a:pt x="564723" y="3833049"/>
                </a:lnTo>
                <a:lnTo>
                  <a:pt x="564446" y="3832633"/>
                </a:lnTo>
                <a:lnTo>
                  <a:pt x="563821" y="3832216"/>
                </a:lnTo>
                <a:lnTo>
                  <a:pt x="539805" y="3796161"/>
                </a:lnTo>
                <a:cubicBezTo>
                  <a:pt x="523609" y="3756274"/>
                  <a:pt x="531707" y="3708678"/>
                  <a:pt x="564098" y="3676206"/>
                </a:cubicBezTo>
                <a:cubicBezTo>
                  <a:pt x="585692" y="3654558"/>
                  <a:pt x="613991" y="3643734"/>
                  <a:pt x="642289" y="3643734"/>
                </a:cubicBezTo>
                <a:close/>
                <a:moveTo>
                  <a:pt x="485385" y="3577479"/>
                </a:moveTo>
                <a:cubicBezTo>
                  <a:pt x="491045" y="3577479"/>
                  <a:pt x="496704" y="3579661"/>
                  <a:pt x="501058" y="3584026"/>
                </a:cubicBezTo>
                <a:cubicBezTo>
                  <a:pt x="509764" y="3592756"/>
                  <a:pt x="509764" y="3606722"/>
                  <a:pt x="501058" y="3615451"/>
                </a:cubicBezTo>
                <a:cubicBezTo>
                  <a:pt x="492350" y="3624180"/>
                  <a:pt x="478420" y="3624180"/>
                  <a:pt x="469712" y="3615451"/>
                </a:cubicBezTo>
                <a:cubicBezTo>
                  <a:pt x="461004" y="3606722"/>
                  <a:pt x="461004" y="3592756"/>
                  <a:pt x="469712" y="3584026"/>
                </a:cubicBezTo>
                <a:cubicBezTo>
                  <a:pt x="474066" y="3579661"/>
                  <a:pt x="479726" y="3577479"/>
                  <a:pt x="485385" y="3577479"/>
                </a:cubicBezTo>
                <a:close/>
                <a:moveTo>
                  <a:pt x="172970" y="3577479"/>
                </a:moveTo>
                <a:cubicBezTo>
                  <a:pt x="178630" y="3577479"/>
                  <a:pt x="184289" y="3579661"/>
                  <a:pt x="188642" y="3584026"/>
                </a:cubicBezTo>
                <a:cubicBezTo>
                  <a:pt x="197350" y="3592756"/>
                  <a:pt x="197350" y="3606722"/>
                  <a:pt x="188642" y="3615451"/>
                </a:cubicBezTo>
                <a:cubicBezTo>
                  <a:pt x="179936" y="3624180"/>
                  <a:pt x="166004" y="3624180"/>
                  <a:pt x="157296" y="3615451"/>
                </a:cubicBezTo>
                <a:cubicBezTo>
                  <a:pt x="148590" y="3606722"/>
                  <a:pt x="148590" y="3592756"/>
                  <a:pt x="157296" y="3584026"/>
                </a:cubicBezTo>
                <a:cubicBezTo>
                  <a:pt x="161650" y="3579661"/>
                  <a:pt x="167310" y="3577479"/>
                  <a:pt x="172970" y="3577479"/>
                </a:cubicBezTo>
                <a:close/>
                <a:moveTo>
                  <a:pt x="1422805" y="3555219"/>
                </a:moveTo>
                <a:cubicBezTo>
                  <a:pt x="1434125" y="3555219"/>
                  <a:pt x="1445444" y="3559584"/>
                  <a:pt x="1453978" y="3568314"/>
                </a:cubicBezTo>
                <a:cubicBezTo>
                  <a:pt x="1471392" y="3585423"/>
                  <a:pt x="1471392" y="3613706"/>
                  <a:pt x="1453978" y="3630815"/>
                </a:cubicBezTo>
                <a:cubicBezTo>
                  <a:pt x="1436910" y="3648273"/>
                  <a:pt x="1409048" y="3648273"/>
                  <a:pt x="1391634" y="3630815"/>
                </a:cubicBezTo>
                <a:cubicBezTo>
                  <a:pt x="1374218" y="3613706"/>
                  <a:pt x="1374218" y="3585423"/>
                  <a:pt x="1391634" y="3568314"/>
                </a:cubicBezTo>
                <a:cubicBezTo>
                  <a:pt x="1400167" y="3559584"/>
                  <a:pt x="1411486" y="3555219"/>
                  <a:pt x="1422805" y="3555219"/>
                </a:cubicBezTo>
                <a:close/>
                <a:moveTo>
                  <a:pt x="1110390" y="3555219"/>
                </a:moveTo>
                <a:cubicBezTo>
                  <a:pt x="1121710" y="3555219"/>
                  <a:pt x="1133029" y="3559584"/>
                  <a:pt x="1141562" y="3568314"/>
                </a:cubicBezTo>
                <a:cubicBezTo>
                  <a:pt x="1158976" y="3585423"/>
                  <a:pt x="1158976" y="3613706"/>
                  <a:pt x="1141562" y="3630815"/>
                </a:cubicBezTo>
                <a:cubicBezTo>
                  <a:pt x="1124496" y="3648273"/>
                  <a:pt x="1096632" y="3648273"/>
                  <a:pt x="1079218" y="3630815"/>
                </a:cubicBezTo>
                <a:cubicBezTo>
                  <a:pt x="1061804" y="3613706"/>
                  <a:pt x="1061804" y="3585423"/>
                  <a:pt x="1079218" y="3568314"/>
                </a:cubicBezTo>
                <a:cubicBezTo>
                  <a:pt x="1087751" y="3559584"/>
                  <a:pt x="1099071" y="3555219"/>
                  <a:pt x="1110390" y="3555219"/>
                </a:cubicBezTo>
                <a:close/>
                <a:moveTo>
                  <a:pt x="1735917" y="3553474"/>
                </a:moveTo>
                <a:cubicBezTo>
                  <a:pt x="1747236" y="3553474"/>
                  <a:pt x="1758555" y="3557839"/>
                  <a:pt x="1767088" y="3566568"/>
                </a:cubicBezTo>
                <a:cubicBezTo>
                  <a:pt x="1784504" y="3583677"/>
                  <a:pt x="1784504" y="3611960"/>
                  <a:pt x="1767088" y="3629069"/>
                </a:cubicBezTo>
                <a:cubicBezTo>
                  <a:pt x="1750022" y="3646527"/>
                  <a:pt x="1722160" y="3646527"/>
                  <a:pt x="1704746" y="3629069"/>
                </a:cubicBezTo>
                <a:cubicBezTo>
                  <a:pt x="1687330" y="3611960"/>
                  <a:pt x="1687330" y="3583677"/>
                  <a:pt x="1704746" y="3566568"/>
                </a:cubicBezTo>
                <a:cubicBezTo>
                  <a:pt x="1713279" y="3557839"/>
                  <a:pt x="1724598" y="3553474"/>
                  <a:pt x="1735917" y="3553474"/>
                </a:cubicBezTo>
                <a:close/>
                <a:moveTo>
                  <a:pt x="2672467" y="3533571"/>
                </a:moveTo>
                <a:cubicBezTo>
                  <a:pt x="2689446" y="3533571"/>
                  <a:pt x="2706425" y="3540031"/>
                  <a:pt x="2719312" y="3552951"/>
                </a:cubicBezTo>
                <a:cubicBezTo>
                  <a:pt x="2745084" y="3578789"/>
                  <a:pt x="2745084" y="3621038"/>
                  <a:pt x="2719312" y="3646876"/>
                </a:cubicBezTo>
                <a:cubicBezTo>
                  <a:pt x="2693538" y="3672715"/>
                  <a:pt x="2651396" y="3672715"/>
                  <a:pt x="2625622" y="3646876"/>
                </a:cubicBezTo>
                <a:cubicBezTo>
                  <a:pt x="2599848" y="3621038"/>
                  <a:pt x="2599848" y="3578789"/>
                  <a:pt x="2625622" y="3552951"/>
                </a:cubicBezTo>
                <a:cubicBezTo>
                  <a:pt x="2638509" y="3540031"/>
                  <a:pt x="2655488" y="3533571"/>
                  <a:pt x="2672467" y="3533571"/>
                </a:cubicBezTo>
                <a:close/>
                <a:moveTo>
                  <a:pt x="2360051" y="3533571"/>
                </a:moveTo>
                <a:cubicBezTo>
                  <a:pt x="2377030" y="3533571"/>
                  <a:pt x="2394009" y="3540031"/>
                  <a:pt x="2406896" y="3552951"/>
                </a:cubicBezTo>
                <a:cubicBezTo>
                  <a:pt x="2432670" y="3578789"/>
                  <a:pt x="2432670" y="3621038"/>
                  <a:pt x="2406896" y="3646876"/>
                </a:cubicBezTo>
                <a:cubicBezTo>
                  <a:pt x="2381122" y="3672715"/>
                  <a:pt x="2338980" y="3672715"/>
                  <a:pt x="2313206" y="3646876"/>
                </a:cubicBezTo>
                <a:cubicBezTo>
                  <a:pt x="2287432" y="3621038"/>
                  <a:pt x="2287432" y="3578789"/>
                  <a:pt x="2313206" y="3552951"/>
                </a:cubicBezTo>
                <a:cubicBezTo>
                  <a:pt x="2326093" y="3540031"/>
                  <a:pt x="2343072" y="3533571"/>
                  <a:pt x="2360051" y="3533571"/>
                </a:cubicBezTo>
                <a:close/>
                <a:moveTo>
                  <a:pt x="2047331" y="3489053"/>
                </a:moveTo>
                <a:cubicBezTo>
                  <a:pt x="2075585" y="3489053"/>
                  <a:pt x="2103884" y="3499877"/>
                  <a:pt x="2125478" y="3521525"/>
                </a:cubicBezTo>
                <a:cubicBezTo>
                  <a:pt x="2168666" y="3564473"/>
                  <a:pt x="2168666" y="3634656"/>
                  <a:pt x="2125478" y="3677952"/>
                </a:cubicBezTo>
                <a:cubicBezTo>
                  <a:pt x="2082638" y="3721249"/>
                  <a:pt x="2012632" y="3721249"/>
                  <a:pt x="1969446" y="3677952"/>
                </a:cubicBezTo>
                <a:cubicBezTo>
                  <a:pt x="1926258" y="3635005"/>
                  <a:pt x="1926258" y="3564822"/>
                  <a:pt x="1969446" y="3521525"/>
                </a:cubicBezTo>
                <a:cubicBezTo>
                  <a:pt x="1990865" y="3499877"/>
                  <a:pt x="2019076" y="3489053"/>
                  <a:pt x="2047331" y="3489053"/>
                </a:cubicBezTo>
                <a:close/>
                <a:moveTo>
                  <a:pt x="798715" y="3487307"/>
                </a:moveTo>
                <a:cubicBezTo>
                  <a:pt x="826970" y="3487307"/>
                  <a:pt x="855268" y="3498131"/>
                  <a:pt x="876862" y="3519779"/>
                </a:cubicBezTo>
                <a:cubicBezTo>
                  <a:pt x="920050" y="3562727"/>
                  <a:pt x="920050" y="3632910"/>
                  <a:pt x="876862" y="3676206"/>
                </a:cubicBezTo>
                <a:cubicBezTo>
                  <a:pt x="834022" y="3719503"/>
                  <a:pt x="764016" y="3719503"/>
                  <a:pt x="720828" y="3676206"/>
                </a:cubicBezTo>
                <a:cubicBezTo>
                  <a:pt x="677640" y="3633259"/>
                  <a:pt x="677640" y="3563076"/>
                  <a:pt x="720828" y="3519779"/>
                </a:cubicBezTo>
                <a:cubicBezTo>
                  <a:pt x="742248" y="3498131"/>
                  <a:pt x="770460" y="3487307"/>
                  <a:pt x="798715" y="3487307"/>
                </a:cubicBezTo>
                <a:close/>
                <a:moveTo>
                  <a:pt x="641766" y="3418957"/>
                </a:moveTo>
                <a:cubicBezTo>
                  <a:pt x="647426" y="3418957"/>
                  <a:pt x="653086" y="3421139"/>
                  <a:pt x="657440" y="3425504"/>
                </a:cubicBezTo>
                <a:cubicBezTo>
                  <a:pt x="666146" y="3434234"/>
                  <a:pt x="666146" y="3448200"/>
                  <a:pt x="657440" y="3456930"/>
                </a:cubicBezTo>
                <a:cubicBezTo>
                  <a:pt x="648732" y="3465659"/>
                  <a:pt x="634800" y="3465659"/>
                  <a:pt x="626094" y="3456930"/>
                </a:cubicBezTo>
                <a:cubicBezTo>
                  <a:pt x="617386" y="3448200"/>
                  <a:pt x="617386" y="3434234"/>
                  <a:pt x="626094" y="3425504"/>
                </a:cubicBezTo>
                <a:cubicBezTo>
                  <a:pt x="630447" y="3421139"/>
                  <a:pt x="636107" y="3418957"/>
                  <a:pt x="641766" y="3418957"/>
                </a:cubicBezTo>
                <a:close/>
                <a:moveTo>
                  <a:pt x="329352" y="3418957"/>
                </a:moveTo>
                <a:cubicBezTo>
                  <a:pt x="335012" y="3418957"/>
                  <a:pt x="340671" y="3421139"/>
                  <a:pt x="345024" y="3425504"/>
                </a:cubicBezTo>
                <a:cubicBezTo>
                  <a:pt x="353732" y="3434234"/>
                  <a:pt x="353732" y="3448200"/>
                  <a:pt x="345024" y="3456930"/>
                </a:cubicBezTo>
                <a:cubicBezTo>
                  <a:pt x="336318" y="3465659"/>
                  <a:pt x="322386" y="3465659"/>
                  <a:pt x="313678" y="3456930"/>
                </a:cubicBezTo>
                <a:cubicBezTo>
                  <a:pt x="304972" y="3448200"/>
                  <a:pt x="304972" y="3434234"/>
                  <a:pt x="313678" y="3425504"/>
                </a:cubicBezTo>
                <a:cubicBezTo>
                  <a:pt x="318032" y="3421139"/>
                  <a:pt x="323692" y="3418957"/>
                  <a:pt x="329352" y="3418957"/>
                </a:cubicBezTo>
                <a:close/>
                <a:moveTo>
                  <a:pt x="16936" y="3418957"/>
                </a:moveTo>
                <a:cubicBezTo>
                  <a:pt x="22596" y="3418957"/>
                  <a:pt x="28255" y="3421139"/>
                  <a:pt x="32608" y="3425504"/>
                </a:cubicBezTo>
                <a:cubicBezTo>
                  <a:pt x="41316" y="3434234"/>
                  <a:pt x="41316" y="3448200"/>
                  <a:pt x="32608" y="3456930"/>
                </a:cubicBezTo>
                <a:cubicBezTo>
                  <a:pt x="23902" y="3465659"/>
                  <a:pt x="9970" y="3465659"/>
                  <a:pt x="1262" y="3456930"/>
                </a:cubicBezTo>
                <a:lnTo>
                  <a:pt x="1190" y="3456756"/>
                </a:lnTo>
                <a:lnTo>
                  <a:pt x="0" y="3428541"/>
                </a:lnTo>
                <a:lnTo>
                  <a:pt x="1262" y="3425504"/>
                </a:lnTo>
                <a:cubicBezTo>
                  <a:pt x="5616" y="3421139"/>
                  <a:pt x="11276" y="3418957"/>
                  <a:pt x="16936" y="3418957"/>
                </a:cubicBezTo>
                <a:close/>
                <a:moveTo>
                  <a:pt x="1891602" y="3397309"/>
                </a:moveTo>
                <a:cubicBezTo>
                  <a:pt x="1902921" y="3397309"/>
                  <a:pt x="1914241" y="3401586"/>
                  <a:pt x="1922774" y="3410141"/>
                </a:cubicBezTo>
                <a:cubicBezTo>
                  <a:pt x="1940188" y="3427250"/>
                  <a:pt x="1940188" y="3455184"/>
                  <a:pt x="1922774" y="3472642"/>
                </a:cubicBezTo>
                <a:cubicBezTo>
                  <a:pt x="1905708" y="3490100"/>
                  <a:pt x="1877844" y="3490100"/>
                  <a:pt x="1860430" y="3472642"/>
                </a:cubicBezTo>
                <a:cubicBezTo>
                  <a:pt x="1843364" y="3455533"/>
                  <a:pt x="1843364" y="3427599"/>
                  <a:pt x="1860430" y="3410141"/>
                </a:cubicBezTo>
                <a:cubicBezTo>
                  <a:pt x="1868963" y="3401586"/>
                  <a:pt x="1880282" y="3397309"/>
                  <a:pt x="1891602" y="3397309"/>
                </a:cubicBezTo>
                <a:close/>
                <a:moveTo>
                  <a:pt x="1579187" y="3397309"/>
                </a:moveTo>
                <a:cubicBezTo>
                  <a:pt x="1590506" y="3397309"/>
                  <a:pt x="1601825" y="3401586"/>
                  <a:pt x="1610358" y="3410141"/>
                </a:cubicBezTo>
                <a:cubicBezTo>
                  <a:pt x="1627774" y="3427250"/>
                  <a:pt x="1627774" y="3455184"/>
                  <a:pt x="1610358" y="3472642"/>
                </a:cubicBezTo>
                <a:cubicBezTo>
                  <a:pt x="1593292" y="3490100"/>
                  <a:pt x="1565430" y="3490100"/>
                  <a:pt x="1548016" y="3472642"/>
                </a:cubicBezTo>
                <a:cubicBezTo>
                  <a:pt x="1530948" y="3455533"/>
                  <a:pt x="1530948" y="3427599"/>
                  <a:pt x="1548016" y="3410141"/>
                </a:cubicBezTo>
                <a:cubicBezTo>
                  <a:pt x="1556549" y="3401586"/>
                  <a:pt x="1567868" y="3397309"/>
                  <a:pt x="1579187" y="3397309"/>
                </a:cubicBezTo>
                <a:close/>
                <a:moveTo>
                  <a:pt x="954008" y="3397309"/>
                </a:moveTo>
                <a:cubicBezTo>
                  <a:pt x="965328" y="3397309"/>
                  <a:pt x="976647" y="3401586"/>
                  <a:pt x="985180" y="3410141"/>
                </a:cubicBezTo>
                <a:cubicBezTo>
                  <a:pt x="1002594" y="3427250"/>
                  <a:pt x="1002594" y="3455184"/>
                  <a:pt x="985180" y="3472642"/>
                </a:cubicBezTo>
                <a:cubicBezTo>
                  <a:pt x="968114" y="3490100"/>
                  <a:pt x="940250" y="3490100"/>
                  <a:pt x="922836" y="3472642"/>
                </a:cubicBezTo>
                <a:cubicBezTo>
                  <a:pt x="905770" y="3455533"/>
                  <a:pt x="905770" y="3427599"/>
                  <a:pt x="922836" y="3410141"/>
                </a:cubicBezTo>
                <a:cubicBezTo>
                  <a:pt x="931369" y="3401586"/>
                  <a:pt x="942689" y="3397309"/>
                  <a:pt x="954008" y="3397309"/>
                </a:cubicBezTo>
                <a:close/>
                <a:moveTo>
                  <a:pt x="1266772" y="3396960"/>
                </a:moveTo>
                <a:cubicBezTo>
                  <a:pt x="1278092" y="3396960"/>
                  <a:pt x="1289411" y="3401237"/>
                  <a:pt x="1297944" y="3409792"/>
                </a:cubicBezTo>
                <a:cubicBezTo>
                  <a:pt x="1315358" y="3426901"/>
                  <a:pt x="1315358" y="3454834"/>
                  <a:pt x="1297944" y="3472293"/>
                </a:cubicBezTo>
                <a:cubicBezTo>
                  <a:pt x="1280878" y="3489751"/>
                  <a:pt x="1253014" y="3489751"/>
                  <a:pt x="1235600" y="3472293"/>
                </a:cubicBezTo>
                <a:cubicBezTo>
                  <a:pt x="1218534" y="3455184"/>
                  <a:pt x="1218534" y="3427250"/>
                  <a:pt x="1235600" y="3409792"/>
                </a:cubicBezTo>
                <a:cubicBezTo>
                  <a:pt x="1244133" y="3401237"/>
                  <a:pt x="1255453" y="3396960"/>
                  <a:pt x="1266772" y="3396960"/>
                </a:cubicBezTo>
                <a:close/>
                <a:moveTo>
                  <a:pt x="2828849" y="3376795"/>
                </a:moveTo>
                <a:cubicBezTo>
                  <a:pt x="2845828" y="3376795"/>
                  <a:pt x="2862807" y="3383255"/>
                  <a:pt x="2875694" y="3396174"/>
                </a:cubicBezTo>
                <a:cubicBezTo>
                  <a:pt x="2882137" y="3402633"/>
                  <a:pt x="2886969" y="3410119"/>
                  <a:pt x="2890191" y="3418117"/>
                </a:cubicBezTo>
                <a:lnTo>
                  <a:pt x="2890296" y="3418662"/>
                </a:lnTo>
                <a:lnTo>
                  <a:pt x="2890296" y="3467612"/>
                </a:lnTo>
                <a:lnTo>
                  <a:pt x="2890191" y="3468157"/>
                </a:lnTo>
                <a:cubicBezTo>
                  <a:pt x="2886969" y="3476155"/>
                  <a:pt x="2882137" y="3483640"/>
                  <a:pt x="2875694" y="3490100"/>
                </a:cubicBezTo>
                <a:cubicBezTo>
                  <a:pt x="2849920" y="3515939"/>
                  <a:pt x="2807778" y="3515939"/>
                  <a:pt x="2782004" y="3490100"/>
                </a:cubicBezTo>
                <a:cubicBezTo>
                  <a:pt x="2756230" y="3464262"/>
                  <a:pt x="2756230" y="3422013"/>
                  <a:pt x="2782004" y="3396174"/>
                </a:cubicBezTo>
                <a:cubicBezTo>
                  <a:pt x="2794891" y="3383255"/>
                  <a:pt x="2811870" y="3376795"/>
                  <a:pt x="2828849" y="3376795"/>
                </a:cubicBezTo>
                <a:close/>
                <a:moveTo>
                  <a:pt x="2516433" y="3376795"/>
                </a:moveTo>
                <a:cubicBezTo>
                  <a:pt x="2533412" y="3376795"/>
                  <a:pt x="2550391" y="3383255"/>
                  <a:pt x="2563278" y="3396174"/>
                </a:cubicBezTo>
                <a:cubicBezTo>
                  <a:pt x="2589052" y="3422013"/>
                  <a:pt x="2589052" y="3464262"/>
                  <a:pt x="2563278" y="3490100"/>
                </a:cubicBezTo>
                <a:cubicBezTo>
                  <a:pt x="2537504" y="3515939"/>
                  <a:pt x="2495362" y="3515939"/>
                  <a:pt x="2469588" y="3490100"/>
                </a:cubicBezTo>
                <a:cubicBezTo>
                  <a:pt x="2443814" y="3464262"/>
                  <a:pt x="2443814" y="3422013"/>
                  <a:pt x="2469588" y="3396174"/>
                </a:cubicBezTo>
                <a:cubicBezTo>
                  <a:pt x="2482475" y="3383255"/>
                  <a:pt x="2499454" y="3376795"/>
                  <a:pt x="2516433" y="3376795"/>
                </a:cubicBezTo>
                <a:close/>
                <a:moveTo>
                  <a:pt x="2204018" y="3376795"/>
                </a:moveTo>
                <a:cubicBezTo>
                  <a:pt x="2220997" y="3376795"/>
                  <a:pt x="2237976" y="3383255"/>
                  <a:pt x="2250862" y="3396174"/>
                </a:cubicBezTo>
                <a:cubicBezTo>
                  <a:pt x="2276636" y="3422013"/>
                  <a:pt x="2276636" y="3464262"/>
                  <a:pt x="2250862" y="3490100"/>
                </a:cubicBezTo>
                <a:cubicBezTo>
                  <a:pt x="2225090" y="3515939"/>
                  <a:pt x="2182946" y="3515939"/>
                  <a:pt x="2157172" y="3490100"/>
                </a:cubicBezTo>
                <a:cubicBezTo>
                  <a:pt x="2131400" y="3464262"/>
                  <a:pt x="2131400" y="3422013"/>
                  <a:pt x="2157172" y="3396174"/>
                </a:cubicBezTo>
                <a:cubicBezTo>
                  <a:pt x="2170059" y="3383255"/>
                  <a:pt x="2187038" y="3376795"/>
                  <a:pt x="2204018" y="3376795"/>
                </a:cubicBezTo>
                <a:close/>
                <a:moveTo>
                  <a:pt x="485036" y="3263927"/>
                </a:moveTo>
                <a:cubicBezTo>
                  <a:pt x="490696" y="3263927"/>
                  <a:pt x="496356" y="3266109"/>
                  <a:pt x="500710" y="3270474"/>
                </a:cubicBezTo>
                <a:cubicBezTo>
                  <a:pt x="509416" y="3279203"/>
                  <a:pt x="509416" y="3293170"/>
                  <a:pt x="500710" y="3301899"/>
                </a:cubicBezTo>
                <a:cubicBezTo>
                  <a:pt x="492002" y="3310628"/>
                  <a:pt x="478070" y="3310628"/>
                  <a:pt x="469364" y="3301899"/>
                </a:cubicBezTo>
                <a:cubicBezTo>
                  <a:pt x="460656" y="3293170"/>
                  <a:pt x="460656" y="3279203"/>
                  <a:pt x="469364" y="3270474"/>
                </a:cubicBezTo>
                <a:cubicBezTo>
                  <a:pt x="473717" y="3266109"/>
                  <a:pt x="479377" y="3263927"/>
                  <a:pt x="485036" y="3263927"/>
                </a:cubicBezTo>
                <a:close/>
                <a:moveTo>
                  <a:pt x="172970" y="3263927"/>
                </a:moveTo>
                <a:cubicBezTo>
                  <a:pt x="178630" y="3263927"/>
                  <a:pt x="184289" y="3266109"/>
                  <a:pt x="188642" y="3270474"/>
                </a:cubicBezTo>
                <a:cubicBezTo>
                  <a:pt x="197350" y="3279203"/>
                  <a:pt x="197350" y="3293170"/>
                  <a:pt x="188642" y="3301899"/>
                </a:cubicBezTo>
                <a:cubicBezTo>
                  <a:pt x="179936" y="3310628"/>
                  <a:pt x="166004" y="3310628"/>
                  <a:pt x="157296" y="3301899"/>
                </a:cubicBezTo>
                <a:cubicBezTo>
                  <a:pt x="148590" y="3293170"/>
                  <a:pt x="148590" y="3279203"/>
                  <a:pt x="157296" y="3270474"/>
                </a:cubicBezTo>
                <a:cubicBezTo>
                  <a:pt x="161650" y="3266109"/>
                  <a:pt x="167310" y="3263927"/>
                  <a:pt x="172970" y="3263927"/>
                </a:cubicBezTo>
                <a:close/>
                <a:moveTo>
                  <a:pt x="1735569" y="3242278"/>
                </a:moveTo>
                <a:cubicBezTo>
                  <a:pt x="1746888" y="3242278"/>
                  <a:pt x="1758207" y="3246556"/>
                  <a:pt x="1766740" y="3255111"/>
                </a:cubicBezTo>
                <a:cubicBezTo>
                  <a:pt x="1784156" y="3272220"/>
                  <a:pt x="1784156" y="3300503"/>
                  <a:pt x="1766740" y="3317612"/>
                </a:cubicBezTo>
                <a:cubicBezTo>
                  <a:pt x="1749674" y="3335070"/>
                  <a:pt x="1721812" y="3335070"/>
                  <a:pt x="1704396" y="3317612"/>
                </a:cubicBezTo>
                <a:cubicBezTo>
                  <a:pt x="1686982" y="3300503"/>
                  <a:pt x="1686982" y="3272569"/>
                  <a:pt x="1704396" y="3255111"/>
                </a:cubicBezTo>
                <a:cubicBezTo>
                  <a:pt x="1712930" y="3246556"/>
                  <a:pt x="1724249" y="3242278"/>
                  <a:pt x="1735569" y="3242278"/>
                </a:cubicBezTo>
                <a:close/>
                <a:moveTo>
                  <a:pt x="1423154" y="3242278"/>
                </a:moveTo>
                <a:cubicBezTo>
                  <a:pt x="1434474" y="3242278"/>
                  <a:pt x="1445793" y="3246556"/>
                  <a:pt x="1454326" y="3255111"/>
                </a:cubicBezTo>
                <a:cubicBezTo>
                  <a:pt x="1471740" y="3272220"/>
                  <a:pt x="1471740" y="3300503"/>
                  <a:pt x="1454326" y="3317612"/>
                </a:cubicBezTo>
                <a:cubicBezTo>
                  <a:pt x="1437260" y="3335070"/>
                  <a:pt x="1409396" y="3335070"/>
                  <a:pt x="1391982" y="3317612"/>
                </a:cubicBezTo>
                <a:cubicBezTo>
                  <a:pt x="1374568" y="3300503"/>
                  <a:pt x="1374568" y="3272569"/>
                  <a:pt x="1391982" y="3255111"/>
                </a:cubicBezTo>
                <a:cubicBezTo>
                  <a:pt x="1400515" y="3246556"/>
                  <a:pt x="1411835" y="3242278"/>
                  <a:pt x="1423154" y="3242278"/>
                </a:cubicBezTo>
                <a:close/>
                <a:moveTo>
                  <a:pt x="1110738" y="3242278"/>
                </a:moveTo>
                <a:cubicBezTo>
                  <a:pt x="1122058" y="3242278"/>
                  <a:pt x="1133377" y="3246556"/>
                  <a:pt x="1141910" y="3255111"/>
                </a:cubicBezTo>
                <a:cubicBezTo>
                  <a:pt x="1159324" y="3272220"/>
                  <a:pt x="1159324" y="3300503"/>
                  <a:pt x="1141910" y="3317612"/>
                </a:cubicBezTo>
                <a:cubicBezTo>
                  <a:pt x="1124844" y="3335070"/>
                  <a:pt x="1096980" y="3335070"/>
                  <a:pt x="1079566" y="3317612"/>
                </a:cubicBezTo>
                <a:cubicBezTo>
                  <a:pt x="1062152" y="3300503"/>
                  <a:pt x="1062152" y="3272569"/>
                  <a:pt x="1079566" y="3255111"/>
                </a:cubicBezTo>
                <a:cubicBezTo>
                  <a:pt x="1088099" y="3246556"/>
                  <a:pt x="1099419" y="3242278"/>
                  <a:pt x="1110738" y="3242278"/>
                </a:cubicBezTo>
                <a:close/>
                <a:moveTo>
                  <a:pt x="2672467" y="3220019"/>
                </a:moveTo>
                <a:cubicBezTo>
                  <a:pt x="2689446" y="3220019"/>
                  <a:pt x="2706425" y="3226479"/>
                  <a:pt x="2719312" y="3239398"/>
                </a:cubicBezTo>
                <a:cubicBezTo>
                  <a:pt x="2745084" y="3265236"/>
                  <a:pt x="2745084" y="3307486"/>
                  <a:pt x="2719312" y="3333324"/>
                </a:cubicBezTo>
                <a:cubicBezTo>
                  <a:pt x="2693538" y="3359163"/>
                  <a:pt x="2651396" y="3359163"/>
                  <a:pt x="2625622" y="3333324"/>
                </a:cubicBezTo>
                <a:cubicBezTo>
                  <a:pt x="2599848" y="3307486"/>
                  <a:pt x="2599848" y="3265236"/>
                  <a:pt x="2625622" y="3239398"/>
                </a:cubicBezTo>
                <a:cubicBezTo>
                  <a:pt x="2638509" y="3226479"/>
                  <a:pt x="2655488" y="3220019"/>
                  <a:pt x="2672467" y="3220019"/>
                </a:cubicBezTo>
                <a:close/>
                <a:moveTo>
                  <a:pt x="2360051" y="3220019"/>
                </a:moveTo>
                <a:cubicBezTo>
                  <a:pt x="2377030" y="3220019"/>
                  <a:pt x="2394009" y="3226479"/>
                  <a:pt x="2406896" y="3239398"/>
                </a:cubicBezTo>
                <a:cubicBezTo>
                  <a:pt x="2432670" y="3265236"/>
                  <a:pt x="2432670" y="3307486"/>
                  <a:pt x="2406896" y="3333324"/>
                </a:cubicBezTo>
                <a:cubicBezTo>
                  <a:pt x="2381122" y="3359163"/>
                  <a:pt x="2338980" y="3359163"/>
                  <a:pt x="2313206" y="3333324"/>
                </a:cubicBezTo>
                <a:cubicBezTo>
                  <a:pt x="2287432" y="3307486"/>
                  <a:pt x="2287432" y="3265236"/>
                  <a:pt x="2313206" y="3239398"/>
                </a:cubicBezTo>
                <a:cubicBezTo>
                  <a:pt x="2326093" y="3226479"/>
                  <a:pt x="2343072" y="3220019"/>
                  <a:pt x="2360051" y="3220019"/>
                </a:cubicBezTo>
                <a:close/>
                <a:moveTo>
                  <a:pt x="798323" y="3220019"/>
                </a:moveTo>
                <a:cubicBezTo>
                  <a:pt x="815302" y="3220019"/>
                  <a:pt x="832281" y="3226479"/>
                  <a:pt x="845168" y="3239398"/>
                </a:cubicBezTo>
                <a:cubicBezTo>
                  <a:pt x="870940" y="3265236"/>
                  <a:pt x="870940" y="3307486"/>
                  <a:pt x="845168" y="3333324"/>
                </a:cubicBezTo>
                <a:cubicBezTo>
                  <a:pt x="819394" y="3359163"/>
                  <a:pt x="777252" y="3359163"/>
                  <a:pt x="751478" y="3333324"/>
                </a:cubicBezTo>
                <a:cubicBezTo>
                  <a:pt x="725704" y="3307486"/>
                  <a:pt x="725704" y="3265236"/>
                  <a:pt x="751478" y="3239398"/>
                </a:cubicBezTo>
                <a:cubicBezTo>
                  <a:pt x="764365" y="3226479"/>
                  <a:pt x="781344" y="3220019"/>
                  <a:pt x="798323" y="3220019"/>
                </a:cubicBezTo>
                <a:close/>
                <a:moveTo>
                  <a:pt x="2047331" y="3174453"/>
                </a:moveTo>
                <a:cubicBezTo>
                  <a:pt x="2075585" y="3174453"/>
                  <a:pt x="2103884" y="3185277"/>
                  <a:pt x="2125478" y="3206926"/>
                </a:cubicBezTo>
                <a:cubicBezTo>
                  <a:pt x="2168666" y="3249873"/>
                  <a:pt x="2168666" y="3320056"/>
                  <a:pt x="2125478" y="3363353"/>
                </a:cubicBezTo>
                <a:cubicBezTo>
                  <a:pt x="2082638" y="3406649"/>
                  <a:pt x="2012632" y="3406649"/>
                  <a:pt x="1969446" y="3363353"/>
                </a:cubicBezTo>
                <a:cubicBezTo>
                  <a:pt x="1926258" y="3320405"/>
                  <a:pt x="1926258" y="3250222"/>
                  <a:pt x="1969446" y="3206926"/>
                </a:cubicBezTo>
                <a:cubicBezTo>
                  <a:pt x="1990865" y="3185277"/>
                  <a:pt x="2019076" y="3174453"/>
                  <a:pt x="2047331" y="3174453"/>
                </a:cubicBezTo>
                <a:close/>
                <a:moveTo>
                  <a:pt x="329352" y="3107849"/>
                </a:moveTo>
                <a:cubicBezTo>
                  <a:pt x="335012" y="3107849"/>
                  <a:pt x="340671" y="3110031"/>
                  <a:pt x="345024" y="3114396"/>
                </a:cubicBezTo>
                <a:cubicBezTo>
                  <a:pt x="353732" y="3123125"/>
                  <a:pt x="353732" y="3137092"/>
                  <a:pt x="345024" y="3145821"/>
                </a:cubicBezTo>
                <a:cubicBezTo>
                  <a:pt x="336318" y="3154550"/>
                  <a:pt x="322386" y="3154550"/>
                  <a:pt x="313678" y="3145821"/>
                </a:cubicBezTo>
                <a:cubicBezTo>
                  <a:pt x="304972" y="3137092"/>
                  <a:pt x="304972" y="3123125"/>
                  <a:pt x="313678" y="3114396"/>
                </a:cubicBezTo>
                <a:cubicBezTo>
                  <a:pt x="318032" y="3110031"/>
                  <a:pt x="323692" y="3107849"/>
                  <a:pt x="329352" y="3107849"/>
                </a:cubicBezTo>
                <a:close/>
                <a:moveTo>
                  <a:pt x="17632" y="3107500"/>
                </a:moveTo>
                <a:cubicBezTo>
                  <a:pt x="23292" y="3107500"/>
                  <a:pt x="28952" y="3109682"/>
                  <a:pt x="33306" y="3114047"/>
                </a:cubicBezTo>
                <a:cubicBezTo>
                  <a:pt x="42012" y="3122776"/>
                  <a:pt x="42012" y="3136743"/>
                  <a:pt x="33306" y="3145472"/>
                </a:cubicBezTo>
                <a:cubicBezTo>
                  <a:pt x="28952" y="3149836"/>
                  <a:pt x="23292" y="3152018"/>
                  <a:pt x="17632" y="3152019"/>
                </a:cubicBezTo>
                <a:lnTo>
                  <a:pt x="10771" y="3149152"/>
                </a:lnTo>
                <a:lnTo>
                  <a:pt x="12436" y="3109671"/>
                </a:lnTo>
                <a:close/>
                <a:moveTo>
                  <a:pt x="1579535" y="3085502"/>
                </a:moveTo>
                <a:cubicBezTo>
                  <a:pt x="1590854" y="3085502"/>
                  <a:pt x="1602174" y="3089780"/>
                  <a:pt x="1610708" y="3098335"/>
                </a:cubicBezTo>
                <a:cubicBezTo>
                  <a:pt x="1628122" y="3115444"/>
                  <a:pt x="1628122" y="3143726"/>
                  <a:pt x="1610708" y="3160836"/>
                </a:cubicBezTo>
                <a:cubicBezTo>
                  <a:pt x="1593640" y="3178294"/>
                  <a:pt x="1565778" y="3178294"/>
                  <a:pt x="1548364" y="3160836"/>
                </a:cubicBezTo>
                <a:cubicBezTo>
                  <a:pt x="1531298" y="3143726"/>
                  <a:pt x="1531298" y="3115793"/>
                  <a:pt x="1548364" y="3098335"/>
                </a:cubicBezTo>
                <a:cubicBezTo>
                  <a:pt x="1556897" y="3089780"/>
                  <a:pt x="1568216" y="3085502"/>
                  <a:pt x="1579535" y="3085502"/>
                </a:cubicBezTo>
                <a:close/>
                <a:moveTo>
                  <a:pt x="1267120" y="3085502"/>
                </a:moveTo>
                <a:cubicBezTo>
                  <a:pt x="1278440" y="3085502"/>
                  <a:pt x="1289759" y="3089780"/>
                  <a:pt x="1298292" y="3098335"/>
                </a:cubicBezTo>
                <a:cubicBezTo>
                  <a:pt x="1315706" y="3115444"/>
                  <a:pt x="1315706" y="3143726"/>
                  <a:pt x="1298292" y="3160836"/>
                </a:cubicBezTo>
                <a:cubicBezTo>
                  <a:pt x="1281226" y="3178294"/>
                  <a:pt x="1253362" y="3178294"/>
                  <a:pt x="1235948" y="3160836"/>
                </a:cubicBezTo>
                <a:cubicBezTo>
                  <a:pt x="1218882" y="3143726"/>
                  <a:pt x="1218882" y="3115793"/>
                  <a:pt x="1235948" y="3098335"/>
                </a:cubicBezTo>
                <a:cubicBezTo>
                  <a:pt x="1244481" y="3089780"/>
                  <a:pt x="1255801" y="3085502"/>
                  <a:pt x="1267120" y="3085502"/>
                </a:cubicBezTo>
                <a:close/>
                <a:moveTo>
                  <a:pt x="2828849" y="3063592"/>
                </a:moveTo>
                <a:cubicBezTo>
                  <a:pt x="2845828" y="3063592"/>
                  <a:pt x="2862807" y="3070052"/>
                  <a:pt x="2875694" y="3082971"/>
                </a:cubicBezTo>
                <a:cubicBezTo>
                  <a:pt x="2882137" y="3089431"/>
                  <a:pt x="2886969" y="3096916"/>
                  <a:pt x="2890191" y="3104914"/>
                </a:cubicBezTo>
                <a:lnTo>
                  <a:pt x="2890296" y="3105459"/>
                </a:lnTo>
                <a:lnTo>
                  <a:pt x="2890296" y="3154409"/>
                </a:lnTo>
                <a:lnTo>
                  <a:pt x="2890191" y="3154954"/>
                </a:lnTo>
                <a:cubicBezTo>
                  <a:pt x="2886969" y="3162952"/>
                  <a:pt x="2882137" y="3170437"/>
                  <a:pt x="2875694" y="3176897"/>
                </a:cubicBezTo>
                <a:cubicBezTo>
                  <a:pt x="2849920" y="3202735"/>
                  <a:pt x="2807778" y="3202735"/>
                  <a:pt x="2782004" y="3176897"/>
                </a:cubicBezTo>
                <a:cubicBezTo>
                  <a:pt x="2756230" y="3151059"/>
                  <a:pt x="2756230" y="3108810"/>
                  <a:pt x="2782004" y="3082971"/>
                </a:cubicBezTo>
                <a:cubicBezTo>
                  <a:pt x="2794891" y="3070052"/>
                  <a:pt x="2811870" y="3063592"/>
                  <a:pt x="2828849" y="3063592"/>
                </a:cubicBezTo>
                <a:close/>
                <a:moveTo>
                  <a:pt x="954704" y="3063243"/>
                </a:moveTo>
                <a:cubicBezTo>
                  <a:pt x="971684" y="3063243"/>
                  <a:pt x="988663" y="3069703"/>
                  <a:pt x="1001550" y="3082622"/>
                </a:cubicBezTo>
                <a:cubicBezTo>
                  <a:pt x="1027322" y="3108460"/>
                  <a:pt x="1027322" y="3150710"/>
                  <a:pt x="1001550" y="3176548"/>
                </a:cubicBezTo>
                <a:cubicBezTo>
                  <a:pt x="975776" y="3202386"/>
                  <a:pt x="933632" y="3202386"/>
                  <a:pt x="907860" y="3176548"/>
                </a:cubicBezTo>
                <a:cubicBezTo>
                  <a:pt x="882086" y="3150710"/>
                  <a:pt x="882086" y="3108460"/>
                  <a:pt x="907860" y="3082622"/>
                </a:cubicBezTo>
                <a:cubicBezTo>
                  <a:pt x="920746" y="3069703"/>
                  <a:pt x="937725" y="3063243"/>
                  <a:pt x="954704" y="3063243"/>
                </a:cubicBezTo>
                <a:close/>
                <a:moveTo>
                  <a:pt x="642289" y="3063243"/>
                </a:moveTo>
                <a:cubicBezTo>
                  <a:pt x="659268" y="3063243"/>
                  <a:pt x="676247" y="3069703"/>
                  <a:pt x="689134" y="3082622"/>
                </a:cubicBezTo>
                <a:cubicBezTo>
                  <a:pt x="714908" y="3108460"/>
                  <a:pt x="714908" y="3150710"/>
                  <a:pt x="689134" y="3176548"/>
                </a:cubicBezTo>
                <a:cubicBezTo>
                  <a:pt x="663360" y="3202386"/>
                  <a:pt x="621218" y="3202386"/>
                  <a:pt x="595444" y="3176548"/>
                </a:cubicBezTo>
                <a:cubicBezTo>
                  <a:pt x="569670" y="3150710"/>
                  <a:pt x="569670" y="3108460"/>
                  <a:pt x="595444" y="3082622"/>
                </a:cubicBezTo>
                <a:cubicBezTo>
                  <a:pt x="608331" y="3069703"/>
                  <a:pt x="625310" y="3063243"/>
                  <a:pt x="642289" y="3063243"/>
                </a:cubicBezTo>
                <a:close/>
                <a:moveTo>
                  <a:pt x="2516085" y="3062894"/>
                </a:moveTo>
                <a:cubicBezTo>
                  <a:pt x="2533064" y="3062894"/>
                  <a:pt x="2550043" y="3069354"/>
                  <a:pt x="2562930" y="3082273"/>
                </a:cubicBezTo>
                <a:cubicBezTo>
                  <a:pt x="2588704" y="3108111"/>
                  <a:pt x="2588704" y="3150360"/>
                  <a:pt x="2562930" y="3176199"/>
                </a:cubicBezTo>
                <a:cubicBezTo>
                  <a:pt x="2537156" y="3202037"/>
                  <a:pt x="2495014" y="3202037"/>
                  <a:pt x="2469240" y="3176199"/>
                </a:cubicBezTo>
                <a:cubicBezTo>
                  <a:pt x="2443466" y="3150360"/>
                  <a:pt x="2443466" y="3108111"/>
                  <a:pt x="2469240" y="3082273"/>
                </a:cubicBezTo>
                <a:cubicBezTo>
                  <a:pt x="2482127" y="3069354"/>
                  <a:pt x="2499106" y="3062894"/>
                  <a:pt x="2516085" y="3062894"/>
                </a:cubicBezTo>
                <a:close/>
                <a:moveTo>
                  <a:pt x="2203669" y="3018026"/>
                </a:moveTo>
                <a:cubicBezTo>
                  <a:pt x="2217818" y="3018026"/>
                  <a:pt x="2231968" y="3020732"/>
                  <a:pt x="2245279" y="3026144"/>
                </a:cubicBezTo>
                <a:lnTo>
                  <a:pt x="2281446" y="3050223"/>
                </a:lnTo>
                <a:lnTo>
                  <a:pt x="2281860" y="3050848"/>
                </a:lnTo>
                <a:lnTo>
                  <a:pt x="2282278" y="3051126"/>
                </a:lnTo>
                <a:lnTo>
                  <a:pt x="2306153" y="3086970"/>
                </a:lnTo>
                <a:cubicBezTo>
                  <a:pt x="2322349" y="3126857"/>
                  <a:pt x="2314251" y="3174453"/>
                  <a:pt x="2281860" y="3206926"/>
                </a:cubicBezTo>
                <a:cubicBezTo>
                  <a:pt x="2238672" y="3250222"/>
                  <a:pt x="2168666" y="3250222"/>
                  <a:pt x="2125478" y="3206926"/>
                </a:cubicBezTo>
                <a:cubicBezTo>
                  <a:pt x="2093087" y="3174715"/>
                  <a:pt x="2084989" y="3127184"/>
                  <a:pt x="2101185" y="3087166"/>
                </a:cubicBezTo>
                <a:lnTo>
                  <a:pt x="2124232" y="3052380"/>
                </a:lnTo>
                <a:lnTo>
                  <a:pt x="2125478" y="3051546"/>
                </a:lnTo>
                <a:lnTo>
                  <a:pt x="2126719" y="3049673"/>
                </a:lnTo>
                <a:lnTo>
                  <a:pt x="2162059" y="3026144"/>
                </a:lnTo>
                <a:cubicBezTo>
                  <a:pt x="2175371" y="3020732"/>
                  <a:pt x="2189520" y="3018026"/>
                  <a:pt x="2203669" y="3018026"/>
                </a:cubicBezTo>
                <a:close/>
                <a:moveTo>
                  <a:pt x="1891255" y="3018026"/>
                </a:moveTo>
                <a:cubicBezTo>
                  <a:pt x="1905404" y="3018026"/>
                  <a:pt x="1919554" y="3020732"/>
                  <a:pt x="1932865" y="3026144"/>
                </a:cubicBezTo>
                <a:lnTo>
                  <a:pt x="1968205" y="3049673"/>
                </a:lnTo>
                <a:lnTo>
                  <a:pt x="1969446" y="3051546"/>
                </a:lnTo>
                <a:lnTo>
                  <a:pt x="1970699" y="3052380"/>
                </a:lnTo>
                <a:lnTo>
                  <a:pt x="1993738" y="3086970"/>
                </a:lnTo>
                <a:cubicBezTo>
                  <a:pt x="2009933" y="3126857"/>
                  <a:pt x="2001836" y="3174453"/>
                  <a:pt x="1969446" y="3206926"/>
                </a:cubicBezTo>
                <a:cubicBezTo>
                  <a:pt x="1926258" y="3250222"/>
                  <a:pt x="1856252" y="3250222"/>
                  <a:pt x="1813064" y="3206926"/>
                </a:cubicBezTo>
                <a:cubicBezTo>
                  <a:pt x="1769876" y="3163978"/>
                  <a:pt x="1769876" y="3093795"/>
                  <a:pt x="1813064" y="3050499"/>
                </a:cubicBezTo>
                <a:cubicBezTo>
                  <a:pt x="1834658" y="3028850"/>
                  <a:pt x="1862957" y="3018026"/>
                  <a:pt x="1891255" y="3018026"/>
                </a:cubicBezTo>
                <a:close/>
                <a:moveTo>
                  <a:pt x="172622" y="2950375"/>
                </a:moveTo>
                <a:cubicBezTo>
                  <a:pt x="178282" y="2950375"/>
                  <a:pt x="183941" y="2952557"/>
                  <a:pt x="188294" y="2956922"/>
                </a:cubicBezTo>
                <a:cubicBezTo>
                  <a:pt x="197002" y="2965651"/>
                  <a:pt x="197002" y="2979618"/>
                  <a:pt x="188294" y="2988347"/>
                </a:cubicBezTo>
                <a:cubicBezTo>
                  <a:pt x="179588" y="2997076"/>
                  <a:pt x="165656" y="2997076"/>
                  <a:pt x="156948" y="2988347"/>
                </a:cubicBezTo>
                <a:cubicBezTo>
                  <a:pt x="148240" y="2979618"/>
                  <a:pt x="148240" y="2965651"/>
                  <a:pt x="156948" y="2956922"/>
                </a:cubicBezTo>
                <a:cubicBezTo>
                  <a:pt x="161302" y="2952557"/>
                  <a:pt x="166962" y="2950375"/>
                  <a:pt x="172622" y="2950375"/>
                </a:cubicBezTo>
                <a:close/>
                <a:moveTo>
                  <a:pt x="1423154" y="2928726"/>
                </a:moveTo>
                <a:cubicBezTo>
                  <a:pt x="1434474" y="2928726"/>
                  <a:pt x="1445793" y="2933004"/>
                  <a:pt x="1454326" y="2941559"/>
                </a:cubicBezTo>
                <a:cubicBezTo>
                  <a:pt x="1471740" y="2958668"/>
                  <a:pt x="1471740" y="2986950"/>
                  <a:pt x="1454326" y="3004060"/>
                </a:cubicBezTo>
                <a:cubicBezTo>
                  <a:pt x="1437260" y="3021518"/>
                  <a:pt x="1409396" y="3021518"/>
                  <a:pt x="1391982" y="3004060"/>
                </a:cubicBezTo>
                <a:cubicBezTo>
                  <a:pt x="1374568" y="2986950"/>
                  <a:pt x="1374568" y="2959017"/>
                  <a:pt x="1391982" y="2941559"/>
                </a:cubicBezTo>
                <a:cubicBezTo>
                  <a:pt x="1400515" y="2933004"/>
                  <a:pt x="1411835" y="2928726"/>
                  <a:pt x="1423154" y="2928726"/>
                </a:cubicBezTo>
                <a:close/>
                <a:moveTo>
                  <a:pt x="2672467" y="2907515"/>
                </a:moveTo>
                <a:cubicBezTo>
                  <a:pt x="2689446" y="2907515"/>
                  <a:pt x="2706425" y="2913974"/>
                  <a:pt x="2719312" y="2926894"/>
                </a:cubicBezTo>
                <a:cubicBezTo>
                  <a:pt x="2745084" y="2952732"/>
                  <a:pt x="2745084" y="2994981"/>
                  <a:pt x="2719312" y="3020819"/>
                </a:cubicBezTo>
                <a:cubicBezTo>
                  <a:pt x="2693538" y="3046658"/>
                  <a:pt x="2651396" y="3046658"/>
                  <a:pt x="2625622" y="3020819"/>
                </a:cubicBezTo>
                <a:cubicBezTo>
                  <a:pt x="2599848" y="2994981"/>
                  <a:pt x="2599848" y="2952732"/>
                  <a:pt x="2625622" y="2926894"/>
                </a:cubicBezTo>
                <a:cubicBezTo>
                  <a:pt x="2638509" y="2913974"/>
                  <a:pt x="2655488" y="2907515"/>
                  <a:pt x="2672467" y="2907515"/>
                </a:cubicBezTo>
                <a:close/>
                <a:moveTo>
                  <a:pt x="1110738" y="2906467"/>
                </a:moveTo>
                <a:cubicBezTo>
                  <a:pt x="1127717" y="2906467"/>
                  <a:pt x="1144696" y="2912927"/>
                  <a:pt x="1157582" y="2925846"/>
                </a:cubicBezTo>
                <a:cubicBezTo>
                  <a:pt x="1183356" y="2951684"/>
                  <a:pt x="1183356" y="2993934"/>
                  <a:pt x="1157582" y="3019772"/>
                </a:cubicBezTo>
                <a:cubicBezTo>
                  <a:pt x="1131810" y="3045610"/>
                  <a:pt x="1089666" y="3045610"/>
                  <a:pt x="1063894" y="3019772"/>
                </a:cubicBezTo>
                <a:cubicBezTo>
                  <a:pt x="1038120" y="2993934"/>
                  <a:pt x="1038120" y="2951684"/>
                  <a:pt x="1063894" y="2925846"/>
                </a:cubicBezTo>
                <a:cubicBezTo>
                  <a:pt x="1076780" y="2912927"/>
                  <a:pt x="1093759" y="2906467"/>
                  <a:pt x="1110738" y="2906467"/>
                </a:cubicBezTo>
                <a:close/>
                <a:moveTo>
                  <a:pt x="797626" y="2906467"/>
                </a:moveTo>
                <a:cubicBezTo>
                  <a:pt x="814606" y="2906467"/>
                  <a:pt x="831585" y="2912927"/>
                  <a:pt x="844472" y="2925846"/>
                </a:cubicBezTo>
                <a:cubicBezTo>
                  <a:pt x="870244" y="2951684"/>
                  <a:pt x="870244" y="2993934"/>
                  <a:pt x="844472" y="3019772"/>
                </a:cubicBezTo>
                <a:cubicBezTo>
                  <a:pt x="818698" y="3045610"/>
                  <a:pt x="776554" y="3045610"/>
                  <a:pt x="750782" y="3019772"/>
                </a:cubicBezTo>
                <a:cubicBezTo>
                  <a:pt x="725008" y="2993934"/>
                  <a:pt x="725008" y="2951684"/>
                  <a:pt x="750782" y="2925846"/>
                </a:cubicBezTo>
                <a:cubicBezTo>
                  <a:pt x="763668" y="2912927"/>
                  <a:pt x="780647" y="2906467"/>
                  <a:pt x="797626" y="2906467"/>
                </a:cubicBezTo>
                <a:close/>
                <a:moveTo>
                  <a:pt x="484862" y="2906467"/>
                </a:moveTo>
                <a:cubicBezTo>
                  <a:pt x="501842" y="2906467"/>
                  <a:pt x="518821" y="2912927"/>
                  <a:pt x="531708" y="2925846"/>
                </a:cubicBezTo>
                <a:cubicBezTo>
                  <a:pt x="557480" y="2951684"/>
                  <a:pt x="557480" y="2993934"/>
                  <a:pt x="531708" y="3019772"/>
                </a:cubicBezTo>
                <a:cubicBezTo>
                  <a:pt x="505934" y="3045610"/>
                  <a:pt x="463790" y="3045610"/>
                  <a:pt x="438018" y="3019772"/>
                </a:cubicBezTo>
                <a:cubicBezTo>
                  <a:pt x="412244" y="2993934"/>
                  <a:pt x="412244" y="2951684"/>
                  <a:pt x="438018" y="2925846"/>
                </a:cubicBezTo>
                <a:cubicBezTo>
                  <a:pt x="450904" y="2912927"/>
                  <a:pt x="467883" y="2906467"/>
                  <a:pt x="484862" y="2906467"/>
                </a:cubicBezTo>
                <a:close/>
                <a:moveTo>
                  <a:pt x="2047331" y="2862297"/>
                </a:moveTo>
                <a:cubicBezTo>
                  <a:pt x="2075585" y="2862297"/>
                  <a:pt x="2103884" y="2873121"/>
                  <a:pt x="2125478" y="2894770"/>
                </a:cubicBezTo>
                <a:cubicBezTo>
                  <a:pt x="2157869" y="2927242"/>
                  <a:pt x="2165967" y="2974838"/>
                  <a:pt x="2149771" y="3014872"/>
                </a:cubicBezTo>
                <a:lnTo>
                  <a:pt x="2126719" y="3049673"/>
                </a:lnTo>
                <a:lnTo>
                  <a:pt x="2125478" y="3050499"/>
                </a:lnTo>
                <a:lnTo>
                  <a:pt x="2124232" y="3052380"/>
                </a:lnTo>
                <a:lnTo>
                  <a:pt x="2089098" y="3075900"/>
                </a:lnTo>
                <a:cubicBezTo>
                  <a:pt x="2062573" y="3086725"/>
                  <a:pt x="2032632" y="3086725"/>
                  <a:pt x="2006021" y="3075900"/>
                </a:cubicBezTo>
                <a:lnTo>
                  <a:pt x="1970699" y="3052380"/>
                </a:lnTo>
                <a:lnTo>
                  <a:pt x="1969446" y="3050499"/>
                </a:lnTo>
                <a:lnTo>
                  <a:pt x="1968205" y="3049673"/>
                </a:lnTo>
                <a:lnTo>
                  <a:pt x="1945153" y="3014872"/>
                </a:lnTo>
                <a:cubicBezTo>
                  <a:pt x="1928957" y="2974838"/>
                  <a:pt x="1937055" y="2927242"/>
                  <a:pt x="1969446" y="2894770"/>
                </a:cubicBezTo>
                <a:cubicBezTo>
                  <a:pt x="1990865" y="2873121"/>
                  <a:pt x="2019076" y="2862297"/>
                  <a:pt x="2047331" y="2862297"/>
                </a:cubicBezTo>
                <a:close/>
                <a:moveTo>
                  <a:pt x="2359747" y="2861599"/>
                </a:moveTo>
                <a:cubicBezTo>
                  <a:pt x="2388001" y="2861599"/>
                  <a:pt x="2416300" y="2872423"/>
                  <a:pt x="2437894" y="2894072"/>
                </a:cubicBezTo>
                <a:cubicBezTo>
                  <a:pt x="2481082" y="2937368"/>
                  <a:pt x="2481082" y="3007551"/>
                  <a:pt x="2437894" y="3050848"/>
                </a:cubicBezTo>
                <a:cubicBezTo>
                  <a:pt x="2405764" y="3083321"/>
                  <a:pt x="2358353" y="3091439"/>
                  <a:pt x="2318436" y="3075202"/>
                </a:cubicBezTo>
                <a:lnTo>
                  <a:pt x="2282278" y="3051126"/>
                </a:lnTo>
                <a:lnTo>
                  <a:pt x="2281860" y="3050499"/>
                </a:lnTo>
                <a:lnTo>
                  <a:pt x="2281446" y="3050223"/>
                </a:lnTo>
                <a:lnTo>
                  <a:pt x="2257567" y="3014174"/>
                </a:lnTo>
                <a:cubicBezTo>
                  <a:pt x="2246770" y="2987484"/>
                  <a:pt x="2246770" y="2957434"/>
                  <a:pt x="2257567" y="2930745"/>
                </a:cubicBezTo>
                <a:lnTo>
                  <a:pt x="2281033" y="2895320"/>
                </a:lnTo>
                <a:lnTo>
                  <a:pt x="2281860" y="2894770"/>
                </a:lnTo>
                <a:lnTo>
                  <a:pt x="2282691" y="2893515"/>
                </a:lnTo>
                <a:lnTo>
                  <a:pt x="2318240" y="2869717"/>
                </a:lnTo>
                <a:cubicBezTo>
                  <a:pt x="2331502" y="2864305"/>
                  <a:pt x="2345619" y="2861599"/>
                  <a:pt x="2359747" y="2861599"/>
                </a:cubicBezTo>
                <a:close/>
                <a:moveTo>
                  <a:pt x="1734917" y="2860901"/>
                </a:moveTo>
                <a:cubicBezTo>
                  <a:pt x="1749044" y="2860901"/>
                  <a:pt x="1763182" y="2863607"/>
                  <a:pt x="1776488" y="2869019"/>
                </a:cubicBezTo>
                <a:lnTo>
                  <a:pt x="1811393" y="2892261"/>
                </a:lnTo>
                <a:lnTo>
                  <a:pt x="1813064" y="2894770"/>
                </a:lnTo>
                <a:lnTo>
                  <a:pt x="1814718" y="2895871"/>
                </a:lnTo>
                <a:lnTo>
                  <a:pt x="1837357" y="2930047"/>
                </a:lnTo>
                <a:cubicBezTo>
                  <a:pt x="1853553" y="2970081"/>
                  <a:pt x="1845455" y="3017677"/>
                  <a:pt x="1813064" y="3050150"/>
                </a:cubicBezTo>
                <a:cubicBezTo>
                  <a:pt x="1770224" y="3093446"/>
                  <a:pt x="1700218" y="3093446"/>
                  <a:pt x="1657030" y="3050150"/>
                </a:cubicBezTo>
                <a:cubicBezTo>
                  <a:pt x="1624639" y="3017677"/>
                  <a:pt x="1616541" y="2970081"/>
                  <a:pt x="1632737" y="2930047"/>
                </a:cubicBezTo>
                <a:lnTo>
                  <a:pt x="1655101" y="2896286"/>
                </a:lnTo>
                <a:lnTo>
                  <a:pt x="1657378" y="2894770"/>
                </a:lnTo>
                <a:lnTo>
                  <a:pt x="1659317" y="2891843"/>
                </a:lnTo>
                <a:lnTo>
                  <a:pt x="1693410" y="2869019"/>
                </a:lnTo>
                <a:cubicBezTo>
                  <a:pt x="1706672" y="2863607"/>
                  <a:pt x="1720789" y="2860901"/>
                  <a:pt x="1734917" y="2860901"/>
                </a:cubicBezTo>
                <a:close/>
                <a:moveTo>
                  <a:pt x="2828674" y="2794646"/>
                </a:moveTo>
                <a:cubicBezTo>
                  <a:pt x="2834334" y="2794646"/>
                  <a:pt x="2839994" y="2796828"/>
                  <a:pt x="2844348" y="2801193"/>
                </a:cubicBezTo>
                <a:cubicBezTo>
                  <a:pt x="2853054" y="2809922"/>
                  <a:pt x="2853054" y="2823889"/>
                  <a:pt x="2844348" y="2832618"/>
                </a:cubicBezTo>
                <a:cubicBezTo>
                  <a:pt x="2835640" y="2841347"/>
                  <a:pt x="2821708" y="2841347"/>
                  <a:pt x="2813002" y="2832618"/>
                </a:cubicBezTo>
                <a:cubicBezTo>
                  <a:pt x="2804294" y="2823889"/>
                  <a:pt x="2804294" y="2809922"/>
                  <a:pt x="2813002" y="2801193"/>
                </a:cubicBezTo>
                <a:cubicBezTo>
                  <a:pt x="2817355" y="2796828"/>
                  <a:pt x="2823014" y="2794646"/>
                  <a:pt x="2828674" y="2794646"/>
                </a:cubicBezTo>
                <a:close/>
                <a:moveTo>
                  <a:pt x="50648" y="2789940"/>
                </a:moveTo>
                <a:lnTo>
                  <a:pt x="61691" y="2816251"/>
                </a:lnTo>
                <a:cubicBezTo>
                  <a:pt x="61691" y="2827555"/>
                  <a:pt x="57337" y="2838903"/>
                  <a:pt x="48630" y="2847633"/>
                </a:cubicBezTo>
                <a:lnTo>
                  <a:pt x="43013" y="2849955"/>
                </a:lnTo>
                <a:close/>
                <a:moveTo>
                  <a:pt x="1267120" y="2750040"/>
                </a:moveTo>
                <a:cubicBezTo>
                  <a:pt x="1284099" y="2750040"/>
                  <a:pt x="1301078" y="2756500"/>
                  <a:pt x="1313964" y="2769419"/>
                </a:cubicBezTo>
                <a:cubicBezTo>
                  <a:pt x="1339738" y="2795257"/>
                  <a:pt x="1339738" y="2837507"/>
                  <a:pt x="1313964" y="2863345"/>
                </a:cubicBezTo>
                <a:cubicBezTo>
                  <a:pt x="1288192" y="2889183"/>
                  <a:pt x="1246048" y="2889183"/>
                  <a:pt x="1220274" y="2863345"/>
                </a:cubicBezTo>
                <a:cubicBezTo>
                  <a:pt x="1194502" y="2837507"/>
                  <a:pt x="1194502" y="2795257"/>
                  <a:pt x="1220274" y="2769419"/>
                </a:cubicBezTo>
                <a:cubicBezTo>
                  <a:pt x="1233161" y="2756500"/>
                  <a:pt x="1250141" y="2750040"/>
                  <a:pt x="1267120" y="2750040"/>
                </a:cubicBezTo>
                <a:close/>
                <a:moveTo>
                  <a:pt x="954704" y="2750040"/>
                </a:moveTo>
                <a:cubicBezTo>
                  <a:pt x="971684" y="2750040"/>
                  <a:pt x="988663" y="2756500"/>
                  <a:pt x="1001550" y="2769419"/>
                </a:cubicBezTo>
                <a:cubicBezTo>
                  <a:pt x="1027322" y="2795257"/>
                  <a:pt x="1027322" y="2837507"/>
                  <a:pt x="1001550" y="2863345"/>
                </a:cubicBezTo>
                <a:cubicBezTo>
                  <a:pt x="975776" y="2889183"/>
                  <a:pt x="933632" y="2889183"/>
                  <a:pt x="907860" y="2863345"/>
                </a:cubicBezTo>
                <a:cubicBezTo>
                  <a:pt x="882086" y="2837507"/>
                  <a:pt x="882086" y="2795257"/>
                  <a:pt x="907860" y="2769419"/>
                </a:cubicBezTo>
                <a:cubicBezTo>
                  <a:pt x="920746" y="2756500"/>
                  <a:pt x="937725" y="2750040"/>
                  <a:pt x="954704" y="2750040"/>
                </a:cubicBezTo>
                <a:close/>
                <a:moveTo>
                  <a:pt x="642289" y="2750040"/>
                </a:moveTo>
                <a:cubicBezTo>
                  <a:pt x="659268" y="2750040"/>
                  <a:pt x="676247" y="2756500"/>
                  <a:pt x="689134" y="2769419"/>
                </a:cubicBezTo>
                <a:cubicBezTo>
                  <a:pt x="714908" y="2795257"/>
                  <a:pt x="714908" y="2837507"/>
                  <a:pt x="689134" y="2863345"/>
                </a:cubicBezTo>
                <a:cubicBezTo>
                  <a:pt x="663360" y="2889183"/>
                  <a:pt x="621218" y="2889183"/>
                  <a:pt x="595444" y="2863345"/>
                </a:cubicBezTo>
                <a:cubicBezTo>
                  <a:pt x="569670" y="2837507"/>
                  <a:pt x="569670" y="2795257"/>
                  <a:pt x="595444" y="2769419"/>
                </a:cubicBezTo>
                <a:cubicBezTo>
                  <a:pt x="608331" y="2756500"/>
                  <a:pt x="625310" y="2750040"/>
                  <a:pt x="642289" y="2750040"/>
                </a:cubicBezTo>
                <a:close/>
                <a:moveTo>
                  <a:pt x="329874" y="2750040"/>
                </a:moveTo>
                <a:cubicBezTo>
                  <a:pt x="346853" y="2750040"/>
                  <a:pt x="363832" y="2756500"/>
                  <a:pt x="376718" y="2769419"/>
                </a:cubicBezTo>
                <a:cubicBezTo>
                  <a:pt x="402492" y="2795257"/>
                  <a:pt x="402492" y="2837507"/>
                  <a:pt x="376718" y="2863345"/>
                </a:cubicBezTo>
                <a:cubicBezTo>
                  <a:pt x="350946" y="2889183"/>
                  <a:pt x="308802" y="2889183"/>
                  <a:pt x="283028" y="2863345"/>
                </a:cubicBezTo>
                <a:cubicBezTo>
                  <a:pt x="257256" y="2837507"/>
                  <a:pt x="257256" y="2795257"/>
                  <a:pt x="283028" y="2769419"/>
                </a:cubicBezTo>
                <a:cubicBezTo>
                  <a:pt x="295915" y="2756500"/>
                  <a:pt x="312895" y="2750040"/>
                  <a:pt x="329874" y="2750040"/>
                </a:cubicBezTo>
                <a:close/>
                <a:moveTo>
                  <a:pt x="2203669" y="2705871"/>
                </a:moveTo>
                <a:cubicBezTo>
                  <a:pt x="2231968" y="2705871"/>
                  <a:pt x="2260266" y="2716695"/>
                  <a:pt x="2281860" y="2738343"/>
                </a:cubicBezTo>
                <a:cubicBezTo>
                  <a:pt x="2314251" y="2770554"/>
                  <a:pt x="2322349" y="2818084"/>
                  <a:pt x="2306153" y="2858102"/>
                </a:cubicBezTo>
                <a:lnTo>
                  <a:pt x="2282691" y="2893515"/>
                </a:lnTo>
                <a:lnTo>
                  <a:pt x="2281860" y="2894072"/>
                </a:lnTo>
                <a:lnTo>
                  <a:pt x="2281033" y="2895320"/>
                </a:lnTo>
                <a:lnTo>
                  <a:pt x="2245279" y="2919124"/>
                </a:lnTo>
                <a:cubicBezTo>
                  <a:pt x="2205345" y="2935361"/>
                  <a:pt x="2157869" y="2927242"/>
                  <a:pt x="2125478" y="2894770"/>
                </a:cubicBezTo>
                <a:cubicBezTo>
                  <a:pt x="2082290" y="2851823"/>
                  <a:pt x="2082290" y="2781640"/>
                  <a:pt x="2125478" y="2738343"/>
                </a:cubicBezTo>
                <a:cubicBezTo>
                  <a:pt x="2147072" y="2716695"/>
                  <a:pt x="2175370" y="2705871"/>
                  <a:pt x="2203669" y="2705871"/>
                </a:cubicBezTo>
                <a:close/>
                <a:moveTo>
                  <a:pt x="1891255" y="2705871"/>
                </a:moveTo>
                <a:cubicBezTo>
                  <a:pt x="1919554" y="2705871"/>
                  <a:pt x="1947852" y="2716695"/>
                  <a:pt x="1969446" y="2738343"/>
                </a:cubicBezTo>
                <a:cubicBezTo>
                  <a:pt x="2012632" y="2781291"/>
                  <a:pt x="2012632" y="2851473"/>
                  <a:pt x="1969446" y="2894770"/>
                </a:cubicBezTo>
                <a:cubicBezTo>
                  <a:pt x="1937055" y="2927242"/>
                  <a:pt x="1889579" y="2935361"/>
                  <a:pt x="1849645" y="2919124"/>
                </a:cubicBezTo>
                <a:lnTo>
                  <a:pt x="1814718" y="2895871"/>
                </a:lnTo>
                <a:lnTo>
                  <a:pt x="1813064" y="2893374"/>
                </a:lnTo>
                <a:lnTo>
                  <a:pt x="1811393" y="2892261"/>
                </a:lnTo>
                <a:lnTo>
                  <a:pt x="1788771" y="2858298"/>
                </a:lnTo>
                <a:cubicBezTo>
                  <a:pt x="1772575" y="2818412"/>
                  <a:pt x="1780673" y="2770816"/>
                  <a:pt x="1813064" y="2738343"/>
                </a:cubicBezTo>
                <a:cubicBezTo>
                  <a:pt x="1834658" y="2716695"/>
                  <a:pt x="1862957" y="2705871"/>
                  <a:pt x="1891255" y="2705871"/>
                </a:cubicBezTo>
                <a:close/>
                <a:moveTo>
                  <a:pt x="1579187" y="2705871"/>
                </a:moveTo>
                <a:cubicBezTo>
                  <a:pt x="1593336" y="2705871"/>
                  <a:pt x="1607485" y="2708577"/>
                  <a:pt x="1620797" y="2713989"/>
                </a:cubicBezTo>
                <a:lnTo>
                  <a:pt x="1656753" y="2737927"/>
                </a:lnTo>
                <a:lnTo>
                  <a:pt x="1657030" y="2738343"/>
                </a:lnTo>
                <a:lnTo>
                  <a:pt x="1657655" y="2738759"/>
                </a:lnTo>
                <a:lnTo>
                  <a:pt x="1681671" y="2774815"/>
                </a:lnTo>
                <a:cubicBezTo>
                  <a:pt x="1692468" y="2801406"/>
                  <a:pt x="1692468" y="2831423"/>
                  <a:pt x="1681671" y="2858102"/>
                </a:cubicBezTo>
                <a:lnTo>
                  <a:pt x="1659317" y="2891843"/>
                </a:lnTo>
                <a:lnTo>
                  <a:pt x="1657030" y="2893374"/>
                </a:lnTo>
                <a:lnTo>
                  <a:pt x="1655101" y="2896286"/>
                </a:lnTo>
                <a:lnTo>
                  <a:pt x="1620797" y="2919124"/>
                </a:lnTo>
                <a:cubicBezTo>
                  <a:pt x="1580863" y="2935361"/>
                  <a:pt x="1533387" y="2927242"/>
                  <a:pt x="1500996" y="2894770"/>
                </a:cubicBezTo>
                <a:cubicBezTo>
                  <a:pt x="1457808" y="2851823"/>
                  <a:pt x="1457808" y="2781640"/>
                  <a:pt x="1500996" y="2738343"/>
                </a:cubicBezTo>
                <a:cubicBezTo>
                  <a:pt x="1522590" y="2716695"/>
                  <a:pt x="1550888" y="2705871"/>
                  <a:pt x="1579187" y="2705871"/>
                </a:cubicBezTo>
                <a:close/>
                <a:moveTo>
                  <a:pt x="2515781" y="2705172"/>
                </a:moveTo>
                <a:cubicBezTo>
                  <a:pt x="2544035" y="2705172"/>
                  <a:pt x="2572334" y="2715996"/>
                  <a:pt x="2593928" y="2737645"/>
                </a:cubicBezTo>
                <a:cubicBezTo>
                  <a:pt x="2637116" y="2780592"/>
                  <a:pt x="2637116" y="2850775"/>
                  <a:pt x="2593928" y="2894072"/>
                </a:cubicBezTo>
                <a:cubicBezTo>
                  <a:pt x="2551088" y="2937368"/>
                  <a:pt x="2481082" y="2937368"/>
                  <a:pt x="2437894" y="2894072"/>
                </a:cubicBezTo>
                <a:cubicBezTo>
                  <a:pt x="2394706" y="2851124"/>
                  <a:pt x="2394706" y="2780942"/>
                  <a:pt x="2437894" y="2737645"/>
                </a:cubicBezTo>
                <a:cubicBezTo>
                  <a:pt x="2459314" y="2715996"/>
                  <a:pt x="2487526" y="2705172"/>
                  <a:pt x="2515781" y="2705172"/>
                </a:cubicBezTo>
                <a:close/>
                <a:moveTo>
                  <a:pt x="173666" y="2637521"/>
                </a:moveTo>
                <a:cubicBezTo>
                  <a:pt x="179326" y="2637521"/>
                  <a:pt x="184986" y="2639703"/>
                  <a:pt x="189340" y="2644068"/>
                </a:cubicBezTo>
                <a:cubicBezTo>
                  <a:pt x="198046" y="2652797"/>
                  <a:pt x="198046" y="2666764"/>
                  <a:pt x="189340" y="2675493"/>
                </a:cubicBezTo>
                <a:cubicBezTo>
                  <a:pt x="180632" y="2684222"/>
                  <a:pt x="166700" y="2684222"/>
                  <a:pt x="157992" y="2675493"/>
                </a:cubicBezTo>
                <a:cubicBezTo>
                  <a:pt x="149286" y="2666764"/>
                  <a:pt x="149286" y="2652797"/>
                  <a:pt x="157992" y="2644068"/>
                </a:cubicBezTo>
                <a:cubicBezTo>
                  <a:pt x="162346" y="2639703"/>
                  <a:pt x="168006" y="2637521"/>
                  <a:pt x="173666" y="2637521"/>
                </a:cubicBezTo>
                <a:close/>
                <a:moveTo>
                  <a:pt x="1422805" y="2616222"/>
                </a:moveTo>
                <a:cubicBezTo>
                  <a:pt x="1434125" y="2616222"/>
                  <a:pt x="1445444" y="2620499"/>
                  <a:pt x="1453978" y="2629054"/>
                </a:cubicBezTo>
                <a:cubicBezTo>
                  <a:pt x="1471392" y="2646163"/>
                  <a:pt x="1471392" y="2674446"/>
                  <a:pt x="1453978" y="2691555"/>
                </a:cubicBezTo>
                <a:cubicBezTo>
                  <a:pt x="1436910" y="2709013"/>
                  <a:pt x="1409048" y="2709013"/>
                  <a:pt x="1391634" y="2691555"/>
                </a:cubicBezTo>
                <a:cubicBezTo>
                  <a:pt x="1374218" y="2674446"/>
                  <a:pt x="1374218" y="2646512"/>
                  <a:pt x="1391634" y="2629054"/>
                </a:cubicBezTo>
                <a:cubicBezTo>
                  <a:pt x="1400167" y="2620499"/>
                  <a:pt x="1411486" y="2616222"/>
                  <a:pt x="1422805" y="2616222"/>
                </a:cubicBezTo>
                <a:close/>
                <a:moveTo>
                  <a:pt x="1110390" y="2593962"/>
                </a:moveTo>
                <a:cubicBezTo>
                  <a:pt x="1127369" y="2593962"/>
                  <a:pt x="1144348" y="2600422"/>
                  <a:pt x="1157234" y="2613341"/>
                </a:cubicBezTo>
                <a:cubicBezTo>
                  <a:pt x="1183008" y="2639180"/>
                  <a:pt x="1183008" y="2681429"/>
                  <a:pt x="1157234" y="2707267"/>
                </a:cubicBezTo>
                <a:cubicBezTo>
                  <a:pt x="1131462" y="2733106"/>
                  <a:pt x="1089318" y="2733106"/>
                  <a:pt x="1063544" y="2707267"/>
                </a:cubicBezTo>
                <a:cubicBezTo>
                  <a:pt x="1037772" y="2681429"/>
                  <a:pt x="1037772" y="2639180"/>
                  <a:pt x="1063544" y="2613341"/>
                </a:cubicBezTo>
                <a:cubicBezTo>
                  <a:pt x="1076431" y="2600422"/>
                  <a:pt x="1093411" y="2593962"/>
                  <a:pt x="1110390" y="2593962"/>
                </a:cubicBezTo>
                <a:close/>
                <a:moveTo>
                  <a:pt x="797974" y="2593962"/>
                </a:moveTo>
                <a:cubicBezTo>
                  <a:pt x="814954" y="2593962"/>
                  <a:pt x="831933" y="2600422"/>
                  <a:pt x="844820" y="2613341"/>
                </a:cubicBezTo>
                <a:cubicBezTo>
                  <a:pt x="870592" y="2639180"/>
                  <a:pt x="870592" y="2681429"/>
                  <a:pt x="844820" y="2707267"/>
                </a:cubicBezTo>
                <a:cubicBezTo>
                  <a:pt x="819046" y="2733106"/>
                  <a:pt x="776902" y="2733106"/>
                  <a:pt x="751130" y="2707267"/>
                </a:cubicBezTo>
                <a:cubicBezTo>
                  <a:pt x="725356" y="2681429"/>
                  <a:pt x="725356" y="2639180"/>
                  <a:pt x="751130" y="2613341"/>
                </a:cubicBezTo>
                <a:cubicBezTo>
                  <a:pt x="764016" y="2600422"/>
                  <a:pt x="780995" y="2593962"/>
                  <a:pt x="797974" y="2593962"/>
                </a:cubicBezTo>
                <a:close/>
                <a:moveTo>
                  <a:pt x="486255" y="2593613"/>
                </a:moveTo>
                <a:cubicBezTo>
                  <a:pt x="503234" y="2593613"/>
                  <a:pt x="520213" y="2600073"/>
                  <a:pt x="533100" y="2612992"/>
                </a:cubicBezTo>
                <a:cubicBezTo>
                  <a:pt x="558874" y="2638831"/>
                  <a:pt x="558874" y="2681080"/>
                  <a:pt x="533100" y="2706918"/>
                </a:cubicBezTo>
                <a:cubicBezTo>
                  <a:pt x="507326" y="2732756"/>
                  <a:pt x="465184" y="2732756"/>
                  <a:pt x="439410" y="2706918"/>
                </a:cubicBezTo>
                <a:cubicBezTo>
                  <a:pt x="413638" y="2681080"/>
                  <a:pt x="413638" y="2638831"/>
                  <a:pt x="439410" y="2612992"/>
                </a:cubicBezTo>
                <a:cubicBezTo>
                  <a:pt x="452297" y="2600073"/>
                  <a:pt x="469276" y="2593613"/>
                  <a:pt x="486255" y="2593613"/>
                </a:cubicBezTo>
                <a:close/>
                <a:moveTo>
                  <a:pt x="2672119" y="2570656"/>
                </a:moveTo>
                <a:cubicBezTo>
                  <a:pt x="2694758" y="2570655"/>
                  <a:pt x="2717396" y="2579297"/>
                  <a:pt x="2734636" y="2596581"/>
                </a:cubicBezTo>
                <a:cubicBezTo>
                  <a:pt x="2769116" y="2631149"/>
                  <a:pt x="2769116" y="2687365"/>
                  <a:pt x="2734636" y="2721932"/>
                </a:cubicBezTo>
                <a:cubicBezTo>
                  <a:pt x="2700156" y="2756500"/>
                  <a:pt x="2644082" y="2756500"/>
                  <a:pt x="2609600" y="2721932"/>
                </a:cubicBezTo>
                <a:cubicBezTo>
                  <a:pt x="2575120" y="2687365"/>
                  <a:pt x="2575120" y="2631149"/>
                  <a:pt x="2609600" y="2596581"/>
                </a:cubicBezTo>
                <a:cubicBezTo>
                  <a:pt x="2626841" y="2579297"/>
                  <a:pt x="2649480" y="2570655"/>
                  <a:pt x="2672119" y="2570656"/>
                </a:cubicBezTo>
                <a:close/>
                <a:moveTo>
                  <a:pt x="2047331" y="2549444"/>
                </a:moveTo>
                <a:cubicBezTo>
                  <a:pt x="2075585" y="2549444"/>
                  <a:pt x="2103884" y="2560268"/>
                  <a:pt x="2125478" y="2581916"/>
                </a:cubicBezTo>
                <a:cubicBezTo>
                  <a:pt x="2168666" y="2624864"/>
                  <a:pt x="2168666" y="2695047"/>
                  <a:pt x="2125478" y="2738343"/>
                </a:cubicBezTo>
                <a:cubicBezTo>
                  <a:pt x="2082638" y="2781640"/>
                  <a:pt x="2012632" y="2781640"/>
                  <a:pt x="1969446" y="2738343"/>
                </a:cubicBezTo>
                <a:cubicBezTo>
                  <a:pt x="1926258" y="2695396"/>
                  <a:pt x="1926258" y="2625213"/>
                  <a:pt x="1969446" y="2581916"/>
                </a:cubicBezTo>
                <a:cubicBezTo>
                  <a:pt x="1990865" y="2560268"/>
                  <a:pt x="2019076" y="2549444"/>
                  <a:pt x="2047331" y="2549444"/>
                </a:cubicBezTo>
                <a:close/>
                <a:moveTo>
                  <a:pt x="1734917" y="2549444"/>
                </a:moveTo>
                <a:cubicBezTo>
                  <a:pt x="1763171" y="2549444"/>
                  <a:pt x="1791470" y="2560268"/>
                  <a:pt x="1813064" y="2581916"/>
                </a:cubicBezTo>
                <a:cubicBezTo>
                  <a:pt x="1856252" y="2624864"/>
                  <a:pt x="1856252" y="2695047"/>
                  <a:pt x="1813064" y="2738343"/>
                </a:cubicBezTo>
                <a:cubicBezTo>
                  <a:pt x="1780934" y="2770816"/>
                  <a:pt x="1733523" y="2778934"/>
                  <a:pt x="1693606" y="2762697"/>
                </a:cubicBezTo>
                <a:lnTo>
                  <a:pt x="1657655" y="2738759"/>
                </a:lnTo>
                <a:lnTo>
                  <a:pt x="1657378" y="2738343"/>
                </a:lnTo>
                <a:lnTo>
                  <a:pt x="1656753" y="2737927"/>
                </a:lnTo>
                <a:lnTo>
                  <a:pt x="1632737" y="2701871"/>
                </a:lnTo>
                <a:cubicBezTo>
                  <a:pt x="1616541" y="2661985"/>
                  <a:pt x="1624639" y="2614389"/>
                  <a:pt x="1657030" y="2581916"/>
                </a:cubicBezTo>
                <a:cubicBezTo>
                  <a:pt x="1678450" y="2560268"/>
                  <a:pt x="1706662" y="2549444"/>
                  <a:pt x="1734917" y="2549444"/>
                </a:cubicBezTo>
                <a:close/>
                <a:moveTo>
                  <a:pt x="2359747" y="2548047"/>
                </a:moveTo>
                <a:cubicBezTo>
                  <a:pt x="2388001" y="2548047"/>
                  <a:pt x="2416300" y="2558871"/>
                  <a:pt x="2437894" y="2580520"/>
                </a:cubicBezTo>
                <a:cubicBezTo>
                  <a:pt x="2481082" y="2623467"/>
                  <a:pt x="2481082" y="2693650"/>
                  <a:pt x="2437894" y="2736947"/>
                </a:cubicBezTo>
                <a:cubicBezTo>
                  <a:pt x="2395054" y="2780243"/>
                  <a:pt x="2325048" y="2780243"/>
                  <a:pt x="2281860" y="2736947"/>
                </a:cubicBezTo>
                <a:cubicBezTo>
                  <a:pt x="2238672" y="2693999"/>
                  <a:pt x="2238672" y="2623816"/>
                  <a:pt x="2281860" y="2580520"/>
                </a:cubicBezTo>
                <a:cubicBezTo>
                  <a:pt x="2303280" y="2558871"/>
                  <a:pt x="2331491" y="2548047"/>
                  <a:pt x="2359747" y="2548047"/>
                </a:cubicBezTo>
                <a:close/>
                <a:moveTo>
                  <a:pt x="329003" y="2479697"/>
                </a:moveTo>
                <a:cubicBezTo>
                  <a:pt x="334663" y="2479697"/>
                  <a:pt x="340322" y="2481880"/>
                  <a:pt x="344676" y="2486245"/>
                </a:cubicBezTo>
                <a:cubicBezTo>
                  <a:pt x="353384" y="2494974"/>
                  <a:pt x="353384" y="2508940"/>
                  <a:pt x="344676" y="2517670"/>
                </a:cubicBezTo>
                <a:cubicBezTo>
                  <a:pt x="335968" y="2526399"/>
                  <a:pt x="322038" y="2526399"/>
                  <a:pt x="313330" y="2517670"/>
                </a:cubicBezTo>
                <a:cubicBezTo>
                  <a:pt x="304622" y="2508940"/>
                  <a:pt x="304622" y="2494974"/>
                  <a:pt x="313330" y="2486245"/>
                </a:cubicBezTo>
                <a:cubicBezTo>
                  <a:pt x="317684" y="2481880"/>
                  <a:pt x="323344" y="2479697"/>
                  <a:pt x="329003" y="2479697"/>
                </a:cubicBezTo>
                <a:close/>
                <a:moveTo>
                  <a:pt x="1579187" y="2459096"/>
                </a:moveTo>
                <a:cubicBezTo>
                  <a:pt x="1590506" y="2459096"/>
                  <a:pt x="1601825" y="2463374"/>
                  <a:pt x="1610358" y="2471929"/>
                </a:cubicBezTo>
                <a:cubicBezTo>
                  <a:pt x="1627774" y="2489038"/>
                  <a:pt x="1627774" y="2517320"/>
                  <a:pt x="1610358" y="2534429"/>
                </a:cubicBezTo>
                <a:cubicBezTo>
                  <a:pt x="1593292" y="2551888"/>
                  <a:pt x="1565430" y="2551888"/>
                  <a:pt x="1548016" y="2534429"/>
                </a:cubicBezTo>
                <a:cubicBezTo>
                  <a:pt x="1530948" y="2517320"/>
                  <a:pt x="1530948" y="2489387"/>
                  <a:pt x="1548016" y="2471929"/>
                </a:cubicBezTo>
                <a:cubicBezTo>
                  <a:pt x="1556549" y="2463374"/>
                  <a:pt x="1567868" y="2459096"/>
                  <a:pt x="1579187" y="2459096"/>
                </a:cubicBezTo>
                <a:close/>
                <a:moveTo>
                  <a:pt x="1266772" y="2459096"/>
                </a:moveTo>
                <a:cubicBezTo>
                  <a:pt x="1278092" y="2459096"/>
                  <a:pt x="1289411" y="2463374"/>
                  <a:pt x="1297944" y="2471929"/>
                </a:cubicBezTo>
                <a:cubicBezTo>
                  <a:pt x="1315358" y="2489038"/>
                  <a:pt x="1315358" y="2517320"/>
                  <a:pt x="1297944" y="2534429"/>
                </a:cubicBezTo>
                <a:cubicBezTo>
                  <a:pt x="1280878" y="2551888"/>
                  <a:pt x="1253014" y="2551888"/>
                  <a:pt x="1235600" y="2534429"/>
                </a:cubicBezTo>
                <a:cubicBezTo>
                  <a:pt x="1218534" y="2517320"/>
                  <a:pt x="1218534" y="2489387"/>
                  <a:pt x="1235600" y="2471929"/>
                </a:cubicBezTo>
                <a:cubicBezTo>
                  <a:pt x="1244133" y="2463374"/>
                  <a:pt x="1255453" y="2459096"/>
                  <a:pt x="1266772" y="2459096"/>
                </a:cubicBezTo>
                <a:close/>
                <a:moveTo>
                  <a:pt x="954356" y="2436837"/>
                </a:moveTo>
                <a:cubicBezTo>
                  <a:pt x="971336" y="2436837"/>
                  <a:pt x="988315" y="2443297"/>
                  <a:pt x="1001202" y="2456216"/>
                </a:cubicBezTo>
                <a:cubicBezTo>
                  <a:pt x="1026974" y="2482054"/>
                  <a:pt x="1026974" y="2524304"/>
                  <a:pt x="1001202" y="2550142"/>
                </a:cubicBezTo>
                <a:cubicBezTo>
                  <a:pt x="975428" y="2575980"/>
                  <a:pt x="933284" y="2575980"/>
                  <a:pt x="907512" y="2550142"/>
                </a:cubicBezTo>
                <a:cubicBezTo>
                  <a:pt x="881738" y="2524304"/>
                  <a:pt x="881738" y="2482054"/>
                  <a:pt x="907512" y="2456216"/>
                </a:cubicBezTo>
                <a:cubicBezTo>
                  <a:pt x="920398" y="2443297"/>
                  <a:pt x="937377" y="2436837"/>
                  <a:pt x="954356" y="2436837"/>
                </a:cubicBezTo>
                <a:close/>
                <a:moveTo>
                  <a:pt x="641592" y="2436138"/>
                </a:moveTo>
                <a:cubicBezTo>
                  <a:pt x="658572" y="2436138"/>
                  <a:pt x="675551" y="2442598"/>
                  <a:pt x="688438" y="2455518"/>
                </a:cubicBezTo>
                <a:cubicBezTo>
                  <a:pt x="714210" y="2481356"/>
                  <a:pt x="714210" y="2523605"/>
                  <a:pt x="688438" y="2549444"/>
                </a:cubicBezTo>
                <a:cubicBezTo>
                  <a:pt x="662664" y="2575282"/>
                  <a:pt x="620520" y="2575282"/>
                  <a:pt x="594748" y="2549444"/>
                </a:cubicBezTo>
                <a:cubicBezTo>
                  <a:pt x="568974" y="2523605"/>
                  <a:pt x="568974" y="2481356"/>
                  <a:pt x="594748" y="2455518"/>
                </a:cubicBezTo>
                <a:cubicBezTo>
                  <a:pt x="607634" y="2442598"/>
                  <a:pt x="624613" y="2436138"/>
                  <a:pt x="641592" y="2436138"/>
                </a:cubicBezTo>
                <a:close/>
                <a:moveTo>
                  <a:pt x="2828849" y="2414229"/>
                </a:moveTo>
                <a:cubicBezTo>
                  <a:pt x="2840168" y="2414229"/>
                  <a:pt x="2851487" y="2416389"/>
                  <a:pt x="2862132" y="2420710"/>
                </a:cubicBezTo>
                <a:lnTo>
                  <a:pt x="2890296" y="2439442"/>
                </a:lnTo>
                <a:lnTo>
                  <a:pt x="2890296" y="2566216"/>
                </a:lnTo>
                <a:lnTo>
                  <a:pt x="2862132" y="2584949"/>
                </a:lnTo>
                <a:cubicBezTo>
                  <a:pt x="2830198" y="2597912"/>
                  <a:pt x="2792191" y="2591431"/>
                  <a:pt x="2766330" y="2565505"/>
                </a:cubicBezTo>
                <a:cubicBezTo>
                  <a:pt x="2731850" y="2530938"/>
                  <a:pt x="2731850" y="2474722"/>
                  <a:pt x="2766330" y="2440154"/>
                </a:cubicBezTo>
                <a:cubicBezTo>
                  <a:pt x="2783571" y="2422870"/>
                  <a:pt x="2806210" y="2414229"/>
                  <a:pt x="2828849" y="2414229"/>
                </a:cubicBezTo>
                <a:close/>
                <a:moveTo>
                  <a:pt x="2516085" y="2414229"/>
                </a:moveTo>
                <a:cubicBezTo>
                  <a:pt x="2538724" y="2414229"/>
                  <a:pt x="2561362" y="2422870"/>
                  <a:pt x="2578602" y="2440154"/>
                </a:cubicBezTo>
                <a:cubicBezTo>
                  <a:pt x="2613084" y="2474722"/>
                  <a:pt x="2613084" y="2530938"/>
                  <a:pt x="2578602" y="2565505"/>
                </a:cubicBezTo>
                <a:cubicBezTo>
                  <a:pt x="2544122" y="2600073"/>
                  <a:pt x="2488048" y="2600073"/>
                  <a:pt x="2453566" y="2565505"/>
                </a:cubicBezTo>
                <a:cubicBezTo>
                  <a:pt x="2419086" y="2530938"/>
                  <a:pt x="2419086" y="2474722"/>
                  <a:pt x="2453566" y="2440154"/>
                </a:cubicBezTo>
                <a:cubicBezTo>
                  <a:pt x="2470807" y="2422870"/>
                  <a:pt x="2493446" y="2414229"/>
                  <a:pt x="2516085" y="2414229"/>
                </a:cubicBezTo>
                <a:close/>
                <a:moveTo>
                  <a:pt x="1891255" y="2393017"/>
                </a:moveTo>
                <a:cubicBezTo>
                  <a:pt x="1919554" y="2393017"/>
                  <a:pt x="1947852" y="2403841"/>
                  <a:pt x="1969446" y="2425490"/>
                </a:cubicBezTo>
                <a:cubicBezTo>
                  <a:pt x="2012632" y="2468437"/>
                  <a:pt x="2012632" y="2538620"/>
                  <a:pt x="1969446" y="2581916"/>
                </a:cubicBezTo>
                <a:cubicBezTo>
                  <a:pt x="1926258" y="2625213"/>
                  <a:pt x="1856252" y="2625213"/>
                  <a:pt x="1813064" y="2581916"/>
                </a:cubicBezTo>
                <a:cubicBezTo>
                  <a:pt x="1769876" y="2538969"/>
                  <a:pt x="1769876" y="2468786"/>
                  <a:pt x="1813064" y="2425490"/>
                </a:cubicBezTo>
                <a:cubicBezTo>
                  <a:pt x="1834658" y="2403841"/>
                  <a:pt x="1862957" y="2393017"/>
                  <a:pt x="1891255" y="2393017"/>
                </a:cubicBezTo>
                <a:close/>
                <a:moveTo>
                  <a:pt x="2203669" y="2391620"/>
                </a:moveTo>
                <a:cubicBezTo>
                  <a:pt x="2231968" y="2391620"/>
                  <a:pt x="2260266" y="2402444"/>
                  <a:pt x="2281860" y="2424093"/>
                </a:cubicBezTo>
                <a:cubicBezTo>
                  <a:pt x="2325048" y="2467040"/>
                  <a:pt x="2325048" y="2537223"/>
                  <a:pt x="2281860" y="2580520"/>
                </a:cubicBezTo>
                <a:cubicBezTo>
                  <a:pt x="2238672" y="2623816"/>
                  <a:pt x="2168666" y="2623816"/>
                  <a:pt x="2125478" y="2580520"/>
                </a:cubicBezTo>
                <a:cubicBezTo>
                  <a:pt x="2093087" y="2548309"/>
                  <a:pt x="2084989" y="2500778"/>
                  <a:pt x="2101185" y="2460760"/>
                </a:cubicBezTo>
                <a:lnTo>
                  <a:pt x="2125062" y="2424720"/>
                </a:lnTo>
                <a:lnTo>
                  <a:pt x="2125478" y="2424442"/>
                </a:lnTo>
                <a:lnTo>
                  <a:pt x="2125892" y="2423817"/>
                </a:lnTo>
                <a:lnTo>
                  <a:pt x="2162059" y="2399738"/>
                </a:lnTo>
                <a:cubicBezTo>
                  <a:pt x="2175371" y="2394326"/>
                  <a:pt x="2189520" y="2391620"/>
                  <a:pt x="2203669" y="2391620"/>
                </a:cubicBezTo>
                <a:close/>
                <a:moveTo>
                  <a:pt x="485733" y="2324318"/>
                </a:moveTo>
                <a:cubicBezTo>
                  <a:pt x="491393" y="2324318"/>
                  <a:pt x="497052" y="2326500"/>
                  <a:pt x="501406" y="2330865"/>
                </a:cubicBezTo>
                <a:cubicBezTo>
                  <a:pt x="510114" y="2339594"/>
                  <a:pt x="510114" y="2353561"/>
                  <a:pt x="501406" y="2362290"/>
                </a:cubicBezTo>
                <a:cubicBezTo>
                  <a:pt x="492698" y="2371019"/>
                  <a:pt x="478768" y="2371019"/>
                  <a:pt x="470060" y="2362290"/>
                </a:cubicBezTo>
                <a:cubicBezTo>
                  <a:pt x="461352" y="2353561"/>
                  <a:pt x="461352" y="2339594"/>
                  <a:pt x="470060" y="2330865"/>
                </a:cubicBezTo>
                <a:cubicBezTo>
                  <a:pt x="474414" y="2326500"/>
                  <a:pt x="480074" y="2324318"/>
                  <a:pt x="485733" y="2324318"/>
                </a:cubicBezTo>
                <a:close/>
                <a:moveTo>
                  <a:pt x="173318" y="2324318"/>
                </a:moveTo>
                <a:cubicBezTo>
                  <a:pt x="178978" y="2324318"/>
                  <a:pt x="184637" y="2326500"/>
                  <a:pt x="188990" y="2330865"/>
                </a:cubicBezTo>
                <a:cubicBezTo>
                  <a:pt x="197698" y="2339594"/>
                  <a:pt x="197698" y="2353561"/>
                  <a:pt x="188990" y="2362290"/>
                </a:cubicBezTo>
                <a:cubicBezTo>
                  <a:pt x="180284" y="2371019"/>
                  <a:pt x="166352" y="2371019"/>
                  <a:pt x="157644" y="2362290"/>
                </a:cubicBezTo>
                <a:cubicBezTo>
                  <a:pt x="148938" y="2353561"/>
                  <a:pt x="148938" y="2339594"/>
                  <a:pt x="157644" y="2330865"/>
                </a:cubicBezTo>
                <a:cubicBezTo>
                  <a:pt x="161998" y="2326500"/>
                  <a:pt x="167658" y="2324318"/>
                  <a:pt x="173318" y="2324318"/>
                </a:cubicBezTo>
                <a:close/>
                <a:moveTo>
                  <a:pt x="1735220" y="2301971"/>
                </a:moveTo>
                <a:cubicBezTo>
                  <a:pt x="1746540" y="2301971"/>
                  <a:pt x="1757859" y="2306248"/>
                  <a:pt x="1766392" y="2314803"/>
                </a:cubicBezTo>
                <a:cubicBezTo>
                  <a:pt x="1783806" y="2331913"/>
                  <a:pt x="1783806" y="2360195"/>
                  <a:pt x="1766392" y="2377304"/>
                </a:cubicBezTo>
                <a:cubicBezTo>
                  <a:pt x="1749326" y="2394763"/>
                  <a:pt x="1721464" y="2394763"/>
                  <a:pt x="1704048" y="2377304"/>
                </a:cubicBezTo>
                <a:cubicBezTo>
                  <a:pt x="1686634" y="2360195"/>
                  <a:pt x="1686634" y="2332262"/>
                  <a:pt x="1704048" y="2314803"/>
                </a:cubicBezTo>
                <a:cubicBezTo>
                  <a:pt x="1712581" y="2306248"/>
                  <a:pt x="1723900" y="2301971"/>
                  <a:pt x="1735220" y="2301971"/>
                </a:cubicBezTo>
                <a:close/>
                <a:moveTo>
                  <a:pt x="1422805" y="2301971"/>
                </a:moveTo>
                <a:cubicBezTo>
                  <a:pt x="1434125" y="2301971"/>
                  <a:pt x="1445444" y="2306248"/>
                  <a:pt x="1453978" y="2314803"/>
                </a:cubicBezTo>
                <a:cubicBezTo>
                  <a:pt x="1471392" y="2331913"/>
                  <a:pt x="1471392" y="2360195"/>
                  <a:pt x="1453978" y="2377304"/>
                </a:cubicBezTo>
                <a:cubicBezTo>
                  <a:pt x="1436910" y="2394763"/>
                  <a:pt x="1409048" y="2394763"/>
                  <a:pt x="1391634" y="2377304"/>
                </a:cubicBezTo>
                <a:cubicBezTo>
                  <a:pt x="1374218" y="2360195"/>
                  <a:pt x="1374218" y="2332262"/>
                  <a:pt x="1391634" y="2314803"/>
                </a:cubicBezTo>
                <a:cubicBezTo>
                  <a:pt x="1400167" y="2306248"/>
                  <a:pt x="1411486" y="2301971"/>
                  <a:pt x="1422805" y="2301971"/>
                </a:cubicBezTo>
                <a:close/>
                <a:moveTo>
                  <a:pt x="1110390" y="2301971"/>
                </a:moveTo>
                <a:cubicBezTo>
                  <a:pt x="1121710" y="2301971"/>
                  <a:pt x="1133029" y="2306248"/>
                  <a:pt x="1141562" y="2314803"/>
                </a:cubicBezTo>
                <a:cubicBezTo>
                  <a:pt x="1158976" y="2331913"/>
                  <a:pt x="1158976" y="2360195"/>
                  <a:pt x="1141562" y="2377304"/>
                </a:cubicBezTo>
                <a:cubicBezTo>
                  <a:pt x="1124496" y="2394763"/>
                  <a:pt x="1096632" y="2394763"/>
                  <a:pt x="1079218" y="2377304"/>
                </a:cubicBezTo>
                <a:cubicBezTo>
                  <a:pt x="1061804" y="2360195"/>
                  <a:pt x="1061804" y="2332262"/>
                  <a:pt x="1079218" y="2314803"/>
                </a:cubicBezTo>
                <a:cubicBezTo>
                  <a:pt x="1087751" y="2306248"/>
                  <a:pt x="1099071" y="2301971"/>
                  <a:pt x="1110390" y="2301971"/>
                </a:cubicBezTo>
                <a:close/>
                <a:moveTo>
                  <a:pt x="798323" y="2280061"/>
                </a:moveTo>
                <a:cubicBezTo>
                  <a:pt x="815302" y="2280061"/>
                  <a:pt x="832281" y="2286521"/>
                  <a:pt x="845168" y="2299440"/>
                </a:cubicBezTo>
                <a:cubicBezTo>
                  <a:pt x="870940" y="2325278"/>
                  <a:pt x="870940" y="2367528"/>
                  <a:pt x="845168" y="2393366"/>
                </a:cubicBezTo>
                <a:cubicBezTo>
                  <a:pt x="819394" y="2419204"/>
                  <a:pt x="777252" y="2419204"/>
                  <a:pt x="751478" y="2393366"/>
                </a:cubicBezTo>
                <a:cubicBezTo>
                  <a:pt x="725704" y="2367528"/>
                  <a:pt x="725704" y="2325278"/>
                  <a:pt x="751478" y="2299440"/>
                </a:cubicBezTo>
                <a:cubicBezTo>
                  <a:pt x="764365" y="2286521"/>
                  <a:pt x="781344" y="2280061"/>
                  <a:pt x="798323" y="2280061"/>
                </a:cubicBezTo>
                <a:close/>
                <a:moveTo>
                  <a:pt x="2672815" y="2257802"/>
                </a:moveTo>
                <a:cubicBezTo>
                  <a:pt x="2695454" y="2257802"/>
                  <a:pt x="2718092" y="2266443"/>
                  <a:pt x="2735332" y="2283727"/>
                </a:cubicBezTo>
                <a:cubicBezTo>
                  <a:pt x="2769814" y="2318295"/>
                  <a:pt x="2769814" y="2374511"/>
                  <a:pt x="2735332" y="2409079"/>
                </a:cubicBezTo>
                <a:cubicBezTo>
                  <a:pt x="2700852" y="2443646"/>
                  <a:pt x="2644778" y="2443646"/>
                  <a:pt x="2610298" y="2409079"/>
                </a:cubicBezTo>
                <a:cubicBezTo>
                  <a:pt x="2575816" y="2374511"/>
                  <a:pt x="2575816" y="2318295"/>
                  <a:pt x="2610298" y="2283727"/>
                </a:cubicBezTo>
                <a:cubicBezTo>
                  <a:pt x="2627538" y="2266443"/>
                  <a:pt x="2650177" y="2257802"/>
                  <a:pt x="2672815" y="2257802"/>
                </a:cubicBezTo>
                <a:close/>
                <a:moveTo>
                  <a:pt x="2359703" y="2257802"/>
                </a:moveTo>
                <a:cubicBezTo>
                  <a:pt x="2382342" y="2257802"/>
                  <a:pt x="2404980" y="2266443"/>
                  <a:pt x="2422220" y="2283727"/>
                </a:cubicBezTo>
                <a:cubicBezTo>
                  <a:pt x="2456702" y="2318295"/>
                  <a:pt x="2456702" y="2374511"/>
                  <a:pt x="2422220" y="2409079"/>
                </a:cubicBezTo>
                <a:cubicBezTo>
                  <a:pt x="2387740" y="2443646"/>
                  <a:pt x="2331666" y="2443646"/>
                  <a:pt x="2297186" y="2409079"/>
                </a:cubicBezTo>
                <a:cubicBezTo>
                  <a:pt x="2262704" y="2374511"/>
                  <a:pt x="2262704" y="2318295"/>
                  <a:pt x="2297186" y="2283727"/>
                </a:cubicBezTo>
                <a:cubicBezTo>
                  <a:pt x="2314426" y="2266443"/>
                  <a:pt x="2337065" y="2257802"/>
                  <a:pt x="2359703" y="2257802"/>
                </a:cubicBezTo>
                <a:close/>
                <a:moveTo>
                  <a:pt x="2047331" y="2235542"/>
                </a:moveTo>
                <a:cubicBezTo>
                  <a:pt x="2075585" y="2235542"/>
                  <a:pt x="2103884" y="2246366"/>
                  <a:pt x="2125478" y="2268015"/>
                </a:cubicBezTo>
                <a:cubicBezTo>
                  <a:pt x="2157869" y="2300226"/>
                  <a:pt x="2165967" y="2347756"/>
                  <a:pt x="2149771" y="2387774"/>
                </a:cubicBezTo>
                <a:lnTo>
                  <a:pt x="2125892" y="2423817"/>
                </a:lnTo>
                <a:lnTo>
                  <a:pt x="2125478" y="2424093"/>
                </a:lnTo>
                <a:lnTo>
                  <a:pt x="2125062" y="2424720"/>
                </a:lnTo>
                <a:lnTo>
                  <a:pt x="2089098" y="2448796"/>
                </a:lnTo>
                <a:cubicBezTo>
                  <a:pt x="2049311" y="2465033"/>
                  <a:pt x="2001836" y="2456915"/>
                  <a:pt x="1969446" y="2424442"/>
                </a:cubicBezTo>
                <a:cubicBezTo>
                  <a:pt x="1926258" y="2381494"/>
                  <a:pt x="1926258" y="2311312"/>
                  <a:pt x="1969446" y="2268015"/>
                </a:cubicBezTo>
                <a:cubicBezTo>
                  <a:pt x="1990865" y="2246366"/>
                  <a:pt x="2019076" y="2235542"/>
                  <a:pt x="2047331" y="2235542"/>
                </a:cubicBezTo>
                <a:close/>
                <a:moveTo>
                  <a:pt x="641766" y="2167891"/>
                </a:moveTo>
                <a:cubicBezTo>
                  <a:pt x="647426" y="2167891"/>
                  <a:pt x="653086" y="2170073"/>
                  <a:pt x="657440" y="2174438"/>
                </a:cubicBezTo>
                <a:cubicBezTo>
                  <a:pt x="666146" y="2183167"/>
                  <a:pt x="666146" y="2197134"/>
                  <a:pt x="657440" y="2205863"/>
                </a:cubicBezTo>
                <a:cubicBezTo>
                  <a:pt x="648732" y="2214592"/>
                  <a:pt x="634800" y="2214592"/>
                  <a:pt x="626094" y="2205863"/>
                </a:cubicBezTo>
                <a:cubicBezTo>
                  <a:pt x="617386" y="2197134"/>
                  <a:pt x="617386" y="2183167"/>
                  <a:pt x="626094" y="2174438"/>
                </a:cubicBezTo>
                <a:cubicBezTo>
                  <a:pt x="630447" y="2170073"/>
                  <a:pt x="636107" y="2167891"/>
                  <a:pt x="641766" y="2167891"/>
                </a:cubicBezTo>
                <a:close/>
                <a:moveTo>
                  <a:pt x="329352" y="2167891"/>
                </a:moveTo>
                <a:cubicBezTo>
                  <a:pt x="335012" y="2167891"/>
                  <a:pt x="340671" y="2170073"/>
                  <a:pt x="345024" y="2174438"/>
                </a:cubicBezTo>
                <a:cubicBezTo>
                  <a:pt x="353732" y="2183167"/>
                  <a:pt x="353732" y="2197134"/>
                  <a:pt x="345024" y="2205863"/>
                </a:cubicBezTo>
                <a:cubicBezTo>
                  <a:pt x="336318" y="2214592"/>
                  <a:pt x="322386" y="2214592"/>
                  <a:pt x="313678" y="2205863"/>
                </a:cubicBezTo>
                <a:cubicBezTo>
                  <a:pt x="304972" y="2197134"/>
                  <a:pt x="304972" y="2183167"/>
                  <a:pt x="313678" y="2174438"/>
                </a:cubicBezTo>
                <a:cubicBezTo>
                  <a:pt x="318032" y="2170073"/>
                  <a:pt x="323692" y="2167891"/>
                  <a:pt x="329352" y="2167891"/>
                </a:cubicBezTo>
                <a:close/>
                <a:moveTo>
                  <a:pt x="1891602" y="2146243"/>
                </a:moveTo>
                <a:cubicBezTo>
                  <a:pt x="1902921" y="2146243"/>
                  <a:pt x="1914241" y="2150520"/>
                  <a:pt x="1922774" y="2159075"/>
                </a:cubicBezTo>
                <a:cubicBezTo>
                  <a:pt x="1940188" y="2176184"/>
                  <a:pt x="1940188" y="2204467"/>
                  <a:pt x="1922774" y="2221576"/>
                </a:cubicBezTo>
                <a:cubicBezTo>
                  <a:pt x="1905708" y="2239034"/>
                  <a:pt x="1877844" y="2239034"/>
                  <a:pt x="1860430" y="2221576"/>
                </a:cubicBezTo>
                <a:cubicBezTo>
                  <a:pt x="1843364" y="2204467"/>
                  <a:pt x="1843364" y="2176533"/>
                  <a:pt x="1860430" y="2159075"/>
                </a:cubicBezTo>
                <a:cubicBezTo>
                  <a:pt x="1868963" y="2150520"/>
                  <a:pt x="1880282" y="2146243"/>
                  <a:pt x="1891602" y="2146243"/>
                </a:cubicBezTo>
                <a:close/>
                <a:moveTo>
                  <a:pt x="1579187" y="2146243"/>
                </a:moveTo>
                <a:cubicBezTo>
                  <a:pt x="1590506" y="2146243"/>
                  <a:pt x="1601825" y="2150520"/>
                  <a:pt x="1610358" y="2159075"/>
                </a:cubicBezTo>
                <a:cubicBezTo>
                  <a:pt x="1627774" y="2176184"/>
                  <a:pt x="1627774" y="2204467"/>
                  <a:pt x="1610358" y="2221576"/>
                </a:cubicBezTo>
                <a:cubicBezTo>
                  <a:pt x="1593292" y="2239034"/>
                  <a:pt x="1565430" y="2239034"/>
                  <a:pt x="1548016" y="2221576"/>
                </a:cubicBezTo>
                <a:cubicBezTo>
                  <a:pt x="1530948" y="2204467"/>
                  <a:pt x="1530948" y="2176533"/>
                  <a:pt x="1548016" y="2159075"/>
                </a:cubicBezTo>
                <a:cubicBezTo>
                  <a:pt x="1556549" y="2150520"/>
                  <a:pt x="1567868" y="2146243"/>
                  <a:pt x="1579187" y="2146243"/>
                </a:cubicBezTo>
                <a:close/>
                <a:moveTo>
                  <a:pt x="1266772" y="2146243"/>
                </a:moveTo>
                <a:cubicBezTo>
                  <a:pt x="1278092" y="2146243"/>
                  <a:pt x="1289411" y="2150520"/>
                  <a:pt x="1297944" y="2159075"/>
                </a:cubicBezTo>
                <a:cubicBezTo>
                  <a:pt x="1315358" y="2176184"/>
                  <a:pt x="1315358" y="2204467"/>
                  <a:pt x="1297944" y="2221576"/>
                </a:cubicBezTo>
                <a:cubicBezTo>
                  <a:pt x="1280878" y="2239034"/>
                  <a:pt x="1253014" y="2239034"/>
                  <a:pt x="1235600" y="2221576"/>
                </a:cubicBezTo>
                <a:cubicBezTo>
                  <a:pt x="1218534" y="2204467"/>
                  <a:pt x="1218534" y="2176533"/>
                  <a:pt x="1235600" y="2159075"/>
                </a:cubicBezTo>
                <a:cubicBezTo>
                  <a:pt x="1244133" y="2150520"/>
                  <a:pt x="1255453" y="2146243"/>
                  <a:pt x="1266772" y="2146243"/>
                </a:cubicBezTo>
                <a:close/>
                <a:moveTo>
                  <a:pt x="954356" y="2146243"/>
                </a:moveTo>
                <a:cubicBezTo>
                  <a:pt x="965676" y="2146243"/>
                  <a:pt x="976995" y="2150520"/>
                  <a:pt x="985528" y="2159075"/>
                </a:cubicBezTo>
                <a:cubicBezTo>
                  <a:pt x="1002942" y="2176184"/>
                  <a:pt x="1002942" y="2204467"/>
                  <a:pt x="985528" y="2221576"/>
                </a:cubicBezTo>
                <a:cubicBezTo>
                  <a:pt x="968462" y="2239034"/>
                  <a:pt x="940598" y="2239034"/>
                  <a:pt x="923184" y="2221576"/>
                </a:cubicBezTo>
                <a:cubicBezTo>
                  <a:pt x="906118" y="2204467"/>
                  <a:pt x="906118" y="2176533"/>
                  <a:pt x="923184" y="2159075"/>
                </a:cubicBezTo>
                <a:cubicBezTo>
                  <a:pt x="931717" y="2150520"/>
                  <a:pt x="943037" y="2146243"/>
                  <a:pt x="954356" y="2146243"/>
                </a:cubicBezTo>
                <a:close/>
                <a:moveTo>
                  <a:pt x="2203669" y="2101375"/>
                </a:moveTo>
                <a:cubicBezTo>
                  <a:pt x="2226308" y="2101375"/>
                  <a:pt x="2248947" y="2110017"/>
                  <a:pt x="2266188" y="2127301"/>
                </a:cubicBezTo>
                <a:cubicBezTo>
                  <a:pt x="2300668" y="2161868"/>
                  <a:pt x="2300668" y="2218084"/>
                  <a:pt x="2266188" y="2252652"/>
                </a:cubicBezTo>
                <a:cubicBezTo>
                  <a:pt x="2231706" y="2287219"/>
                  <a:pt x="2175632" y="2287219"/>
                  <a:pt x="2141152" y="2252652"/>
                </a:cubicBezTo>
                <a:cubicBezTo>
                  <a:pt x="2106670" y="2218084"/>
                  <a:pt x="2106670" y="2161868"/>
                  <a:pt x="2141152" y="2127301"/>
                </a:cubicBezTo>
                <a:cubicBezTo>
                  <a:pt x="2158392" y="2110017"/>
                  <a:pt x="2181030" y="2101375"/>
                  <a:pt x="2203669" y="2101375"/>
                </a:cubicBezTo>
                <a:close/>
                <a:moveTo>
                  <a:pt x="2829197" y="2101026"/>
                </a:moveTo>
                <a:cubicBezTo>
                  <a:pt x="2840516" y="2101025"/>
                  <a:pt x="2851835" y="2103186"/>
                  <a:pt x="2862480" y="2107507"/>
                </a:cubicBezTo>
                <a:lnTo>
                  <a:pt x="2890296" y="2126008"/>
                </a:lnTo>
                <a:lnTo>
                  <a:pt x="2890296" y="2253246"/>
                </a:lnTo>
                <a:lnTo>
                  <a:pt x="2862480" y="2271747"/>
                </a:lnTo>
                <a:cubicBezTo>
                  <a:pt x="2830546" y="2284709"/>
                  <a:pt x="2792539" y="2278228"/>
                  <a:pt x="2766678" y="2252303"/>
                </a:cubicBezTo>
                <a:cubicBezTo>
                  <a:pt x="2732198" y="2217735"/>
                  <a:pt x="2732198" y="2161519"/>
                  <a:pt x="2766678" y="2126951"/>
                </a:cubicBezTo>
                <a:cubicBezTo>
                  <a:pt x="2783919" y="2109667"/>
                  <a:pt x="2806558" y="2101025"/>
                  <a:pt x="2829197" y="2101026"/>
                </a:cubicBezTo>
                <a:close/>
                <a:moveTo>
                  <a:pt x="2516781" y="2101026"/>
                </a:moveTo>
                <a:cubicBezTo>
                  <a:pt x="2539420" y="2101025"/>
                  <a:pt x="2562059" y="2109667"/>
                  <a:pt x="2579300" y="2126951"/>
                </a:cubicBezTo>
                <a:cubicBezTo>
                  <a:pt x="2613780" y="2161519"/>
                  <a:pt x="2613780" y="2217735"/>
                  <a:pt x="2579300" y="2252303"/>
                </a:cubicBezTo>
                <a:cubicBezTo>
                  <a:pt x="2544818" y="2286870"/>
                  <a:pt x="2488744" y="2286870"/>
                  <a:pt x="2454264" y="2252303"/>
                </a:cubicBezTo>
                <a:cubicBezTo>
                  <a:pt x="2419782" y="2217735"/>
                  <a:pt x="2419782" y="2161519"/>
                  <a:pt x="2454264" y="2126951"/>
                </a:cubicBezTo>
                <a:cubicBezTo>
                  <a:pt x="2471504" y="2109667"/>
                  <a:pt x="2494142" y="2101025"/>
                  <a:pt x="2516781" y="2101026"/>
                </a:cubicBezTo>
                <a:close/>
                <a:moveTo>
                  <a:pt x="485733" y="2011464"/>
                </a:moveTo>
                <a:cubicBezTo>
                  <a:pt x="491393" y="2011464"/>
                  <a:pt x="497052" y="2013646"/>
                  <a:pt x="501406" y="2018011"/>
                </a:cubicBezTo>
                <a:cubicBezTo>
                  <a:pt x="510114" y="2026740"/>
                  <a:pt x="510114" y="2040707"/>
                  <a:pt x="501406" y="2049436"/>
                </a:cubicBezTo>
                <a:cubicBezTo>
                  <a:pt x="492698" y="2058165"/>
                  <a:pt x="478768" y="2058165"/>
                  <a:pt x="470060" y="2049436"/>
                </a:cubicBezTo>
                <a:cubicBezTo>
                  <a:pt x="461352" y="2040707"/>
                  <a:pt x="461352" y="2026740"/>
                  <a:pt x="470060" y="2018011"/>
                </a:cubicBezTo>
                <a:cubicBezTo>
                  <a:pt x="474414" y="2013646"/>
                  <a:pt x="480074" y="2011464"/>
                  <a:pt x="485733" y="2011464"/>
                </a:cubicBezTo>
                <a:close/>
                <a:moveTo>
                  <a:pt x="1423154" y="1989117"/>
                </a:moveTo>
                <a:cubicBezTo>
                  <a:pt x="1434474" y="1989117"/>
                  <a:pt x="1445793" y="1993395"/>
                  <a:pt x="1454326" y="2001950"/>
                </a:cubicBezTo>
                <a:cubicBezTo>
                  <a:pt x="1471740" y="2019059"/>
                  <a:pt x="1471740" y="2047341"/>
                  <a:pt x="1454326" y="2064450"/>
                </a:cubicBezTo>
                <a:cubicBezTo>
                  <a:pt x="1437260" y="2081909"/>
                  <a:pt x="1409396" y="2081909"/>
                  <a:pt x="1391982" y="2064450"/>
                </a:cubicBezTo>
                <a:cubicBezTo>
                  <a:pt x="1374568" y="2047341"/>
                  <a:pt x="1374568" y="2019408"/>
                  <a:pt x="1391982" y="2001950"/>
                </a:cubicBezTo>
                <a:cubicBezTo>
                  <a:pt x="1400515" y="1993395"/>
                  <a:pt x="1411835" y="1989117"/>
                  <a:pt x="1423154" y="1989117"/>
                </a:cubicBezTo>
                <a:close/>
                <a:moveTo>
                  <a:pt x="1734872" y="1988768"/>
                </a:moveTo>
                <a:cubicBezTo>
                  <a:pt x="1746192" y="1988768"/>
                  <a:pt x="1757511" y="1993046"/>
                  <a:pt x="1766044" y="2001601"/>
                </a:cubicBezTo>
                <a:cubicBezTo>
                  <a:pt x="1783458" y="2018710"/>
                  <a:pt x="1783458" y="2046992"/>
                  <a:pt x="1766044" y="2064102"/>
                </a:cubicBezTo>
                <a:cubicBezTo>
                  <a:pt x="1748978" y="2081560"/>
                  <a:pt x="1721114" y="2081560"/>
                  <a:pt x="1703700" y="2064102"/>
                </a:cubicBezTo>
                <a:cubicBezTo>
                  <a:pt x="1686286" y="2046992"/>
                  <a:pt x="1686286" y="2019059"/>
                  <a:pt x="1703700" y="2001601"/>
                </a:cubicBezTo>
                <a:cubicBezTo>
                  <a:pt x="1712233" y="1993046"/>
                  <a:pt x="1723553" y="1988768"/>
                  <a:pt x="1734872" y="1988768"/>
                </a:cubicBezTo>
                <a:close/>
                <a:moveTo>
                  <a:pt x="1110042" y="1988768"/>
                </a:moveTo>
                <a:cubicBezTo>
                  <a:pt x="1121362" y="1988768"/>
                  <a:pt x="1132681" y="1993046"/>
                  <a:pt x="1141214" y="2001601"/>
                </a:cubicBezTo>
                <a:cubicBezTo>
                  <a:pt x="1158628" y="2018710"/>
                  <a:pt x="1158628" y="2046992"/>
                  <a:pt x="1141214" y="2064102"/>
                </a:cubicBezTo>
                <a:cubicBezTo>
                  <a:pt x="1124148" y="2081560"/>
                  <a:pt x="1096284" y="2081560"/>
                  <a:pt x="1078870" y="2064102"/>
                </a:cubicBezTo>
                <a:cubicBezTo>
                  <a:pt x="1061456" y="2046992"/>
                  <a:pt x="1061456" y="2019059"/>
                  <a:pt x="1078870" y="2001601"/>
                </a:cubicBezTo>
                <a:cubicBezTo>
                  <a:pt x="1087403" y="1993046"/>
                  <a:pt x="1098723" y="1988768"/>
                  <a:pt x="1110042" y="1988768"/>
                </a:cubicBezTo>
                <a:close/>
                <a:moveTo>
                  <a:pt x="2047288" y="1966509"/>
                </a:moveTo>
                <a:cubicBezTo>
                  <a:pt x="2064267" y="1966509"/>
                  <a:pt x="2081246" y="1972969"/>
                  <a:pt x="2094132" y="1985888"/>
                </a:cubicBezTo>
                <a:cubicBezTo>
                  <a:pt x="2119906" y="2011726"/>
                  <a:pt x="2119906" y="2053976"/>
                  <a:pt x="2094132" y="2079814"/>
                </a:cubicBezTo>
                <a:cubicBezTo>
                  <a:pt x="2068360" y="2105652"/>
                  <a:pt x="2026216" y="2105652"/>
                  <a:pt x="2000442" y="2079814"/>
                </a:cubicBezTo>
                <a:cubicBezTo>
                  <a:pt x="1974670" y="2053976"/>
                  <a:pt x="1974670" y="2011726"/>
                  <a:pt x="2000442" y="1985888"/>
                </a:cubicBezTo>
                <a:cubicBezTo>
                  <a:pt x="2013329" y="1972969"/>
                  <a:pt x="2030309" y="1966509"/>
                  <a:pt x="2047288" y="1966509"/>
                </a:cubicBezTo>
                <a:close/>
                <a:moveTo>
                  <a:pt x="2672815" y="1944599"/>
                </a:moveTo>
                <a:cubicBezTo>
                  <a:pt x="2695454" y="1944599"/>
                  <a:pt x="2718092" y="1953241"/>
                  <a:pt x="2735332" y="1970525"/>
                </a:cubicBezTo>
                <a:cubicBezTo>
                  <a:pt x="2769814" y="2005092"/>
                  <a:pt x="2769814" y="2061308"/>
                  <a:pt x="2735332" y="2095876"/>
                </a:cubicBezTo>
                <a:cubicBezTo>
                  <a:pt x="2700852" y="2130443"/>
                  <a:pt x="2644778" y="2130443"/>
                  <a:pt x="2610298" y="2095876"/>
                </a:cubicBezTo>
                <a:cubicBezTo>
                  <a:pt x="2575816" y="2061308"/>
                  <a:pt x="2575816" y="2005092"/>
                  <a:pt x="2610298" y="1970525"/>
                </a:cubicBezTo>
                <a:cubicBezTo>
                  <a:pt x="2627538" y="1953241"/>
                  <a:pt x="2650177" y="1944599"/>
                  <a:pt x="2672815" y="1944599"/>
                </a:cubicBezTo>
                <a:close/>
                <a:moveTo>
                  <a:pt x="2359703" y="1944250"/>
                </a:moveTo>
                <a:cubicBezTo>
                  <a:pt x="2382342" y="1944249"/>
                  <a:pt x="2404980" y="1952891"/>
                  <a:pt x="2422220" y="1970175"/>
                </a:cubicBezTo>
                <a:cubicBezTo>
                  <a:pt x="2456702" y="2004743"/>
                  <a:pt x="2456702" y="2060959"/>
                  <a:pt x="2422220" y="2095526"/>
                </a:cubicBezTo>
                <a:cubicBezTo>
                  <a:pt x="2387740" y="2130094"/>
                  <a:pt x="2331666" y="2130094"/>
                  <a:pt x="2297186" y="2095526"/>
                </a:cubicBezTo>
                <a:cubicBezTo>
                  <a:pt x="2262704" y="2060959"/>
                  <a:pt x="2262704" y="2004743"/>
                  <a:pt x="2297186" y="1970175"/>
                </a:cubicBezTo>
                <a:cubicBezTo>
                  <a:pt x="2314426" y="1952891"/>
                  <a:pt x="2337065" y="1944249"/>
                  <a:pt x="2359703" y="1944250"/>
                </a:cubicBezTo>
                <a:close/>
                <a:moveTo>
                  <a:pt x="798367" y="1923387"/>
                </a:moveTo>
                <a:cubicBezTo>
                  <a:pt x="826622" y="1923387"/>
                  <a:pt x="854920" y="1934211"/>
                  <a:pt x="876514" y="1955859"/>
                </a:cubicBezTo>
                <a:cubicBezTo>
                  <a:pt x="919702" y="1998807"/>
                  <a:pt x="919702" y="2068990"/>
                  <a:pt x="876514" y="2112286"/>
                </a:cubicBezTo>
                <a:cubicBezTo>
                  <a:pt x="833674" y="2155583"/>
                  <a:pt x="763668" y="2155583"/>
                  <a:pt x="720480" y="2112286"/>
                </a:cubicBezTo>
                <a:cubicBezTo>
                  <a:pt x="677292" y="2069339"/>
                  <a:pt x="677292" y="1999156"/>
                  <a:pt x="720480" y="1955859"/>
                </a:cubicBezTo>
                <a:cubicBezTo>
                  <a:pt x="741900" y="1934211"/>
                  <a:pt x="770112" y="1923387"/>
                  <a:pt x="798367" y="1923387"/>
                </a:cubicBezTo>
                <a:close/>
                <a:moveTo>
                  <a:pt x="329352" y="1855037"/>
                </a:moveTo>
                <a:cubicBezTo>
                  <a:pt x="335012" y="1855037"/>
                  <a:pt x="340671" y="1857219"/>
                  <a:pt x="345024" y="1861584"/>
                </a:cubicBezTo>
                <a:cubicBezTo>
                  <a:pt x="353732" y="1870314"/>
                  <a:pt x="353732" y="1884280"/>
                  <a:pt x="345024" y="1893010"/>
                </a:cubicBezTo>
                <a:cubicBezTo>
                  <a:pt x="336318" y="1901739"/>
                  <a:pt x="322386" y="1901739"/>
                  <a:pt x="313678" y="1893010"/>
                </a:cubicBezTo>
                <a:lnTo>
                  <a:pt x="311043" y="1886670"/>
                </a:lnTo>
                <a:lnTo>
                  <a:pt x="322389" y="1857945"/>
                </a:lnTo>
                <a:close/>
                <a:moveTo>
                  <a:pt x="1578838" y="1832341"/>
                </a:moveTo>
                <a:cubicBezTo>
                  <a:pt x="1590158" y="1832341"/>
                  <a:pt x="1601477" y="1836619"/>
                  <a:pt x="1610010" y="1845174"/>
                </a:cubicBezTo>
                <a:cubicBezTo>
                  <a:pt x="1627426" y="1862632"/>
                  <a:pt x="1627426" y="1890565"/>
                  <a:pt x="1610010" y="1908024"/>
                </a:cubicBezTo>
                <a:cubicBezTo>
                  <a:pt x="1592944" y="1925133"/>
                  <a:pt x="1565082" y="1925133"/>
                  <a:pt x="1547666" y="1908024"/>
                </a:cubicBezTo>
                <a:cubicBezTo>
                  <a:pt x="1530600" y="1890565"/>
                  <a:pt x="1530600" y="1862632"/>
                  <a:pt x="1547666" y="1845174"/>
                </a:cubicBezTo>
                <a:cubicBezTo>
                  <a:pt x="1556199" y="1836619"/>
                  <a:pt x="1567518" y="1832341"/>
                  <a:pt x="1578838" y="1832341"/>
                </a:cubicBezTo>
                <a:close/>
                <a:moveTo>
                  <a:pt x="1266424" y="1832341"/>
                </a:moveTo>
                <a:cubicBezTo>
                  <a:pt x="1277744" y="1832341"/>
                  <a:pt x="1289063" y="1836619"/>
                  <a:pt x="1297596" y="1845174"/>
                </a:cubicBezTo>
                <a:cubicBezTo>
                  <a:pt x="1315010" y="1862632"/>
                  <a:pt x="1315010" y="1890565"/>
                  <a:pt x="1297596" y="1908024"/>
                </a:cubicBezTo>
                <a:cubicBezTo>
                  <a:pt x="1280530" y="1925133"/>
                  <a:pt x="1252666" y="1925133"/>
                  <a:pt x="1235252" y="1908024"/>
                </a:cubicBezTo>
                <a:cubicBezTo>
                  <a:pt x="1218186" y="1890565"/>
                  <a:pt x="1218186" y="1862632"/>
                  <a:pt x="1235252" y="1845174"/>
                </a:cubicBezTo>
                <a:cubicBezTo>
                  <a:pt x="1243785" y="1836619"/>
                  <a:pt x="1255105" y="1832341"/>
                  <a:pt x="1266424" y="1832341"/>
                </a:cubicBezTo>
                <a:close/>
                <a:moveTo>
                  <a:pt x="2203669" y="1810431"/>
                </a:moveTo>
                <a:cubicBezTo>
                  <a:pt x="2220648" y="1810431"/>
                  <a:pt x="2237627" y="1816891"/>
                  <a:pt x="2250514" y="1829810"/>
                </a:cubicBezTo>
                <a:cubicBezTo>
                  <a:pt x="2276288" y="1855649"/>
                  <a:pt x="2276288" y="1897898"/>
                  <a:pt x="2250514" y="1923736"/>
                </a:cubicBezTo>
                <a:cubicBezTo>
                  <a:pt x="2224740" y="1949574"/>
                  <a:pt x="2182598" y="1949574"/>
                  <a:pt x="2156824" y="1923736"/>
                </a:cubicBezTo>
                <a:cubicBezTo>
                  <a:pt x="2131052" y="1897898"/>
                  <a:pt x="2131052" y="1855649"/>
                  <a:pt x="2156824" y="1829810"/>
                </a:cubicBezTo>
                <a:cubicBezTo>
                  <a:pt x="2169711" y="1816891"/>
                  <a:pt x="2186690" y="1810431"/>
                  <a:pt x="2203669" y="1810431"/>
                </a:cubicBezTo>
                <a:close/>
                <a:moveTo>
                  <a:pt x="1891254" y="1810082"/>
                </a:moveTo>
                <a:cubicBezTo>
                  <a:pt x="1908233" y="1810082"/>
                  <a:pt x="1925213" y="1816542"/>
                  <a:pt x="1938100" y="1829461"/>
                </a:cubicBezTo>
                <a:cubicBezTo>
                  <a:pt x="1963872" y="1855299"/>
                  <a:pt x="1963872" y="1897549"/>
                  <a:pt x="1938100" y="1923387"/>
                </a:cubicBezTo>
                <a:cubicBezTo>
                  <a:pt x="1912326" y="1949225"/>
                  <a:pt x="1870182" y="1949225"/>
                  <a:pt x="1844410" y="1923387"/>
                </a:cubicBezTo>
                <a:cubicBezTo>
                  <a:pt x="1818636" y="1897549"/>
                  <a:pt x="1818636" y="1855299"/>
                  <a:pt x="1844410" y="1829461"/>
                </a:cubicBezTo>
                <a:cubicBezTo>
                  <a:pt x="1857296" y="1816542"/>
                  <a:pt x="1874275" y="1810082"/>
                  <a:pt x="1891254" y="1810082"/>
                </a:cubicBezTo>
                <a:close/>
                <a:moveTo>
                  <a:pt x="2828849" y="1788870"/>
                </a:moveTo>
                <a:cubicBezTo>
                  <a:pt x="2840168" y="1788870"/>
                  <a:pt x="2851487" y="1791030"/>
                  <a:pt x="2862132" y="1795351"/>
                </a:cubicBezTo>
                <a:lnTo>
                  <a:pt x="2890296" y="1814084"/>
                </a:lnTo>
                <a:lnTo>
                  <a:pt x="2890296" y="1940858"/>
                </a:lnTo>
                <a:lnTo>
                  <a:pt x="2862132" y="1959591"/>
                </a:lnTo>
                <a:cubicBezTo>
                  <a:pt x="2830198" y="1972554"/>
                  <a:pt x="2792191" y="1966073"/>
                  <a:pt x="2766330" y="1940147"/>
                </a:cubicBezTo>
                <a:cubicBezTo>
                  <a:pt x="2731850" y="1905580"/>
                  <a:pt x="2731850" y="1849364"/>
                  <a:pt x="2766330" y="1814796"/>
                </a:cubicBezTo>
                <a:cubicBezTo>
                  <a:pt x="2783571" y="1797512"/>
                  <a:pt x="2806210" y="1788870"/>
                  <a:pt x="2828849" y="1788870"/>
                </a:cubicBezTo>
                <a:close/>
                <a:moveTo>
                  <a:pt x="2515737" y="1787823"/>
                </a:moveTo>
                <a:cubicBezTo>
                  <a:pt x="2538375" y="1787823"/>
                  <a:pt x="2561014" y="1796465"/>
                  <a:pt x="2578254" y="1813749"/>
                </a:cubicBezTo>
                <a:cubicBezTo>
                  <a:pt x="2612736" y="1848316"/>
                  <a:pt x="2612736" y="1904532"/>
                  <a:pt x="2578254" y="1939100"/>
                </a:cubicBezTo>
                <a:cubicBezTo>
                  <a:pt x="2543774" y="1973667"/>
                  <a:pt x="2487700" y="1973667"/>
                  <a:pt x="2453218" y="1939100"/>
                </a:cubicBezTo>
                <a:cubicBezTo>
                  <a:pt x="2418738" y="1904532"/>
                  <a:pt x="2418738" y="1848316"/>
                  <a:pt x="2453218" y="1813749"/>
                </a:cubicBezTo>
                <a:cubicBezTo>
                  <a:pt x="2470459" y="1796465"/>
                  <a:pt x="2493098" y="1787823"/>
                  <a:pt x="2515737" y="1787823"/>
                </a:cubicBezTo>
                <a:close/>
                <a:moveTo>
                  <a:pt x="642289" y="1766611"/>
                </a:moveTo>
                <a:cubicBezTo>
                  <a:pt x="670588" y="1766611"/>
                  <a:pt x="698886" y="1777435"/>
                  <a:pt x="720480" y="1799083"/>
                </a:cubicBezTo>
                <a:cubicBezTo>
                  <a:pt x="763668" y="1842031"/>
                  <a:pt x="763668" y="1912214"/>
                  <a:pt x="720480" y="1955511"/>
                </a:cubicBezTo>
                <a:cubicBezTo>
                  <a:pt x="677292" y="1998807"/>
                  <a:pt x="607286" y="1998807"/>
                  <a:pt x="564098" y="1955511"/>
                </a:cubicBezTo>
                <a:cubicBezTo>
                  <a:pt x="520910" y="1912563"/>
                  <a:pt x="520910" y="1842380"/>
                  <a:pt x="564098" y="1799083"/>
                </a:cubicBezTo>
                <a:cubicBezTo>
                  <a:pt x="585692" y="1777435"/>
                  <a:pt x="613991" y="1766611"/>
                  <a:pt x="642289" y="1766611"/>
                </a:cubicBezTo>
                <a:close/>
                <a:moveTo>
                  <a:pt x="954357" y="1765912"/>
                </a:moveTo>
                <a:cubicBezTo>
                  <a:pt x="968506" y="1765912"/>
                  <a:pt x="982656" y="1768618"/>
                  <a:pt x="995967" y="1774030"/>
                </a:cubicBezTo>
                <a:lnTo>
                  <a:pt x="1032130" y="1798107"/>
                </a:lnTo>
                <a:lnTo>
                  <a:pt x="1032548" y="1798734"/>
                </a:lnTo>
                <a:lnTo>
                  <a:pt x="1032966" y="1799012"/>
                </a:lnTo>
                <a:lnTo>
                  <a:pt x="1056840" y="1834856"/>
                </a:lnTo>
                <a:cubicBezTo>
                  <a:pt x="1073035" y="1874743"/>
                  <a:pt x="1064938" y="1922339"/>
                  <a:pt x="1032548" y="1954812"/>
                </a:cubicBezTo>
                <a:cubicBezTo>
                  <a:pt x="989360" y="1998109"/>
                  <a:pt x="919354" y="1998109"/>
                  <a:pt x="876166" y="1954812"/>
                </a:cubicBezTo>
                <a:cubicBezTo>
                  <a:pt x="832978" y="1911865"/>
                  <a:pt x="832978" y="1841682"/>
                  <a:pt x="876166" y="1798385"/>
                </a:cubicBezTo>
                <a:cubicBezTo>
                  <a:pt x="897760" y="1776736"/>
                  <a:pt x="926059" y="1765912"/>
                  <a:pt x="954357" y="1765912"/>
                </a:cubicBezTo>
                <a:close/>
                <a:moveTo>
                  <a:pt x="1422457" y="1675914"/>
                </a:moveTo>
                <a:cubicBezTo>
                  <a:pt x="1433776" y="1675914"/>
                  <a:pt x="1445095" y="1680192"/>
                  <a:pt x="1453628" y="1688747"/>
                </a:cubicBezTo>
                <a:cubicBezTo>
                  <a:pt x="1471044" y="1705856"/>
                  <a:pt x="1471044" y="1734138"/>
                  <a:pt x="1453628" y="1751248"/>
                </a:cubicBezTo>
                <a:cubicBezTo>
                  <a:pt x="1436562" y="1768706"/>
                  <a:pt x="1408700" y="1768706"/>
                  <a:pt x="1391286" y="1751248"/>
                </a:cubicBezTo>
                <a:cubicBezTo>
                  <a:pt x="1373870" y="1734138"/>
                  <a:pt x="1373870" y="1706205"/>
                  <a:pt x="1391286" y="1688747"/>
                </a:cubicBezTo>
                <a:cubicBezTo>
                  <a:pt x="1399819" y="1680192"/>
                  <a:pt x="1411138" y="1675914"/>
                  <a:pt x="1422457" y="1675914"/>
                </a:cubicBezTo>
                <a:close/>
                <a:moveTo>
                  <a:pt x="1734872" y="1653655"/>
                </a:moveTo>
                <a:cubicBezTo>
                  <a:pt x="1751851" y="1653655"/>
                  <a:pt x="1768831" y="1660115"/>
                  <a:pt x="1781718" y="1673034"/>
                </a:cubicBezTo>
                <a:cubicBezTo>
                  <a:pt x="1807490" y="1698873"/>
                  <a:pt x="1807490" y="1741122"/>
                  <a:pt x="1781718" y="1766960"/>
                </a:cubicBezTo>
                <a:cubicBezTo>
                  <a:pt x="1755944" y="1792798"/>
                  <a:pt x="1713800" y="1792798"/>
                  <a:pt x="1688028" y="1766960"/>
                </a:cubicBezTo>
                <a:cubicBezTo>
                  <a:pt x="1662254" y="1741122"/>
                  <a:pt x="1662254" y="1698873"/>
                  <a:pt x="1688028" y="1673034"/>
                </a:cubicBezTo>
                <a:cubicBezTo>
                  <a:pt x="1700914" y="1660115"/>
                  <a:pt x="1717893" y="1653655"/>
                  <a:pt x="1734872" y="1653655"/>
                </a:cubicBezTo>
                <a:close/>
                <a:moveTo>
                  <a:pt x="2359703" y="1653306"/>
                </a:moveTo>
                <a:cubicBezTo>
                  <a:pt x="2376682" y="1653306"/>
                  <a:pt x="2393661" y="1659766"/>
                  <a:pt x="2406548" y="1672685"/>
                </a:cubicBezTo>
                <a:cubicBezTo>
                  <a:pt x="2432322" y="1698523"/>
                  <a:pt x="2432322" y="1740773"/>
                  <a:pt x="2406548" y="1766611"/>
                </a:cubicBezTo>
                <a:cubicBezTo>
                  <a:pt x="2380774" y="1792449"/>
                  <a:pt x="2338632" y="1792449"/>
                  <a:pt x="2312858" y="1766611"/>
                </a:cubicBezTo>
                <a:cubicBezTo>
                  <a:pt x="2287084" y="1740773"/>
                  <a:pt x="2287084" y="1698523"/>
                  <a:pt x="2312858" y="1672685"/>
                </a:cubicBezTo>
                <a:cubicBezTo>
                  <a:pt x="2325745" y="1659766"/>
                  <a:pt x="2342724" y="1653306"/>
                  <a:pt x="2359703" y="1653306"/>
                </a:cubicBezTo>
                <a:close/>
                <a:moveTo>
                  <a:pt x="2047288" y="1653306"/>
                </a:moveTo>
                <a:cubicBezTo>
                  <a:pt x="2064267" y="1653306"/>
                  <a:pt x="2081246" y="1659766"/>
                  <a:pt x="2094132" y="1672685"/>
                </a:cubicBezTo>
                <a:cubicBezTo>
                  <a:pt x="2119906" y="1698523"/>
                  <a:pt x="2119906" y="1740773"/>
                  <a:pt x="2094132" y="1766611"/>
                </a:cubicBezTo>
                <a:cubicBezTo>
                  <a:pt x="2068360" y="1792449"/>
                  <a:pt x="2026216" y="1792449"/>
                  <a:pt x="2000442" y="1766611"/>
                </a:cubicBezTo>
                <a:cubicBezTo>
                  <a:pt x="1974670" y="1740773"/>
                  <a:pt x="1974670" y="1698523"/>
                  <a:pt x="2000442" y="1672685"/>
                </a:cubicBezTo>
                <a:cubicBezTo>
                  <a:pt x="2013329" y="1659766"/>
                  <a:pt x="2030309" y="1653306"/>
                  <a:pt x="2047288" y="1653306"/>
                </a:cubicBezTo>
                <a:close/>
                <a:moveTo>
                  <a:pt x="2672119" y="1631046"/>
                </a:moveTo>
                <a:cubicBezTo>
                  <a:pt x="2694758" y="1631046"/>
                  <a:pt x="2717396" y="1639688"/>
                  <a:pt x="2734636" y="1656972"/>
                </a:cubicBezTo>
                <a:cubicBezTo>
                  <a:pt x="2769116" y="1691540"/>
                  <a:pt x="2769116" y="1747756"/>
                  <a:pt x="2734636" y="1782323"/>
                </a:cubicBezTo>
                <a:cubicBezTo>
                  <a:pt x="2700156" y="1816891"/>
                  <a:pt x="2644082" y="1816891"/>
                  <a:pt x="2609600" y="1782323"/>
                </a:cubicBezTo>
                <a:cubicBezTo>
                  <a:pt x="2575120" y="1747756"/>
                  <a:pt x="2575120" y="1691540"/>
                  <a:pt x="2609600" y="1656972"/>
                </a:cubicBezTo>
                <a:cubicBezTo>
                  <a:pt x="2626841" y="1639688"/>
                  <a:pt x="2649480" y="1631046"/>
                  <a:pt x="2672119" y="1631046"/>
                </a:cubicBezTo>
                <a:close/>
                <a:moveTo>
                  <a:pt x="485951" y="1610184"/>
                </a:moveTo>
                <a:cubicBezTo>
                  <a:pt x="514206" y="1610184"/>
                  <a:pt x="542504" y="1621008"/>
                  <a:pt x="564098" y="1642657"/>
                </a:cubicBezTo>
                <a:cubicBezTo>
                  <a:pt x="607286" y="1685604"/>
                  <a:pt x="607286" y="1755787"/>
                  <a:pt x="564098" y="1799083"/>
                </a:cubicBezTo>
                <a:cubicBezTo>
                  <a:pt x="521258" y="1842380"/>
                  <a:pt x="451252" y="1842380"/>
                  <a:pt x="408064" y="1799083"/>
                </a:cubicBezTo>
                <a:cubicBezTo>
                  <a:pt x="397267" y="1788346"/>
                  <a:pt x="389169" y="1775907"/>
                  <a:pt x="383771" y="1762611"/>
                </a:cubicBezTo>
                <a:lnTo>
                  <a:pt x="378850" y="1737328"/>
                </a:lnTo>
                <a:lnTo>
                  <a:pt x="434091" y="1625233"/>
                </a:lnTo>
                <a:lnTo>
                  <a:pt x="444444" y="1618302"/>
                </a:lnTo>
                <a:cubicBezTo>
                  <a:pt x="457706" y="1612890"/>
                  <a:pt x="471823" y="1610184"/>
                  <a:pt x="485951" y="1610184"/>
                </a:cubicBezTo>
                <a:close/>
                <a:moveTo>
                  <a:pt x="1110433" y="1609835"/>
                </a:moveTo>
                <a:cubicBezTo>
                  <a:pt x="1138688" y="1609835"/>
                  <a:pt x="1166986" y="1620659"/>
                  <a:pt x="1188580" y="1642307"/>
                </a:cubicBezTo>
                <a:cubicBezTo>
                  <a:pt x="1231768" y="1685255"/>
                  <a:pt x="1231768" y="1755438"/>
                  <a:pt x="1188580" y="1798734"/>
                </a:cubicBezTo>
                <a:cubicBezTo>
                  <a:pt x="1156452" y="1831206"/>
                  <a:pt x="1109040" y="1839325"/>
                  <a:pt x="1069123" y="1823088"/>
                </a:cubicBezTo>
                <a:lnTo>
                  <a:pt x="1032966" y="1799012"/>
                </a:lnTo>
                <a:lnTo>
                  <a:pt x="1032548" y="1798385"/>
                </a:lnTo>
                <a:lnTo>
                  <a:pt x="1032130" y="1798107"/>
                </a:lnTo>
                <a:lnTo>
                  <a:pt x="1008255" y="1762262"/>
                </a:lnTo>
                <a:cubicBezTo>
                  <a:pt x="992059" y="1722376"/>
                  <a:pt x="1000157" y="1674779"/>
                  <a:pt x="1032548" y="1642307"/>
                </a:cubicBezTo>
                <a:cubicBezTo>
                  <a:pt x="1053967" y="1620659"/>
                  <a:pt x="1082178" y="1609835"/>
                  <a:pt x="1110433" y="1609835"/>
                </a:cubicBezTo>
                <a:close/>
                <a:moveTo>
                  <a:pt x="798019" y="1609486"/>
                </a:moveTo>
                <a:cubicBezTo>
                  <a:pt x="812146" y="1609486"/>
                  <a:pt x="826284" y="1612192"/>
                  <a:pt x="839590" y="1617604"/>
                </a:cubicBezTo>
                <a:lnTo>
                  <a:pt x="875752" y="1641682"/>
                </a:lnTo>
                <a:lnTo>
                  <a:pt x="876166" y="1642307"/>
                </a:lnTo>
                <a:lnTo>
                  <a:pt x="876584" y="1642585"/>
                </a:lnTo>
                <a:lnTo>
                  <a:pt x="900459" y="1678429"/>
                </a:lnTo>
                <a:cubicBezTo>
                  <a:pt x="916655" y="1718316"/>
                  <a:pt x="908557" y="1765912"/>
                  <a:pt x="876166" y="1798385"/>
                </a:cubicBezTo>
                <a:cubicBezTo>
                  <a:pt x="833326" y="1841682"/>
                  <a:pt x="763320" y="1841682"/>
                  <a:pt x="720132" y="1798385"/>
                </a:cubicBezTo>
                <a:cubicBezTo>
                  <a:pt x="676944" y="1755438"/>
                  <a:pt x="676944" y="1685255"/>
                  <a:pt x="720132" y="1641958"/>
                </a:cubicBezTo>
                <a:cubicBezTo>
                  <a:pt x="741552" y="1620310"/>
                  <a:pt x="769764" y="1609486"/>
                  <a:pt x="798019" y="1609486"/>
                </a:cubicBezTo>
                <a:close/>
                <a:moveTo>
                  <a:pt x="2828674" y="1541834"/>
                </a:moveTo>
                <a:cubicBezTo>
                  <a:pt x="2834334" y="1541834"/>
                  <a:pt x="2839994" y="1544016"/>
                  <a:pt x="2844348" y="1548381"/>
                </a:cubicBezTo>
                <a:cubicBezTo>
                  <a:pt x="2853054" y="1557111"/>
                  <a:pt x="2853054" y="1571077"/>
                  <a:pt x="2844348" y="1579807"/>
                </a:cubicBezTo>
                <a:cubicBezTo>
                  <a:pt x="2835640" y="1588536"/>
                  <a:pt x="2821708" y="1588536"/>
                  <a:pt x="2813002" y="1579807"/>
                </a:cubicBezTo>
                <a:cubicBezTo>
                  <a:pt x="2804294" y="1571077"/>
                  <a:pt x="2804294" y="1557111"/>
                  <a:pt x="2813002" y="1548381"/>
                </a:cubicBezTo>
                <a:cubicBezTo>
                  <a:pt x="2817355" y="1544016"/>
                  <a:pt x="2823014" y="1541834"/>
                  <a:pt x="2828674" y="1541834"/>
                </a:cubicBezTo>
                <a:close/>
                <a:moveTo>
                  <a:pt x="2516085" y="1497577"/>
                </a:moveTo>
                <a:cubicBezTo>
                  <a:pt x="2533064" y="1497577"/>
                  <a:pt x="2550043" y="1504037"/>
                  <a:pt x="2562930" y="1516956"/>
                </a:cubicBezTo>
                <a:cubicBezTo>
                  <a:pt x="2588704" y="1542795"/>
                  <a:pt x="2588704" y="1585044"/>
                  <a:pt x="2562930" y="1610882"/>
                </a:cubicBezTo>
                <a:cubicBezTo>
                  <a:pt x="2537156" y="1636721"/>
                  <a:pt x="2495014" y="1636721"/>
                  <a:pt x="2469240" y="1610882"/>
                </a:cubicBezTo>
                <a:cubicBezTo>
                  <a:pt x="2443466" y="1585044"/>
                  <a:pt x="2443466" y="1542795"/>
                  <a:pt x="2469240" y="1516956"/>
                </a:cubicBezTo>
                <a:cubicBezTo>
                  <a:pt x="2482127" y="1504037"/>
                  <a:pt x="2499106" y="1497577"/>
                  <a:pt x="2516085" y="1497577"/>
                </a:cubicBezTo>
                <a:close/>
                <a:moveTo>
                  <a:pt x="2204018" y="1497577"/>
                </a:moveTo>
                <a:cubicBezTo>
                  <a:pt x="2220997" y="1497577"/>
                  <a:pt x="2237976" y="1504037"/>
                  <a:pt x="2250862" y="1516956"/>
                </a:cubicBezTo>
                <a:cubicBezTo>
                  <a:pt x="2276636" y="1542795"/>
                  <a:pt x="2276636" y="1585044"/>
                  <a:pt x="2250862" y="1610882"/>
                </a:cubicBezTo>
                <a:cubicBezTo>
                  <a:pt x="2225090" y="1636721"/>
                  <a:pt x="2182946" y="1636721"/>
                  <a:pt x="2157172" y="1610882"/>
                </a:cubicBezTo>
                <a:cubicBezTo>
                  <a:pt x="2131400" y="1585044"/>
                  <a:pt x="2131400" y="1542795"/>
                  <a:pt x="2157172" y="1516956"/>
                </a:cubicBezTo>
                <a:cubicBezTo>
                  <a:pt x="2170059" y="1504037"/>
                  <a:pt x="2187038" y="1497577"/>
                  <a:pt x="2204018" y="1497577"/>
                </a:cubicBezTo>
                <a:close/>
                <a:moveTo>
                  <a:pt x="1578839" y="1497228"/>
                </a:moveTo>
                <a:cubicBezTo>
                  <a:pt x="1595818" y="1497228"/>
                  <a:pt x="1612797" y="1503688"/>
                  <a:pt x="1625684" y="1516607"/>
                </a:cubicBezTo>
                <a:cubicBezTo>
                  <a:pt x="1651456" y="1542446"/>
                  <a:pt x="1651456" y="1584695"/>
                  <a:pt x="1625684" y="1610533"/>
                </a:cubicBezTo>
                <a:cubicBezTo>
                  <a:pt x="1599910" y="1636372"/>
                  <a:pt x="1557768" y="1636372"/>
                  <a:pt x="1531994" y="1610533"/>
                </a:cubicBezTo>
                <a:cubicBezTo>
                  <a:pt x="1506220" y="1584695"/>
                  <a:pt x="1506220" y="1542446"/>
                  <a:pt x="1531994" y="1516607"/>
                </a:cubicBezTo>
                <a:cubicBezTo>
                  <a:pt x="1544881" y="1503688"/>
                  <a:pt x="1561860" y="1497228"/>
                  <a:pt x="1578839" y="1497228"/>
                </a:cubicBezTo>
                <a:close/>
                <a:moveTo>
                  <a:pt x="1891254" y="1496879"/>
                </a:moveTo>
                <a:cubicBezTo>
                  <a:pt x="1908233" y="1496879"/>
                  <a:pt x="1925213" y="1503339"/>
                  <a:pt x="1938100" y="1516258"/>
                </a:cubicBezTo>
                <a:cubicBezTo>
                  <a:pt x="1963872" y="1542096"/>
                  <a:pt x="1963872" y="1584346"/>
                  <a:pt x="1938100" y="1610184"/>
                </a:cubicBezTo>
                <a:cubicBezTo>
                  <a:pt x="1912326" y="1636022"/>
                  <a:pt x="1870182" y="1636022"/>
                  <a:pt x="1844410" y="1610184"/>
                </a:cubicBezTo>
                <a:cubicBezTo>
                  <a:pt x="1818636" y="1584346"/>
                  <a:pt x="1818636" y="1542096"/>
                  <a:pt x="1844410" y="1516258"/>
                </a:cubicBezTo>
                <a:cubicBezTo>
                  <a:pt x="1857296" y="1503339"/>
                  <a:pt x="1874275" y="1496879"/>
                  <a:pt x="1891254" y="1496879"/>
                </a:cubicBezTo>
                <a:close/>
                <a:moveTo>
                  <a:pt x="1266771" y="1453059"/>
                </a:moveTo>
                <a:cubicBezTo>
                  <a:pt x="1295070" y="1453059"/>
                  <a:pt x="1323368" y="1463883"/>
                  <a:pt x="1344962" y="1485531"/>
                </a:cubicBezTo>
                <a:cubicBezTo>
                  <a:pt x="1388150" y="1528828"/>
                  <a:pt x="1388150" y="1599011"/>
                  <a:pt x="1344962" y="1642307"/>
                </a:cubicBezTo>
                <a:cubicBezTo>
                  <a:pt x="1301774" y="1685604"/>
                  <a:pt x="1231768" y="1685604"/>
                  <a:pt x="1188580" y="1642307"/>
                </a:cubicBezTo>
                <a:cubicBezTo>
                  <a:pt x="1145392" y="1599011"/>
                  <a:pt x="1145392" y="1528828"/>
                  <a:pt x="1188580" y="1485531"/>
                </a:cubicBezTo>
                <a:cubicBezTo>
                  <a:pt x="1210174" y="1463883"/>
                  <a:pt x="1238473" y="1453059"/>
                  <a:pt x="1266771" y="1453059"/>
                </a:cubicBezTo>
                <a:close/>
                <a:moveTo>
                  <a:pt x="954357" y="1453059"/>
                </a:moveTo>
                <a:cubicBezTo>
                  <a:pt x="982656" y="1453059"/>
                  <a:pt x="1010954" y="1463883"/>
                  <a:pt x="1032548" y="1485531"/>
                </a:cubicBezTo>
                <a:cubicBezTo>
                  <a:pt x="1075734" y="1528828"/>
                  <a:pt x="1075734" y="1599011"/>
                  <a:pt x="1032548" y="1642307"/>
                </a:cubicBezTo>
                <a:cubicBezTo>
                  <a:pt x="1000157" y="1674779"/>
                  <a:pt x="952681" y="1682898"/>
                  <a:pt x="912747" y="1666661"/>
                </a:cubicBezTo>
                <a:lnTo>
                  <a:pt x="876584" y="1642585"/>
                </a:lnTo>
                <a:lnTo>
                  <a:pt x="876166" y="1641958"/>
                </a:lnTo>
                <a:lnTo>
                  <a:pt x="875752" y="1641682"/>
                </a:lnTo>
                <a:lnTo>
                  <a:pt x="851873" y="1605634"/>
                </a:lnTo>
                <a:cubicBezTo>
                  <a:pt x="835677" y="1565600"/>
                  <a:pt x="843775" y="1518003"/>
                  <a:pt x="876166" y="1485531"/>
                </a:cubicBezTo>
                <a:cubicBezTo>
                  <a:pt x="897760" y="1463883"/>
                  <a:pt x="926059" y="1453059"/>
                  <a:pt x="954357" y="1453059"/>
                </a:cubicBezTo>
                <a:close/>
                <a:moveTo>
                  <a:pt x="641941" y="1452709"/>
                </a:moveTo>
                <a:cubicBezTo>
                  <a:pt x="670240" y="1452709"/>
                  <a:pt x="698538" y="1463533"/>
                  <a:pt x="720132" y="1485182"/>
                </a:cubicBezTo>
                <a:cubicBezTo>
                  <a:pt x="763320" y="1528479"/>
                  <a:pt x="763320" y="1598662"/>
                  <a:pt x="720132" y="1641958"/>
                </a:cubicBezTo>
                <a:cubicBezTo>
                  <a:pt x="676944" y="1685255"/>
                  <a:pt x="606938" y="1685255"/>
                  <a:pt x="563750" y="1641958"/>
                </a:cubicBezTo>
                <a:cubicBezTo>
                  <a:pt x="520562" y="1598662"/>
                  <a:pt x="520562" y="1528479"/>
                  <a:pt x="563750" y="1485182"/>
                </a:cubicBezTo>
                <a:cubicBezTo>
                  <a:pt x="585344" y="1463533"/>
                  <a:pt x="613643" y="1452709"/>
                  <a:pt x="641941" y="1452709"/>
                </a:cubicBezTo>
                <a:close/>
                <a:moveTo>
                  <a:pt x="584356" y="1359342"/>
                </a:moveTo>
                <a:lnTo>
                  <a:pt x="588043" y="1364877"/>
                </a:lnTo>
                <a:cubicBezTo>
                  <a:pt x="604239" y="1404764"/>
                  <a:pt x="596141" y="1452360"/>
                  <a:pt x="563750" y="1484833"/>
                </a:cubicBezTo>
                <a:cubicBezTo>
                  <a:pt x="553040" y="1495657"/>
                  <a:pt x="540632" y="1503775"/>
                  <a:pt x="527370" y="1509187"/>
                </a:cubicBezTo>
                <a:lnTo>
                  <a:pt x="490454" y="1516408"/>
                </a:lnTo>
                <a:close/>
                <a:moveTo>
                  <a:pt x="2360051" y="1340801"/>
                </a:moveTo>
                <a:cubicBezTo>
                  <a:pt x="2377030" y="1340801"/>
                  <a:pt x="2394009" y="1347261"/>
                  <a:pt x="2406896" y="1360180"/>
                </a:cubicBezTo>
                <a:cubicBezTo>
                  <a:pt x="2432670" y="1386019"/>
                  <a:pt x="2432670" y="1428268"/>
                  <a:pt x="2406896" y="1454106"/>
                </a:cubicBezTo>
                <a:cubicBezTo>
                  <a:pt x="2381122" y="1479945"/>
                  <a:pt x="2338980" y="1479945"/>
                  <a:pt x="2313206" y="1454106"/>
                </a:cubicBezTo>
                <a:cubicBezTo>
                  <a:pt x="2287432" y="1428268"/>
                  <a:pt x="2287432" y="1386019"/>
                  <a:pt x="2313206" y="1360180"/>
                </a:cubicBezTo>
                <a:cubicBezTo>
                  <a:pt x="2326093" y="1347261"/>
                  <a:pt x="2343072" y="1340801"/>
                  <a:pt x="2360051" y="1340801"/>
                </a:cubicBezTo>
                <a:close/>
                <a:moveTo>
                  <a:pt x="2047636" y="1340801"/>
                </a:moveTo>
                <a:cubicBezTo>
                  <a:pt x="2064615" y="1340801"/>
                  <a:pt x="2081594" y="1347261"/>
                  <a:pt x="2094480" y="1360180"/>
                </a:cubicBezTo>
                <a:cubicBezTo>
                  <a:pt x="2120254" y="1386019"/>
                  <a:pt x="2120254" y="1428268"/>
                  <a:pt x="2094480" y="1454106"/>
                </a:cubicBezTo>
                <a:cubicBezTo>
                  <a:pt x="2068708" y="1479945"/>
                  <a:pt x="2026564" y="1479945"/>
                  <a:pt x="2000792" y="1454106"/>
                </a:cubicBezTo>
                <a:cubicBezTo>
                  <a:pt x="1975018" y="1428268"/>
                  <a:pt x="1975018" y="1386019"/>
                  <a:pt x="2000792" y="1360180"/>
                </a:cubicBezTo>
                <a:cubicBezTo>
                  <a:pt x="2013678" y="1347261"/>
                  <a:pt x="2030657" y="1340801"/>
                  <a:pt x="2047636" y="1340801"/>
                </a:cubicBezTo>
                <a:close/>
                <a:moveTo>
                  <a:pt x="1735220" y="1340801"/>
                </a:moveTo>
                <a:cubicBezTo>
                  <a:pt x="1752200" y="1340801"/>
                  <a:pt x="1769179" y="1347261"/>
                  <a:pt x="1782066" y="1360180"/>
                </a:cubicBezTo>
                <a:cubicBezTo>
                  <a:pt x="1807838" y="1386019"/>
                  <a:pt x="1807838" y="1428268"/>
                  <a:pt x="1782066" y="1454106"/>
                </a:cubicBezTo>
                <a:cubicBezTo>
                  <a:pt x="1756292" y="1479945"/>
                  <a:pt x="1714148" y="1479945"/>
                  <a:pt x="1688376" y="1454106"/>
                </a:cubicBezTo>
                <a:cubicBezTo>
                  <a:pt x="1662602" y="1428268"/>
                  <a:pt x="1662602" y="1386019"/>
                  <a:pt x="1688376" y="1360180"/>
                </a:cubicBezTo>
                <a:cubicBezTo>
                  <a:pt x="1701262" y="1347261"/>
                  <a:pt x="1718241" y="1340801"/>
                  <a:pt x="1735220" y="1340801"/>
                </a:cubicBezTo>
                <a:close/>
                <a:moveTo>
                  <a:pt x="1422805" y="1340801"/>
                </a:moveTo>
                <a:cubicBezTo>
                  <a:pt x="1439784" y="1340801"/>
                  <a:pt x="1456763" y="1347261"/>
                  <a:pt x="1469650" y="1360180"/>
                </a:cubicBezTo>
                <a:cubicBezTo>
                  <a:pt x="1495424" y="1386019"/>
                  <a:pt x="1495424" y="1428268"/>
                  <a:pt x="1469650" y="1454106"/>
                </a:cubicBezTo>
                <a:cubicBezTo>
                  <a:pt x="1443876" y="1479945"/>
                  <a:pt x="1401734" y="1479945"/>
                  <a:pt x="1375960" y="1454106"/>
                </a:cubicBezTo>
                <a:cubicBezTo>
                  <a:pt x="1350186" y="1428268"/>
                  <a:pt x="1350186" y="1386019"/>
                  <a:pt x="1375960" y="1360180"/>
                </a:cubicBezTo>
                <a:cubicBezTo>
                  <a:pt x="1388847" y="1347261"/>
                  <a:pt x="1405826" y="1340801"/>
                  <a:pt x="1422805" y="1340801"/>
                </a:cubicBezTo>
                <a:close/>
                <a:moveTo>
                  <a:pt x="2672815" y="1318891"/>
                </a:moveTo>
                <a:cubicBezTo>
                  <a:pt x="2695454" y="1318891"/>
                  <a:pt x="2718092" y="1327533"/>
                  <a:pt x="2735332" y="1344817"/>
                </a:cubicBezTo>
                <a:cubicBezTo>
                  <a:pt x="2769814" y="1379385"/>
                  <a:pt x="2769814" y="1435600"/>
                  <a:pt x="2735332" y="1470168"/>
                </a:cubicBezTo>
                <a:cubicBezTo>
                  <a:pt x="2700852" y="1504736"/>
                  <a:pt x="2644778" y="1504736"/>
                  <a:pt x="2610298" y="1470168"/>
                </a:cubicBezTo>
                <a:cubicBezTo>
                  <a:pt x="2575816" y="1435600"/>
                  <a:pt x="2575816" y="1379385"/>
                  <a:pt x="2610298" y="1344817"/>
                </a:cubicBezTo>
                <a:cubicBezTo>
                  <a:pt x="2627538" y="1327533"/>
                  <a:pt x="2650177" y="1318891"/>
                  <a:pt x="2672815" y="1318891"/>
                </a:cubicBezTo>
                <a:close/>
                <a:moveTo>
                  <a:pt x="1110433" y="1296632"/>
                </a:moveTo>
                <a:cubicBezTo>
                  <a:pt x="1138688" y="1296632"/>
                  <a:pt x="1166986" y="1307456"/>
                  <a:pt x="1188580" y="1329104"/>
                </a:cubicBezTo>
                <a:cubicBezTo>
                  <a:pt x="1231768" y="1372052"/>
                  <a:pt x="1231768" y="1442235"/>
                  <a:pt x="1188580" y="1485531"/>
                </a:cubicBezTo>
                <a:cubicBezTo>
                  <a:pt x="1145742" y="1528828"/>
                  <a:pt x="1075734" y="1528828"/>
                  <a:pt x="1032548" y="1485531"/>
                </a:cubicBezTo>
                <a:cubicBezTo>
                  <a:pt x="989360" y="1442584"/>
                  <a:pt x="989360" y="1372401"/>
                  <a:pt x="1032548" y="1329104"/>
                </a:cubicBezTo>
                <a:cubicBezTo>
                  <a:pt x="1053967" y="1307456"/>
                  <a:pt x="1082178" y="1296632"/>
                  <a:pt x="1110433" y="1296632"/>
                </a:cubicBezTo>
                <a:close/>
                <a:moveTo>
                  <a:pt x="798019" y="1296283"/>
                </a:moveTo>
                <a:cubicBezTo>
                  <a:pt x="812146" y="1296283"/>
                  <a:pt x="826284" y="1298989"/>
                  <a:pt x="839590" y="1304401"/>
                </a:cubicBezTo>
                <a:lnTo>
                  <a:pt x="875748" y="1328477"/>
                </a:lnTo>
                <a:lnTo>
                  <a:pt x="876166" y="1329104"/>
                </a:lnTo>
                <a:lnTo>
                  <a:pt x="876584" y="1329382"/>
                </a:lnTo>
                <a:lnTo>
                  <a:pt x="900459" y="1365226"/>
                </a:lnTo>
                <a:cubicBezTo>
                  <a:pt x="916655" y="1405113"/>
                  <a:pt x="908557" y="1452709"/>
                  <a:pt x="876166" y="1485182"/>
                </a:cubicBezTo>
                <a:cubicBezTo>
                  <a:pt x="833326" y="1528479"/>
                  <a:pt x="763320" y="1528479"/>
                  <a:pt x="720132" y="1485182"/>
                </a:cubicBezTo>
                <a:cubicBezTo>
                  <a:pt x="676944" y="1442235"/>
                  <a:pt x="676944" y="1372052"/>
                  <a:pt x="720132" y="1328755"/>
                </a:cubicBezTo>
                <a:cubicBezTo>
                  <a:pt x="741552" y="1307107"/>
                  <a:pt x="769764" y="1296283"/>
                  <a:pt x="798019" y="1296283"/>
                </a:cubicBezTo>
                <a:close/>
                <a:moveTo>
                  <a:pt x="2204018" y="1184374"/>
                </a:moveTo>
                <a:cubicBezTo>
                  <a:pt x="2220997" y="1184374"/>
                  <a:pt x="2237976" y="1190834"/>
                  <a:pt x="2250862" y="1203753"/>
                </a:cubicBezTo>
                <a:cubicBezTo>
                  <a:pt x="2276636" y="1229592"/>
                  <a:pt x="2276636" y="1271841"/>
                  <a:pt x="2250862" y="1297679"/>
                </a:cubicBezTo>
                <a:cubicBezTo>
                  <a:pt x="2225090" y="1323518"/>
                  <a:pt x="2182946" y="1323518"/>
                  <a:pt x="2157172" y="1297679"/>
                </a:cubicBezTo>
                <a:cubicBezTo>
                  <a:pt x="2131400" y="1271841"/>
                  <a:pt x="2131400" y="1229592"/>
                  <a:pt x="2157172" y="1203753"/>
                </a:cubicBezTo>
                <a:cubicBezTo>
                  <a:pt x="2170059" y="1190834"/>
                  <a:pt x="2187038" y="1184374"/>
                  <a:pt x="2204018" y="1184374"/>
                </a:cubicBezTo>
                <a:close/>
                <a:moveTo>
                  <a:pt x="1891602" y="1184374"/>
                </a:moveTo>
                <a:cubicBezTo>
                  <a:pt x="1908582" y="1184374"/>
                  <a:pt x="1925561" y="1190834"/>
                  <a:pt x="1938448" y="1203753"/>
                </a:cubicBezTo>
                <a:cubicBezTo>
                  <a:pt x="1964220" y="1229592"/>
                  <a:pt x="1964220" y="1271841"/>
                  <a:pt x="1938448" y="1297679"/>
                </a:cubicBezTo>
                <a:cubicBezTo>
                  <a:pt x="1912674" y="1323518"/>
                  <a:pt x="1870530" y="1323518"/>
                  <a:pt x="1844758" y="1297679"/>
                </a:cubicBezTo>
                <a:cubicBezTo>
                  <a:pt x="1818984" y="1271841"/>
                  <a:pt x="1818984" y="1229592"/>
                  <a:pt x="1844758" y="1203753"/>
                </a:cubicBezTo>
                <a:cubicBezTo>
                  <a:pt x="1857644" y="1190834"/>
                  <a:pt x="1874623" y="1184374"/>
                  <a:pt x="1891602" y="1184374"/>
                </a:cubicBezTo>
                <a:close/>
                <a:moveTo>
                  <a:pt x="1579535" y="1184374"/>
                </a:moveTo>
                <a:cubicBezTo>
                  <a:pt x="1596514" y="1184374"/>
                  <a:pt x="1613493" y="1190834"/>
                  <a:pt x="1626380" y="1203753"/>
                </a:cubicBezTo>
                <a:cubicBezTo>
                  <a:pt x="1652154" y="1229592"/>
                  <a:pt x="1652154" y="1271841"/>
                  <a:pt x="1626380" y="1297679"/>
                </a:cubicBezTo>
                <a:cubicBezTo>
                  <a:pt x="1600606" y="1323518"/>
                  <a:pt x="1558464" y="1323518"/>
                  <a:pt x="1532690" y="1297679"/>
                </a:cubicBezTo>
                <a:cubicBezTo>
                  <a:pt x="1506916" y="1271841"/>
                  <a:pt x="1506916" y="1229592"/>
                  <a:pt x="1532690" y="1203753"/>
                </a:cubicBezTo>
                <a:cubicBezTo>
                  <a:pt x="1545577" y="1190834"/>
                  <a:pt x="1562556" y="1184374"/>
                  <a:pt x="1579535" y="1184374"/>
                </a:cubicBezTo>
                <a:close/>
                <a:moveTo>
                  <a:pt x="1267120" y="1184374"/>
                </a:moveTo>
                <a:cubicBezTo>
                  <a:pt x="1284099" y="1184374"/>
                  <a:pt x="1301078" y="1190834"/>
                  <a:pt x="1313964" y="1203753"/>
                </a:cubicBezTo>
                <a:cubicBezTo>
                  <a:pt x="1339738" y="1229592"/>
                  <a:pt x="1339738" y="1271841"/>
                  <a:pt x="1313964" y="1297679"/>
                </a:cubicBezTo>
                <a:cubicBezTo>
                  <a:pt x="1288192" y="1323518"/>
                  <a:pt x="1246048" y="1323518"/>
                  <a:pt x="1220274" y="1297679"/>
                </a:cubicBezTo>
                <a:cubicBezTo>
                  <a:pt x="1194502" y="1271841"/>
                  <a:pt x="1194502" y="1229592"/>
                  <a:pt x="1220274" y="1203753"/>
                </a:cubicBezTo>
                <a:cubicBezTo>
                  <a:pt x="1233161" y="1190834"/>
                  <a:pt x="1250141" y="1184374"/>
                  <a:pt x="1267120" y="1184374"/>
                </a:cubicBezTo>
                <a:close/>
                <a:moveTo>
                  <a:pt x="711558" y="1166620"/>
                </a:moveTo>
                <a:lnTo>
                  <a:pt x="720132" y="1172328"/>
                </a:lnTo>
                <a:cubicBezTo>
                  <a:pt x="763320" y="1215276"/>
                  <a:pt x="763320" y="1285459"/>
                  <a:pt x="720132" y="1328755"/>
                </a:cubicBezTo>
                <a:cubicBezTo>
                  <a:pt x="687741" y="1361227"/>
                  <a:pt x="640265" y="1369346"/>
                  <a:pt x="600331" y="1353109"/>
                </a:cubicBezTo>
                <a:lnTo>
                  <a:pt x="591570" y="1347276"/>
                </a:lnTo>
                <a:lnTo>
                  <a:pt x="637198" y="1270957"/>
                </a:lnTo>
                <a:close/>
                <a:moveTo>
                  <a:pt x="2516433" y="1162115"/>
                </a:moveTo>
                <a:cubicBezTo>
                  <a:pt x="2539072" y="1162115"/>
                  <a:pt x="2561711" y="1170757"/>
                  <a:pt x="2578952" y="1188041"/>
                </a:cubicBezTo>
                <a:cubicBezTo>
                  <a:pt x="2613432" y="1222609"/>
                  <a:pt x="2613432" y="1278824"/>
                  <a:pt x="2578952" y="1313392"/>
                </a:cubicBezTo>
                <a:cubicBezTo>
                  <a:pt x="2544470" y="1347960"/>
                  <a:pt x="2488396" y="1347960"/>
                  <a:pt x="2453916" y="1313392"/>
                </a:cubicBezTo>
                <a:cubicBezTo>
                  <a:pt x="2419434" y="1278824"/>
                  <a:pt x="2419434" y="1222609"/>
                  <a:pt x="2453916" y="1188041"/>
                </a:cubicBezTo>
                <a:cubicBezTo>
                  <a:pt x="2471156" y="1170757"/>
                  <a:pt x="2493795" y="1162115"/>
                  <a:pt x="2516433" y="1162115"/>
                </a:cubicBezTo>
                <a:close/>
                <a:moveTo>
                  <a:pt x="2828849" y="1161766"/>
                </a:moveTo>
                <a:cubicBezTo>
                  <a:pt x="2840168" y="1161766"/>
                  <a:pt x="2851487" y="1163926"/>
                  <a:pt x="2862132" y="1168247"/>
                </a:cubicBezTo>
                <a:lnTo>
                  <a:pt x="2890296" y="1186980"/>
                </a:lnTo>
                <a:lnTo>
                  <a:pt x="2890296" y="1313754"/>
                </a:lnTo>
                <a:lnTo>
                  <a:pt x="2862132" y="1332487"/>
                </a:lnTo>
                <a:cubicBezTo>
                  <a:pt x="2830198" y="1345449"/>
                  <a:pt x="2792191" y="1338968"/>
                  <a:pt x="2766330" y="1313043"/>
                </a:cubicBezTo>
                <a:cubicBezTo>
                  <a:pt x="2731850" y="1278475"/>
                  <a:pt x="2731850" y="1222259"/>
                  <a:pt x="2766330" y="1187692"/>
                </a:cubicBezTo>
                <a:cubicBezTo>
                  <a:pt x="2783571" y="1170408"/>
                  <a:pt x="2806210" y="1161766"/>
                  <a:pt x="2828849" y="1161766"/>
                </a:cubicBezTo>
                <a:close/>
                <a:moveTo>
                  <a:pt x="954357" y="1140205"/>
                </a:moveTo>
                <a:cubicBezTo>
                  <a:pt x="982656" y="1140205"/>
                  <a:pt x="1010954" y="1151029"/>
                  <a:pt x="1032548" y="1172678"/>
                </a:cubicBezTo>
                <a:cubicBezTo>
                  <a:pt x="1075734" y="1215625"/>
                  <a:pt x="1075734" y="1285808"/>
                  <a:pt x="1032548" y="1329104"/>
                </a:cubicBezTo>
                <a:cubicBezTo>
                  <a:pt x="1000157" y="1361576"/>
                  <a:pt x="952681" y="1369695"/>
                  <a:pt x="912747" y="1353458"/>
                </a:cubicBezTo>
                <a:lnTo>
                  <a:pt x="876584" y="1329382"/>
                </a:lnTo>
                <a:lnTo>
                  <a:pt x="876166" y="1328755"/>
                </a:lnTo>
                <a:lnTo>
                  <a:pt x="875748" y="1328477"/>
                </a:lnTo>
                <a:lnTo>
                  <a:pt x="851873" y="1292632"/>
                </a:lnTo>
                <a:cubicBezTo>
                  <a:pt x="835677" y="1252746"/>
                  <a:pt x="843775" y="1205150"/>
                  <a:pt x="876166" y="1172678"/>
                </a:cubicBezTo>
                <a:cubicBezTo>
                  <a:pt x="897760" y="1151029"/>
                  <a:pt x="926059" y="1140205"/>
                  <a:pt x="954357" y="1140205"/>
                </a:cubicBezTo>
                <a:close/>
                <a:moveTo>
                  <a:pt x="2047636" y="1027947"/>
                </a:moveTo>
                <a:cubicBezTo>
                  <a:pt x="2064615" y="1027947"/>
                  <a:pt x="2081594" y="1034407"/>
                  <a:pt x="2094480" y="1047327"/>
                </a:cubicBezTo>
                <a:cubicBezTo>
                  <a:pt x="2120254" y="1073165"/>
                  <a:pt x="2120254" y="1115414"/>
                  <a:pt x="2094480" y="1141252"/>
                </a:cubicBezTo>
                <a:cubicBezTo>
                  <a:pt x="2068708" y="1167091"/>
                  <a:pt x="2026564" y="1167091"/>
                  <a:pt x="2000792" y="1141252"/>
                </a:cubicBezTo>
                <a:cubicBezTo>
                  <a:pt x="1975018" y="1115414"/>
                  <a:pt x="1975018" y="1073165"/>
                  <a:pt x="2000792" y="1047327"/>
                </a:cubicBezTo>
                <a:cubicBezTo>
                  <a:pt x="2013678" y="1034407"/>
                  <a:pt x="2030657" y="1027947"/>
                  <a:pt x="2047636" y="1027947"/>
                </a:cubicBezTo>
                <a:close/>
                <a:moveTo>
                  <a:pt x="1735220" y="1027947"/>
                </a:moveTo>
                <a:cubicBezTo>
                  <a:pt x="1752200" y="1027947"/>
                  <a:pt x="1769179" y="1034407"/>
                  <a:pt x="1782066" y="1047327"/>
                </a:cubicBezTo>
                <a:cubicBezTo>
                  <a:pt x="1807838" y="1073165"/>
                  <a:pt x="1807838" y="1115414"/>
                  <a:pt x="1782066" y="1141252"/>
                </a:cubicBezTo>
                <a:cubicBezTo>
                  <a:pt x="1756292" y="1167091"/>
                  <a:pt x="1714148" y="1167091"/>
                  <a:pt x="1688376" y="1141252"/>
                </a:cubicBezTo>
                <a:cubicBezTo>
                  <a:pt x="1662602" y="1115414"/>
                  <a:pt x="1662602" y="1073165"/>
                  <a:pt x="1688376" y="1047327"/>
                </a:cubicBezTo>
                <a:cubicBezTo>
                  <a:pt x="1701262" y="1034407"/>
                  <a:pt x="1718241" y="1027947"/>
                  <a:pt x="1735220" y="1027947"/>
                </a:cubicBezTo>
                <a:close/>
                <a:moveTo>
                  <a:pt x="1422805" y="1027947"/>
                </a:moveTo>
                <a:cubicBezTo>
                  <a:pt x="1439784" y="1027947"/>
                  <a:pt x="1456763" y="1034407"/>
                  <a:pt x="1469650" y="1047327"/>
                </a:cubicBezTo>
                <a:cubicBezTo>
                  <a:pt x="1495424" y="1073165"/>
                  <a:pt x="1495424" y="1115414"/>
                  <a:pt x="1469650" y="1141252"/>
                </a:cubicBezTo>
                <a:cubicBezTo>
                  <a:pt x="1443876" y="1167091"/>
                  <a:pt x="1401734" y="1167091"/>
                  <a:pt x="1375960" y="1141252"/>
                </a:cubicBezTo>
                <a:cubicBezTo>
                  <a:pt x="1350186" y="1115414"/>
                  <a:pt x="1350186" y="1073165"/>
                  <a:pt x="1375960" y="1047327"/>
                </a:cubicBezTo>
                <a:cubicBezTo>
                  <a:pt x="1388847" y="1034407"/>
                  <a:pt x="1405826" y="1027947"/>
                  <a:pt x="1422805" y="1027947"/>
                </a:cubicBezTo>
                <a:close/>
                <a:moveTo>
                  <a:pt x="1110390" y="1027598"/>
                </a:moveTo>
                <a:cubicBezTo>
                  <a:pt x="1127369" y="1027598"/>
                  <a:pt x="1144348" y="1034058"/>
                  <a:pt x="1157234" y="1046977"/>
                </a:cubicBezTo>
                <a:cubicBezTo>
                  <a:pt x="1183008" y="1072816"/>
                  <a:pt x="1183008" y="1115065"/>
                  <a:pt x="1157234" y="1140903"/>
                </a:cubicBezTo>
                <a:cubicBezTo>
                  <a:pt x="1131462" y="1166742"/>
                  <a:pt x="1089318" y="1166742"/>
                  <a:pt x="1063544" y="1140903"/>
                </a:cubicBezTo>
                <a:cubicBezTo>
                  <a:pt x="1037772" y="1115065"/>
                  <a:pt x="1037772" y="1072816"/>
                  <a:pt x="1063544" y="1046977"/>
                </a:cubicBezTo>
                <a:cubicBezTo>
                  <a:pt x="1076431" y="1034058"/>
                  <a:pt x="1093411" y="1027598"/>
                  <a:pt x="1110390" y="1027598"/>
                </a:cubicBezTo>
                <a:close/>
                <a:moveTo>
                  <a:pt x="2360051" y="1005688"/>
                </a:moveTo>
                <a:cubicBezTo>
                  <a:pt x="2382690" y="1005688"/>
                  <a:pt x="2405329" y="1014330"/>
                  <a:pt x="2422570" y="1031614"/>
                </a:cubicBezTo>
                <a:cubicBezTo>
                  <a:pt x="2457050" y="1066182"/>
                  <a:pt x="2457050" y="1122397"/>
                  <a:pt x="2422570" y="1156965"/>
                </a:cubicBezTo>
                <a:cubicBezTo>
                  <a:pt x="2388088" y="1191533"/>
                  <a:pt x="2332014" y="1191533"/>
                  <a:pt x="2297534" y="1156965"/>
                </a:cubicBezTo>
                <a:cubicBezTo>
                  <a:pt x="2263052" y="1122397"/>
                  <a:pt x="2263052" y="1066182"/>
                  <a:pt x="2297534" y="1031614"/>
                </a:cubicBezTo>
                <a:cubicBezTo>
                  <a:pt x="2314774" y="1014330"/>
                  <a:pt x="2337412" y="1005688"/>
                  <a:pt x="2360051" y="1005688"/>
                </a:cubicBezTo>
                <a:close/>
                <a:moveTo>
                  <a:pt x="2672815" y="1004990"/>
                </a:moveTo>
                <a:cubicBezTo>
                  <a:pt x="2695454" y="1004990"/>
                  <a:pt x="2718092" y="1013632"/>
                  <a:pt x="2735332" y="1030916"/>
                </a:cubicBezTo>
                <a:cubicBezTo>
                  <a:pt x="2769814" y="1065483"/>
                  <a:pt x="2769814" y="1121699"/>
                  <a:pt x="2735332" y="1156267"/>
                </a:cubicBezTo>
                <a:cubicBezTo>
                  <a:pt x="2700852" y="1190834"/>
                  <a:pt x="2644778" y="1190834"/>
                  <a:pt x="2610298" y="1156267"/>
                </a:cubicBezTo>
                <a:cubicBezTo>
                  <a:pt x="2575816" y="1121699"/>
                  <a:pt x="2575816" y="1065483"/>
                  <a:pt x="2610298" y="1030916"/>
                </a:cubicBezTo>
                <a:cubicBezTo>
                  <a:pt x="2627538" y="1013632"/>
                  <a:pt x="2650177" y="1004990"/>
                  <a:pt x="2672815" y="1004990"/>
                </a:cubicBezTo>
                <a:close/>
                <a:moveTo>
                  <a:pt x="839287" y="991487"/>
                </a:moveTo>
                <a:lnTo>
                  <a:pt x="839590" y="991547"/>
                </a:lnTo>
                <a:cubicBezTo>
                  <a:pt x="852896" y="996959"/>
                  <a:pt x="865369" y="1005077"/>
                  <a:pt x="876166" y="1015901"/>
                </a:cubicBezTo>
                <a:cubicBezTo>
                  <a:pt x="919354" y="1058849"/>
                  <a:pt x="919354" y="1129032"/>
                  <a:pt x="876166" y="1172328"/>
                </a:cubicBezTo>
                <a:cubicBezTo>
                  <a:pt x="833326" y="1215625"/>
                  <a:pt x="763320" y="1215625"/>
                  <a:pt x="720132" y="1172328"/>
                </a:cubicBezTo>
                <a:lnTo>
                  <a:pt x="714025" y="1163159"/>
                </a:lnTo>
                <a:lnTo>
                  <a:pt x="820166" y="1014229"/>
                </a:lnTo>
                <a:close/>
                <a:moveTo>
                  <a:pt x="1891602" y="871171"/>
                </a:moveTo>
                <a:cubicBezTo>
                  <a:pt x="1908582" y="871171"/>
                  <a:pt x="1925561" y="877631"/>
                  <a:pt x="1938448" y="890550"/>
                </a:cubicBezTo>
                <a:cubicBezTo>
                  <a:pt x="1964220" y="916389"/>
                  <a:pt x="1964220" y="958638"/>
                  <a:pt x="1938448" y="984476"/>
                </a:cubicBezTo>
                <a:cubicBezTo>
                  <a:pt x="1912674" y="1010315"/>
                  <a:pt x="1870530" y="1010315"/>
                  <a:pt x="1844758" y="984476"/>
                </a:cubicBezTo>
                <a:cubicBezTo>
                  <a:pt x="1818984" y="958638"/>
                  <a:pt x="1818984" y="916389"/>
                  <a:pt x="1844758" y="890550"/>
                </a:cubicBezTo>
                <a:cubicBezTo>
                  <a:pt x="1857644" y="877631"/>
                  <a:pt x="1874623" y="871171"/>
                  <a:pt x="1891602" y="871171"/>
                </a:cubicBezTo>
                <a:close/>
                <a:moveTo>
                  <a:pt x="1579187" y="871171"/>
                </a:moveTo>
                <a:cubicBezTo>
                  <a:pt x="1596166" y="871171"/>
                  <a:pt x="1613145" y="877631"/>
                  <a:pt x="1626032" y="890550"/>
                </a:cubicBezTo>
                <a:cubicBezTo>
                  <a:pt x="1651806" y="916389"/>
                  <a:pt x="1651806" y="958638"/>
                  <a:pt x="1626032" y="984476"/>
                </a:cubicBezTo>
                <a:cubicBezTo>
                  <a:pt x="1600258" y="1010315"/>
                  <a:pt x="1558116" y="1010315"/>
                  <a:pt x="1532342" y="984476"/>
                </a:cubicBezTo>
                <a:cubicBezTo>
                  <a:pt x="1506568" y="958638"/>
                  <a:pt x="1506568" y="916389"/>
                  <a:pt x="1532342" y="890550"/>
                </a:cubicBezTo>
                <a:cubicBezTo>
                  <a:pt x="1545229" y="877631"/>
                  <a:pt x="1562208" y="871171"/>
                  <a:pt x="1579187" y="871171"/>
                </a:cubicBezTo>
                <a:close/>
                <a:moveTo>
                  <a:pt x="1266772" y="871171"/>
                </a:moveTo>
                <a:cubicBezTo>
                  <a:pt x="1283751" y="871171"/>
                  <a:pt x="1300730" y="877631"/>
                  <a:pt x="1313616" y="890550"/>
                </a:cubicBezTo>
                <a:cubicBezTo>
                  <a:pt x="1339390" y="916389"/>
                  <a:pt x="1339390" y="958638"/>
                  <a:pt x="1313616" y="984476"/>
                </a:cubicBezTo>
                <a:cubicBezTo>
                  <a:pt x="1287844" y="1010315"/>
                  <a:pt x="1245700" y="1010315"/>
                  <a:pt x="1219926" y="984476"/>
                </a:cubicBezTo>
                <a:cubicBezTo>
                  <a:pt x="1194154" y="958638"/>
                  <a:pt x="1194154" y="916389"/>
                  <a:pt x="1219926" y="890550"/>
                </a:cubicBezTo>
                <a:cubicBezTo>
                  <a:pt x="1232813" y="877631"/>
                  <a:pt x="1249793" y="871171"/>
                  <a:pt x="1266772" y="871171"/>
                </a:cubicBezTo>
                <a:close/>
                <a:moveTo>
                  <a:pt x="954356" y="871171"/>
                </a:moveTo>
                <a:cubicBezTo>
                  <a:pt x="971336" y="871171"/>
                  <a:pt x="988315" y="877631"/>
                  <a:pt x="1001202" y="890550"/>
                </a:cubicBezTo>
                <a:cubicBezTo>
                  <a:pt x="1026974" y="916389"/>
                  <a:pt x="1026974" y="958638"/>
                  <a:pt x="1001202" y="984476"/>
                </a:cubicBezTo>
                <a:cubicBezTo>
                  <a:pt x="975428" y="1010315"/>
                  <a:pt x="933284" y="1010315"/>
                  <a:pt x="907512" y="984476"/>
                </a:cubicBezTo>
                <a:cubicBezTo>
                  <a:pt x="894625" y="971557"/>
                  <a:pt x="888182" y="954535"/>
                  <a:pt x="888182" y="937513"/>
                </a:cubicBezTo>
                <a:lnTo>
                  <a:pt x="889230" y="932086"/>
                </a:lnTo>
                <a:lnTo>
                  <a:pt x="933027" y="879995"/>
                </a:lnTo>
                <a:close/>
                <a:moveTo>
                  <a:pt x="2203669" y="848912"/>
                </a:moveTo>
                <a:cubicBezTo>
                  <a:pt x="2226308" y="848912"/>
                  <a:pt x="2248947" y="857554"/>
                  <a:pt x="2266188" y="874838"/>
                </a:cubicBezTo>
                <a:cubicBezTo>
                  <a:pt x="2300668" y="909405"/>
                  <a:pt x="2300668" y="965621"/>
                  <a:pt x="2266188" y="1000189"/>
                </a:cubicBezTo>
                <a:cubicBezTo>
                  <a:pt x="2231706" y="1034756"/>
                  <a:pt x="2175632" y="1034756"/>
                  <a:pt x="2141152" y="1000189"/>
                </a:cubicBezTo>
                <a:cubicBezTo>
                  <a:pt x="2106670" y="965621"/>
                  <a:pt x="2106670" y="909405"/>
                  <a:pt x="2141152" y="874838"/>
                </a:cubicBezTo>
                <a:cubicBezTo>
                  <a:pt x="2158392" y="857554"/>
                  <a:pt x="2181030" y="848912"/>
                  <a:pt x="2203669" y="848912"/>
                </a:cubicBezTo>
                <a:close/>
                <a:moveTo>
                  <a:pt x="2828849" y="848563"/>
                </a:moveTo>
                <a:cubicBezTo>
                  <a:pt x="2840168" y="848563"/>
                  <a:pt x="2851487" y="850723"/>
                  <a:pt x="2862132" y="855044"/>
                </a:cubicBezTo>
                <a:lnTo>
                  <a:pt x="2890296" y="873777"/>
                </a:lnTo>
                <a:lnTo>
                  <a:pt x="2890296" y="1000551"/>
                </a:lnTo>
                <a:lnTo>
                  <a:pt x="2862132" y="1019284"/>
                </a:lnTo>
                <a:cubicBezTo>
                  <a:pt x="2830198" y="1032246"/>
                  <a:pt x="2792191" y="1025765"/>
                  <a:pt x="2766330" y="999840"/>
                </a:cubicBezTo>
                <a:cubicBezTo>
                  <a:pt x="2731850" y="965272"/>
                  <a:pt x="2731850" y="909056"/>
                  <a:pt x="2766330" y="874489"/>
                </a:cubicBezTo>
                <a:cubicBezTo>
                  <a:pt x="2783571" y="857205"/>
                  <a:pt x="2806210" y="848563"/>
                  <a:pt x="2828849" y="848563"/>
                </a:cubicBezTo>
                <a:close/>
                <a:moveTo>
                  <a:pt x="2516433" y="848563"/>
                </a:moveTo>
                <a:cubicBezTo>
                  <a:pt x="2539072" y="848563"/>
                  <a:pt x="2561711" y="857205"/>
                  <a:pt x="2578952" y="874489"/>
                </a:cubicBezTo>
                <a:cubicBezTo>
                  <a:pt x="2613432" y="909056"/>
                  <a:pt x="2613432" y="965272"/>
                  <a:pt x="2578952" y="999840"/>
                </a:cubicBezTo>
                <a:cubicBezTo>
                  <a:pt x="2544470" y="1034407"/>
                  <a:pt x="2488396" y="1034407"/>
                  <a:pt x="2453916" y="999840"/>
                </a:cubicBezTo>
                <a:cubicBezTo>
                  <a:pt x="2419434" y="965272"/>
                  <a:pt x="2419434" y="909056"/>
                  <a:pt x="2453916" y="874489"/>
                </a:cubicBezTo>
                <a:cubicBezTo>
                  <a:pt x="2471156" y="857205"/>
                  <a:pt x="2493795" y="848563"/>
                  <a:pt x="2516433" y="848563"/>
                </a:cubicBezTo>
                <a:close/>
                <a:moveTo>
                  <a:pt x="2047636" y="714744"/>
                </a:moveTo>
                <a:cubicBezTo>
                  <a:pt x="2064615" y="714744"/>
                  <a:pt x="2081594" y="721204"/>
                  <a:pt x="2094480" y="734124"/>
                </a:cubicBezTo>
                <a:cubicBezTo>
                  <a:pt x="2120254" y="759962"/>
                  <a:pt x="2120254" y="802211"/>
                  <a:pt x="2094480" y="828049"/>
                </a:cubicBezTo>
                <a:cubicBezTo>
                  <a:pt x="2068708" y="853888"/>
                  <a:pt x="2026564" y="853888"/>
                  <a:pt x="2000792" y="828049"/>
                </a:cubicBezTo>
                <a:cubicBezTo>
                  <a:pt x="1975018" y="802211"/>
                  <a:pt x="1975018" y="759962"/>
                  <a:pt x="2000792" y="734124"/>
                </a:cubicBezTo>
                <a:cubicBezTo>
                  <a:pt x="2013678" y="721204"/>
                  <a:pt x="2030657" y="714744"/>
                  <a:pt x="2047636" y="714744"/>
                </a:cubicBezTo>
                <a:close/>
                <a:moveTo>
                  <a:pt x="1735220" y="714744"/>
                </a:moveTo>
                <a:cubicBezTo>
                  <a:pt x="1752200" y="714744"/>
                  <a:pt x="1769179" y="721204"/>
                  <a:pt x="1782066" y="734124"/>
                </a:cubicBezTo>
                <a:cubicBezTo>
                  <a:pt x="1807838" y="759962"/>
                  <a:pt x="1807838" y="802211"/>
                  <a:pt x="1782066" y="828049"/>
                </a:cubicBezTo>
                <a:cubicBezTo>
                  <a:pt x="1756292" y="853888"/>
                  <a:pt x="1714148" y="853888"/>
                  <a:pt x="1688376" y="828049"/>
                </a:cubicBezTo>
                <a:cubicBezTo>
                  <a:pt x="1662602" y="802211"/>
                  <a:pt x="1662602" y="759962"/>
                  <a:pt x="1688376" y="734124"/>
                </a:cubicBezTo>
                <a:cubicBezTo>
                  <a:pt x="1701262" y="721204"/>
                  <a:pt x="1718241" y="714744"/>
                  <a:pt x="1735220" y="714744"/>
                </a:cubicBezTo>
                <a:close/>
                <a:moveTo>
                  <a:pt x="1422805" y="714395"/>
                </a:moveTo>
                <a:cubicBezTo>
                  <a:pt x="1439784" y="714395"/>
                  <a:pt x="1456763" y="720855"/>
                  <a:pt x="1469650" y="733774"/>
                </a:cubicBezTo>
                <a:cubicBezTo>
                  <a:pt x="1495424" y="759613"/>
                  <a:pt x="1495424" y="801862"/>
                  <a:pt x="1469650" y="827700"/>
                </a:cubicBezTo>
                <a:cubicBezTo>
                  <a:pt x="1443876" y="853539"/>
                  <a:pt x="1401734" y="853539"/>
                  <a:pt x="1375960" y="827700"/>
                </a:cubicBezTo>
                <a:cubicBezTo>
                  <a:pt x="1350186" y="801862"/>
                  <a:pt x="1350186" y="759613"/>
                  <a:pt x="1375960" y="733774"/>
                </a:cubicBezTo>
                <a:cubicBezTo>
                  <a:pt x="1388847" y="720855"/>
                  <a:pt x="1405826" y="714395"/>
                  <a:pt x="1422805" y="714395"/>
                </a:cubicBezTo>
                <a:close/>
                <a:moveTo>
                  <a:pt x="1110390" y="714395"/>
                </a:moveTo>
                <a:cubicBezTo>
                  <a:pt x="1127369" y="714395"/>
                  <a:pt x="1144348" y="720855"/>
                  <a:pt x="1157234" y="733774"/>
                </a:cubicBezTo>
                <a:cubicBezTo>
                  <a:pt x="1183008" y="759613"/>
                  <a:pt x="1183008" y="801862"/>
                  <a:pt x="1157234" y="827700"/>
                </a:cubicBezTo>
                <a:cubicBezTo>
                  <a:pt x="1131462" y="853539"/>
                  <a:pt x="1089318" y="853539"/>
                  <a:pt x="1063544" y="827700"/>
                </a:cubicBezTo>
                <a:cubicBezTo>
                  <a:pt x="1037772" y="801862"/>
                  <a:pt x="1037772" y="759613"/>
                  <a:pt x="1063544" y="733774"/>
                </a:cubicBezTo>
                <a:cubicBezTo>
                  <a:pt x="1076431" y="720855"/>
                  <a:pt x="1093411" y="714395"/>
                  <a:pt x="1110390" y="714395"/>
                </a:cubicBezTo>
                <a:close/>
                <a:moveTo>
                  <a:pt x="2672467" y="692485"/>
                </a:moveTo>
                <a:cubicBezTo>
                  <a:pt x="2695105" y="692485"/>
                  <a:pt x="2717744" y="701127"/>
                  <a:pt x="2734984" y="718411"/>
                </a:cubicBezTo>
                <a:cubicBezTo>
                  <a:pt x="2769466" y="752979"/>
                  <a:pt x="2769466" y="809195"/>
                  <a:pt x="2734984" y="843762"/>
                </a:cubicBezTo>
                <a:cubicBezTo>
                  <a:pt x="2700504" y="878330"/>
                  <a:pt x="2644430" y="878330"/>
                  <a:pt x="2609948" y="843762"/>
                </a:cubicBezTo>
                <a:cubicBezTo>
                  <a:pt x="2575468" y="809195"/>
                  <a:pt x="2575468" y="752979"/>
                  <a:pt x="2609948" y="718411"/>
                </a:cubicBezTo>
                <a:cubicBezTo>
                  <a:pt x="2627189" y="701127"/>
                  <a:pt x="2649828" y="692485"/>
                  <a:pt x="2672467" y="692485"/>
                </a:cubicBezTo>
                <a:close/>
                <a:moveTo>
                  <a:pt x="2360051" y="692485"/>
                </a:moveTo>
                <a:cubicBezTo>
                  <a:pt x="2382690" y="692485"/>
                  <a:pt x="2405329" y="701127"/>
                  <a:pt x="2422570" y="718411"/>
                </a:cubicBezTo>
                <a:cubicBezTo>
                  <a:pt x="2457050" y="752979"/>
                  <a:pt x="2457050" y="809195"/>
                  <a:pt x="2422570" y="843762"/>
                </a:cubicBezTo>
                <a:cubicBezTo>
                  <a:pt x="2388088" y="878330"/>
                  <a:pt x="2332014" y="878330"/>
                  <a:pt x="2297534" y="843762"/>
                </a:cubicBezTo>
                <a:cubicBezTo>
                  <a:pt x="2263052" y="809195"/>
                  <a:pt x="2263052" y="752979"/>
                  <a:pt x="2297534" y="718411"/>
                </a:cubicBezTo>
                <a:cubicBezTo>
                  <a:pt x="2314774" y="701127"/>
                  <a:pt x="2337412" y="692485"/>
                  <a:pt x="2360051" y="692485"/>
                </a:cubicBezTo>
                <a:close/>
                <a:moveTo>
                  <a:pt x="2204018" y="557968"/>
                </a:moveTo>
                <a:cubicBezTo>
                  <a:pt x="2220997" y="557968"/>
                  <a:pt x="2237976" y="564428"/>
                  <a:pt x="2250862" y="577347"/>
                </a:cubicBezTo>
                <a:cubicBezTo>
                  <a:pt x="2276636" y="603186"/>
                  <a:pt x="2276636" y="645435"/>
                  <a:pt x="2250862" y="671273"/>
                </a:cubicBezTo>
                <a:cubicBezTo>
                  <a:pt x="2225090" y="697112"/>
                  <a:pt x="2182946" y="697112"/>
                  <a:pt x="2157172" y="671273"/>
                </a:cubicBezTo>
                <a:cubicBezTo>
                  <a:pt x="2131400" y="645435"/>
                  <a:pt x="2131400" y="603186"/>
                  <a:pt x="2157172" y="577347"/>
                </a:cubicBezTo>
                <a:cubicBezTo>
                  <a:pt x="2170059" y="564428"/>
                  <a:pt x="2187038" y="557968"/>
                  <a:pt x="2204018" y="557968"/>
                </a:cubicBezTo>
                <a:close/>
                <a:moveTo>
                  <a:pt x="1891951" y="557619"/>
                </a:moveTo>
                <a:cubicBezTo>
                  <a:pt x="1908930" y="557619"/>
                  <a:pt x="1925909" y="564079"/>
                  <a:pt x="1938796" y="576998"/>
                </a:cubicBezTo>
                <a:cubicBezTo>
                  <a:pt x="1964568" y="602837"/>
                  <a:pt x="1964568" y="645086"/>
                  <a:pt x="1938796" y="670924"/>
                </a:cubicBezTo>
                <a:cubicBezTo>
                  <a:pt x="1913022" y="696763"/>
                  <a:pt x="1870880" y="696763"/>
                  <a:pt x="1845106" y="670924"/>
                </a:cubicBezTo>
                <a:cubicBezTo>
                  <a:pt x="1819332" y="645086"/>
                  <a:pt x="1819332" y="602837"/>
                  <a:pt x="1845106" y="576998"/>
                </a:cubicBezTo>
                <a:cubicBezTo>
                  <a:pt x="1857993" y="564079"/>
                  <a:pt x="1874972" y="557619"/>
                  <a:pt x="1891951" y="557619"/>
                </a:cubicBezTo>
                <a:close/>
                <a:moveTo>
                  <a:pt x="1579535" y="557619"/>
                </a:moveTo>
                <a:cubicBezTo>
                  <a:pt x="1596514" y="557619"/>
                  <a:pt x="1613493" y="564079"/>
                  <a:pt x="1626380" y="576998"/>
                </a:cubicBezTo>
                <a:cubicBezTo>
                  <a:pt x="1652154" y="602837"/>
                  <a:pt x="1652154" y="645086"/>
                  <a:pt x="1626380" y="670924"/>
                </a:cubicBezTo>
                <a:cubicBezTo>
                  <a:pt x="1600606" y="696763"/>
                  <a:pt x="1558464" y="696763"/>
                  <a:pt x="1532690" y="670924"/>
                </a:cubicBezTo>
                <a:cubicBezTo>
                  <a:pt x="1506916" y="645086"/>
                  <a:pt x="1506916" y="602837"/>
                  <a:pt x="1532690" y="576998"/>
                </a:cubicBezTo>
                <a:cubicBezTo>
                  <a:pt x="1545577" y="564079"/>
                  <a:pt x="1562556" y="557619"/>
                  <a:pt x="1579535" y="557619"/>
                </a:cubicBezTo>
                <a:close/>
                <a:moveTo>
                  <a:pt x="1267120" y="557619"/>
                </a:moveTo>
                <a:cubicBezTo>
                  <a:pt x="1284099" y="557619"/>
                  <a:pt x="1301078" y="564079"/>
                  <a:pt x="1313964" y="576998"/>
                </a:cubicBezTo>
                <a:cubicBezTo>
                  <a:pt x="1339738" y="602837"/>
                  <a:pt x="1339738" y="645086"/>
                  <a:pt x="1313964" y="670924"/>
                </a:cubicBezTo>
                <a:cubicBezTo>
                  <a:pt x="1288192" y="696763"/>
                  <a:pt x="1246048" y="696763"/>
                  <a:pt x="1220274" y="670924"/>
                </a:cubicBezTo>
                <a:cubicBezTo>
                  <a:pt x="1194502" y="645086"/>
                  <a:pt x="1194502" y="602837"/>
                  <a:pt x="1220274" y="576998"/>
                </a:cubicBezTo>
                <a:cubicBezTo>
                  <a:pt x="1233161" y="564079"/>
                  <a:pt x="1250141" y="557619"/>
                  <a:pt x="1267120" y="557619"/>
                </a:cubicBezTo>
                <a:close/>
                <a:moveTo>
                  <a:pt x="2828849" y="535709"/>
                </a:moveTo>
                <a:cubicBezTo>
                  <a:pt x="2840168" y="535709"/>
                  <a:pt x="2851487" y="537869"/>
                  <a:pt x="2862132" y="542190"/>
                </a:cubicBezTo>
                <a:lnTo>
                  <a:pt x="2890296" y="560923"/>
                </a:lnTo>
                <a:lnTo>
                  <a:pt x="2890296" y="687697"/>
                </a:lnTo>
                <a:lnTo>
                  <a:pt x="2862132" y="706430"/>
                </a:lnTo>
                <a:cubicBezTo>
                  <a:pt x="2830198" y="719392"/>
                  <a:pt x="2792191" y="712911"/>
                  <a:pt x="2766330" y="686986"/>
                </a:cubicBezTo>
                <a:cubicBezTo>
                  <a:pt x="2731850" y="652418"/>
                  <a:pt x="2731850" y="596203"/>
                  <a:pt x="2766330" y="561635"/>
                </a:cubicBezTo>
                <a:cubicBezTo>
                  <a:pt x="2783571" y="544351"/>
                  <a:pt x="2806210" y="535709"/>
                  <a:pt x="2828849" y="535709"/>
                </a:cubicBezTo>
                <a:close/>
                <a:moveTo>
                  <a:pt x="2516433" y="535709"/>
                </a:moveTo>
                <a:cubicBezTo>
                  <a:pt x="2539072" y="535709"/>
                  <a:pt x="2561711" y="544351"/>
                  <a:pt x="2578952" y="561635"/>
                </a:cubicBezTo>
                <a:cubicBezTo>
                  <a:pt x="2613432" y="596203"/>
                  <a:pt x="2613432" y="652418"/>
                  <a:pt x="2578952" y="686986"/>
                </a:cubicBezTo>
                <a:cubicBezTo>
                  <a:pt x="2544470" y="721553"/>
                  <a:pt x="2488396" y="721553"/>
                  <a:pt x="2453916" y="686986"/>
                </a:cubicBezTo>
                <a:cubicBezTo>
                  <a:pt x="2419434" y="652418"/>
                  <a:pt x="2419434" y="596203"/>
                  <a:pt x="2453916" y="561635"/>
                </a:cubicBezTo>
                <a:cubicBezTo>
                  <a:pt x="2471156" y="544351"/>
                  <a:pt x="2493795" y="535709"/>
                  <a:pt x="2516433" y="535709"/>
                </a:cubicBezTo>
                <a:close/>
                <a:moveTo>
                  <a:pt x="2360748" y="400843"/>
                </a:moveTo>
                <a:cubicBezTo>
                  <a:pt x="2377727" y="400843"/>
                  <a:pt x="2394706" y="407303"/>
                  <a:pt x="2407592" y="420222"/>
                </a:cubicBezTo>
                <a:cubicBezTo>
                  <a:pt x="2433366" y="446061"/>
                  <a:pt x="2433366" y="488310"/>
                  <a:pt x="2407592" y="514148"/>
                </a:cubicBezTo>
                <a:cubicBezTo>
                  <a:pt x="2381820" y="539987"/>
                  <a:pt x="2339676" y="539987"/>
                  <a:pt x="2313902" y="514148"/>
                </a:cubicBezTo>
                <a:cubicBezTo>
                  <a:pt x="2288130" y="488310"/>
                  <a:pt x="2288130" y="446061"/>
                  <a:pt x="2313902" y="420222"/>
                </a:cubicBezTo>
                <a:cubicBezTo>
                  <a:pt x="2326789" y="407303"/>
                  <a:pt x="2343769" y="400843"/>
                  <a:pt x="2360748" y="400843"/>
                </a:cubicBezTo>
                <a:close/>
                <a:moveTo>
                  <a:pt x="2048333" y="400843"/>
                </a:moveTo>
                <a:cubicBezTo>
                  <a:pt x="2065312" y="400843"/>
                  <a:pt x="2082291" y="407303"/>
                  <a:pt x="2095178" y="420222"/>
                </a:cubicBezTo>
                <a:cubicBezTo>
                  <a:pt x="2120950" y="446061"/>
                  <a:pt x="2120950" y="488310"/>
                  <a:pt x="2095178" y="514148"/>
                </a:cubicBezTo>
                <a:cubicBezTo>
                  <a:pt x="2069404" y="539987"/>
                  <a:pt x="2027262" y="539987"/>
                  <a:pt x="2001488" y="514148"/>
                </a:cubicBezTo>
                <a:cubicBezTo>
                  <a:pt x="1975714" y="488310"/>
                  <a:pt x="1975714" y="446061"/>
                  <a:pt x="2001488" y="420222"/>
                </a:cubicBezTo>
                <a:cubicBezTo>
                  <a:pt x="2014375" y="407303"/>
                  <a:pt x="2031354" y="400843"/>
                  <a:pt x="2048333" y="400843"/>
                </a:cubicBezTo>
                <a:close/>
                <a:moveTo>
                  <a:pt x="1735917" y="400843"/>
                </a:moveTo>
                <a:cubicBezTo>
                  <a:pt x="1752896" y="400843"/>
                  <a:pt x="1769875" y="407303"/>
                  <a:pt x="1782762" y="420222"/>
                </a:cubicBezTo>
                <a:cubicBezTo>
                  <a:pt x="1808536" y="446061"/>
                  <a:pt x="1808536" y="488310"/>
                  <a:pt x="1782762" y="514148"/>
                </a:cubicBezTo>
                <a:cubicBezTo>
                  <a:pt x="1756988" y="539987"/>
                  <a:pt x="1714846" y="539987"/>
                  <a:pt x="1689072" y="514148"/>
                </a:cubicBezTo>
                <a:cubicBezTo>
                  <a:pt x="1663298" y="488310"/>
                  <a:pt x="1663298" y="446061"/>
                  <a:pt x="1689072" y="420222"/>
                </a:cubicBezTo>
                <a:cubicBezTo>
                  <a:pt x="1701959" y="407303"/>
                  <a:pt x="1718938" y="400843"/>
                  <a:pt x="1735917" y="400843"/>
                </a:cubicBezTo>
                <a:close/>
                <a:moveTo>
                  <a:pt x="1423502" y="400843"/>
                </a:moveTo>
                <a:cubicBezTo>
                  <a:pt x="1440481" y="400843"/>
                  <a:pt x="1457460" y="407303"/>
                  <a:pt x="1470346" y="420222"/>
                </a:cubicBezTo>
                <a:cubicBezTo>
                  <a:pt x="1496120" y="446061"/>
                  <a:pt x="1496120" y="488310"/>
                  <a:pt x="1470346" y="514148"/>
                </a:cubicBezTo>
                <a:cubicBezTo>
                  <a:pt x="1444574" y="539987"/>
                  <a:pt x="1402430" y="539987"/>
                  <a:pt x="1376656" y="514148"/>
                </a:cubicBezTo>
                <a:cubicBezTo>
                  <a:pt x="1363770" y="501229"/>
                  <a:pt x="1357327" y="484207"/>
                  <a:pt x="1357327" y="467185"/>
                </a:cubicBezTo>
                <a:lnTo>
                  <a:pt x="1361010" y="448116"/>
                </a:lnTo>
                <a:lnTo>
                  <a:pt x="1408618" y="407000"/>
                </a:lnTo>
                <a:close/>
                <a:moveTo>
                  <a:pt x="2673163" y="378584"/>
                </a:moveTo>
                <a:cubicBezTo>
                  <a:pt x="2695802" y="378584"/>
                  <a:pt x="2718441" y="387226"/>
                  <a:pt x="2735682" y="404510"/>
                </a:cubicBezTo>
                <a:cubicBezTo>
                  <a:pt x="2770162" y="439077"/>
                  <a:pt x="2770162" y="495293"/>
                  <a:pt x="2735682" y="529861"/>
                </a:cubicBezTo>
                <a:cubicBezTo>
                  <a:pt x="2701200" y="564428"/>
                  <a:pt x="2645126" y="564428"/>
                  <a:pt x="2610646" y="529861"/>
                </a:cubicBezTo>
                <a:cubicBezTo>
                  <a:pt x="2576164" y="495293"/>
                  <a:pt x="2576164" y="439077"/>
                  <a:pt x="2610646" y="404510"/>
                </a:cubicBezTo>
                <a:cubicBezTo>
                  <a:pt x="2627886" y="387226"/>
                  <a:pt x="2650524" y="378584"/>
                  <a:pt x="2673163" y="378584"/>
                </a:cubicBezTo>
                <a:close/>
                <a:moveTo>
                  <a:pt x="2828674" y="289022"/>
                </a:moveTo>
                <a:cubicBezTo>
                  <a:pt x="2834334" y="289022"/>
                  <a:pt x="2839994" y="291205"/>
                  <a:pt x="2844348" y="295570"/>
                </a:cubicBezTo>
                <a:cubicBezTo>
                  <a:pt x="2853054" y="304299"/>
                  <a:pt x="2853054" y="318265"/>
                  <a:pt x="2844348" y="326995"/>
                </a:cubicBezTo>
                <a:cubicBezTo>
                  <a:pt x="2835640" y="335724"/>
                  <a:pt x="2821708" y="335724"/>
                  <a:pt x="2813002" y="326995"/>
                </a:cubicBezTo>
                <a:cubicBezTo>
                  <a:pt x="2804294" y="318265"/>
                  <a:pt x="2804294" y="304299"/>
                  <a:pt x="2813002" y="295570"/>
                </a:cubicBezTo>
                <a:cubicBezTo>
                  <a:pt x="2817355" y="291205"/>
                  <a:pt x="2823014" y="289022"/>
                  <a:pt x="2828674" y="289022"/>
                </a:cubicBezTo>
                <a:close/>
                <a:moveTo>
                  <a:pt x="1603196" y="254842"/>
                </a:moveTo>
                <a:lnTo>
                  <a:pt x="1625684" y="264145"/>
                </a:lnTo>
                <a:cubicBezTo>
                  <a:pt x="1651456" y="289983"/>
                  <a:pt x="1651456" y="332232"/>
                  <a:pt x="1625684" y="358070"/>
                </a:cubicBezTo>
                <a:cubicBezTo>
                  <a:pt x="1599910" y="383909"/>
                  <a:pt x="1557768" y="383909"/>
                  <a:pt x="1531994" y="358070"/>
                </a:cubicBezTo>
                <a:cubicBezTo>
                  <a:pt x="1525551" y="351610"/>
                  <a:pt x="1520718" y="344125"/>
                  <a:pt x="1517496" y="336127"/>
                </a:cubicBezTo>
                <a:lnTo>
                  <a:pt x="1514371" y="319948"/>
                </a:lnTo>
                <a:close/>
                <a:moveTo>
                  <a:pt x="2516085" y="244765"/>
                </a:moveTo>
                <a:cubicBezTo>
                  <a:pt x="2533064" y="244765"/>
                  <a:pt x="2550043" y="251225"/>
                  <a:pt x="2562930" y="264145"/>
                </a:cubicBezTo>
                <a:cubicBezTo>
                  <a:pt x="2588704" y="289983"/>
                  <a:pt x="2588704" y="332232"/>
                  <a:pt x="2562930" y="358070"/>
                </a:cubicBezTo>
                <a:cubicBezTo>
                  <a:pt x="2537156" y="383909"/>
                  <a:pt x="2495014" y="383909"/>
                  <a:pt x="2469240" y="358070"/>
                </a:cubicBezTo>
                <a:cubicBezTo>
                  <a:pt x="2443466" y="332232"/>
                  <a:pt x="2443466" y="289983"/>
                  <a:pt x="2469240" y="264145"/>
                </a:cubicBezTo>
                <a:cubicBezTo>
                  <a:pt x="2482127" y="251225"/>
                  <a:pt x="2499106" y="244765"/>
                  <a:pt x="2516085" y="244765"/>
                </a:cubicBezTo>
                <a:close/>
                <a:moveTo>
                  <a:pt x="2203669" y="244765"/>
                </a:moveTo>
                <a:cubicBezTo>
                  <a:pt x="2220648" y="244765"/>
                  <a:pt x="2237627" y="251225"/>
                  <a:pt x="2250514" y="264145"/>
                </a:cubicBezTo>
                <a:cubicBezTo>
                  <a:pt x="2276288" y="289983"/>
                  <a:pt x="2276288" y="332232"/>
                  <a:pt x="2250514" y="358070"/>
                </a:cubicBezTo>
                <a:cubicBezTo>
                  <a:pt x="2224740" y="383909"/>
                  <a:pt x="2182598" y="383909"/>
                  <a:pt x="2156824" y="358070"/>
                </a:cubicBezTo>
                <a:cubicBezTo>
                  <a:pt x="2131052" y="332232"/>
                  <a:pt x="2131052" y="289983"/>
                  <a:pt x="2156824" y="264145"/>
                </a:cubicBezTo>
                <a:cubicBezTo>
                  <a:pt x="2169711" y="251225"/>
                  <a:pt x="2186690" y="244765"/>
                  <a:pt x="2203669" y="244765"/>
                </a:cubicBezTo>
                <a:close/>
                <a:moveTo>
                  <a:pt x="1891254" y="244765"/>
                </a:moveTo>
                <a:cubicBezTo>
                  <a:pt x="1908233" y="244765"/>
                  <a:pt x="1925213" y="251225"/>
                  <a:pt x="1938100" y="264145"/>
                </a:cubicBezTo>
                <a:cubicBezTo>
                  <a:pt x="1963872" y="289983"/>
                  <a:pt x="1963872" y="332232"/>
                  <a:pt x="1938100" y="358070"/>
                </a:cubicBezTo>
                <a:cubicBezTo>
                  <a:pt x="1912326" y="383909"/>
                  <a:pt x="1870182" y="383909"/>
                  <a:pt x="1844410" y="358070"/>
                </a:cubicBezTo>
                <a:cubicBezTo>
                  <a:pt x="1818636" y="332232"/>
                  <a:pt x="1818636" y="289983"/>
                  <a:pt x="1844410" y="264145"/>
                </a:cubicBezTo>
                <a:cubicBezTo>
                  <a:pt x="1857296" y="251225"/>
                  <a:pt x="1874275" y="244765"/>
                  <a:pt x="1891254" y="244765"/>
                </a:cubicBezTo>
                <a:close/>
                <a:moveTo>
                  <a:pt x="1792124" y="122942"/>
                </a:moveTo>
                <a:lnTo>
                  <a:pt x="1796563" y="129660"/>
                </a:lnTo>
                <a:cubicBezTo>
                  <a:pt x="1806227" y="153654"/>
                  <a:pt x="1801395" y="182264"/>
                  <a:pt x="1782066" y="201644"/>
                </a:cubicBezTo>
                <a:cubicBezTo>
                  <a:pt x="1756292" y="227482"/>
                  <a:pt x="1714148" y="227482"/>
                  <a:pt x="1688376" y="201644"/>
                </a:cubicBezTo>
                <a:lnTo>
                  <a:pt x="1684265" y="195421"/>
                </a:lnTo>
                <a:lnTo>
                  <a:pt x="1735789" y="157656"/>
                </a:lnTo>
                <a:close/>
                <a:moveTo>
                  <a:pt x="2672335" y="110249"/>
                </a:moveTo>
                <a:cubicBezTo>
                  <a:pt x="2683612" y="110249"/>
                  <a:pt x="2694931" y="114526"/>
                  <a:pt x="2703638" y="123081"/>
                </a:cubicBezTo>
                <a:cubicBezTo>
                  <a:pt x="2721054" y="140190"/>
                  <a:pt x="2721054" y="168473"/>
                  <a:pt x="2703638" y="185582"/>
                </a:cubicBezTo>
                <a:cubicBezTo>
                  <a:pt x="2686572" y="203040"/>
                  <a:pt x="2658710" y="203040"/>
                  <a:pt x="2641294" y="185582"/>
                </a:cubicBezTo>
                <a:cubicBezTo>
                  <a:pt x="2624228" y="168473"/>
                  <a:pt x="2624228" y="140539"/>
                  <a:pt x="2641294" y="123081"/>
                </a:cubicBezTo>
                <a:cubicBezTo>
                  <a:pt x="2649827" y="114526"/>
                  <a:pt x="2661059" y="110249"/>
                  <a:pt x="2672335" y="110249"/>
                </a:cubicBezTo>
                <a:close/>
                <a:moveTo>
                  <a:pt x="2360051" y="88338"/>
                </a:moveTo>
                <a:cubicBezTo>
                  <a:pt x="2377030" y="88338"/>
                  <a:pt x="2394009" y="94798"/>
                  <a:pt x="2406896" y="107718"/>
                </a:cubicBezTo>
                <a:cubicBezTo>
                  <a:pt x="2432670" y="133556"/>
                  <a:pt x="2432670" y="175805"/>
                  <a:pt x="2406896" y="201644"/>
                </a:cubicBezTo>
                <a:cubicBezTo>
                  <a:pt x="2381122" y="227482"/>
                  <a:pt x="2338980" y="227482"/>
                  <a:pt x="2313206" y="201644"/>
                </a:cubicBezTo>
                <a:cubicBezTo>
                  <a:pt x="2287432" y="175805"/>
                  <a:pt x="2287432" y="133556"/>
                  <a:pt x="2313206" y="107718"/>
                </a:cubicBezTo>
                <a:cubicBezTo>
                  <a:pt x="2326093" y="94798"/>
                  <a:pt x="2343072" y="88338"/>
                  <a:pt x="2360051" y="88338"/>
                </a:cubicBezTo>
                <a:close/>
                <a:moveTo>
                  <a:pt x="2047636" y="88338"/>
                </a:moveTo>
                <a:cubicBezTo>
                  <a:pt x="2064615" y="88338"/>
                  <a:pt x="2081594" y="94798"/>
                  <a:pt x="2094480" y="107718"/>
                </a:cubicBezTo>
                <a:cubicBezTo>
                  <a:pt x="2120254" y="133556"/>
                  <a:pt x="2120254" y="175805"/>
                  <a:pt x="2094480" y="201644"/>
                </a:cubicBezTo>
                <a:cubicBezTo>
                  <a:pt x="2068708" y="227482"/>
                  <a:pt x="2026564" y="227482"/>
                  <a:pt x="2000792" y="201644"/>
                </a:cubicBezTo>
                <a:cubicBezTo>
                  <a:pt x="1975018" y="175805"/>
                  <a:pt x="1975018" y="133556"/>
                  <a:pt x="2000792" y="107718"/>
                </a:cubicBezTo>
                <a:cubicBezTo>
                  <a:pt x="2013678" y="94798"/>
                  <a:pt x="2030657" y="88338"/>
                  <a:pt x="2047636" y="88338"/>
                </a:cubicBezTo>
                <a:close/>
                <a:moveTo>
                  <a:pt x="1951922" y="24472"/>
                </a:moveTo>
                <a:lnTo>
                  <a:pt x="1938448" y="44867"/>
                </a:lnTo>
                <a:cubicBezTo>
                  <a:pt x="1925561" y="57786"/>
                  <a:pt x="1908582" y="64246"/>
                  <a:pt x="1891602" y="64246"/>
                </a:cubicBezTo>
                <a:lnTo>
                  <a:pt x="1889074" y="63200"/>
                </a:lnTo>
                <a:close/>
                <a:moveTo>
                  <a:pt x="2785337" y="0"/>
                </a:moveTo>
                <a:lnTo>
                  <a:pt x="2872193" y="0"/>
                </a:lnTo>
                <a:lnTo>
                  <a:pt x="2859672" y="29155"/>
                </a:lnTo>
                <a:cubicBezTo>
                  <a:pt x="2842606" y="46613"/>
                  <a:pt x="2814742" y="46613"/>
                  <a:pt x="2797328" y="29155"/>
                </a:cubicBezTo>
                <a:close/>
                <a:moveTo>
                  <a:pt x="2473271" y="0"/>
                </a:moveTo>
                <a:lnTo>
                  <a:pt x="2559790" y="0"/>
                </a:lnTo>
                <a:lnTo>
                  <a:pt x="2547604" y="29155"/>
                </a:lnTo>
                <a:cubicBezTo>
                  <a:pt x="2530538" y="46613"/>
                  <a:pt x="2502676" y="46613"/>
                  <a:pt x="2485262" y="29155"/>
                </a:cubicBezTo>
                <a:close/>
                <a:moveTo>
                  <a:pt x="2138248" y="0"/>
                </a:moveTo>
                <a:lnTo>
                  <a:pt x="2269788" y="0"/>
                </a:lnTo>
                <a:lnTo>
                  <a:pt x="2265360" y="22924"/>
                </a:lnTo>
                <a:cubicBezTo>
                  <a:pt x="2262138" y="30922"/>
                  <a:pt x="2257306" y="38408"/>
                  <a:pt x="2250862" y="44867"/>
                </a:cubicBezTo>
                <a:cubicBezTo>
                  <a:pt x="2225090" y="70706"/>
                  <a:pt x="2182946" y="70706"/>
                  <a:pt x="2157172" y="44867"/>
                </a:cubicBezTo>
                <a:cubicBezTo>
                  <a:pt x="2150729" y="38408"/>
                  <a:pt x="2145897" y="30922"/>
                  <a:pt x="2142675" y="22924"/>
                </a:cubicBezTo>
                <a:close/>
              </a:path>
            </a:pathLst>
          </a:custGeom>
          <a:solidFill>
            <a:srgbClr val="F04619"/>
          </a:solidFill>
          <a:ln w="8398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64DDCD-A4E4-B1E7-126C-F6C5FF664581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4388371" y="2067843"/>
            <a:ext cx="6598816" cy="2597231"/>
          </a:xfrm>
          <a:custGeom>
            <a:avLst/>
            <a:gdLst>
              <a:gd name="connsiteX0" fmla="*/ 286851 w 6598816"/>
              <a:gd name="connsiteY0" fmla="*/ 2223967 h 2597231"/>
              <a:gd name="connsiteX1" fmla="*/ 286851 w 6598816"/>
              <a:gd name="connsiteY1" fmla="*/ 2597230 h 2597231"/>
              <a:gd name="connsiteX2" fmla="*/ 0 w 6598816"/>
              <a:gd name="connsiteY2" fmla="*/ 2597230 h 2597231"/>
              <a:gd name="connsiteX3" fmla="*/ 0 w 6598816"/>
              <a:gd name="connsiteY3" fmla="*/ 2366720 h 2597231"/>
              <a:gd name="connsiteX4" fmla="*/ 143426 w 6598816"/>
              <a:gd name="connsiteY4" fmla="*/ 2366720 h 2597231"/>
              <a:gd name="connsiteX5" fmla="*/ 143426 w 6598816"/>
              <a:gd name="connsiteY5" fmla="*/ 2223967 h 2597231"/>
              <a:gd name="connsiteX6" fmla="*/ 573703 w 6598816"/>
              <a:gd name="connsiteY6" fmla="*/ 2509787 h 2597231"/>
              <a:gd name="connsiteX7" fmla="*/ 573703 w 6598816"/>
              <a:gd name="connsiteY7" fmla="*/ 2597230 h 2597231"/>
              <a:gd name="connsiteX8" fmla="*/ 430277 w 6598816"/>
              <a:gd name="connsiteY8" fmla="*/ 2597230 h 2597231"/>
              <a:gd name="connsiteX9" fmla="*/ 430277 w 6598816"/>
              <a:gd name="connsiteY9" fmla="*/ 2509787 h 2597231"/>
              <a:gd name="connsiteX10" fmla="*/ 717129 w 6598816"/>
              <a:gd name="connsiteY10" fmla="*/ 1795079 h 2597231"/>
              <a:gd name="connsiteX11" fmla="*/ 717129 w 6598816"/>
              <a:gd name="connsiteY11" fmla="*/ 1938146 h 2597231"/>
              <a:gd name="connsiteX12" fmla="*/ 573703 w 6598816"/>
              <a:gd name="connsiteY12" fmla="*/ 1938146 h 2597231"/>
              <a:gd name="connsiteX13" fmla="*/ 573703 w 6598816"/>
              <a:gd name="connsiteY13" fmla="*/ 1795079 h 2597231"/>
              <a:gd name="connsiteX14" fmla="*/ 287482 w 6598816"/>
              <a:gd name="connsiteY14" fmla="*/ 1795079 h 2597231"/>
              <a:gd name="connsiteX15" fmla="*/ 287482 w 6598816"/>
              <a:gd name="connsiteY15" fmla="*/ 1594849 h 2597231"/>
              <a:gd name="connsiteX16" fmla="*/ 310204 w 6598816"/>
              <a:gd name="connsiteY16" fmla="*/ 1558072 h 2597231"/>
              <a:gd name="connsiteX17" fmla="*/ 430592 w 6598816"/>
              <a:gd name="connsiteY17" fmla="*/ 1394285 h 2597231"/>
              <a:gd name="connsiteX18" fmla="*/ 430592 w 6598816"/>
              <a:gd name="connsiteY18" fmla="*/ 1652011 h 2597231"/>
              <a:gd name="connsiteX19" fmla="*/ 574018 w 6598816"/>
              <a:gd name="connsiteY19" fmla="*/ 1652011 h 2597231"/>
              <a:gd name="connsiteX20" fmla="*/ 574018 w 6598816"/>
              <a:gd name="connsiteY20" fmla="*/ 1795079 h 2597231"/>
              <a:gd name="connsiteX21" fmla="*/ 859925 w 6598816"/>
              <a:gd name="connsiteY21" fmla="*/ 922244 h 2597231"/>
              <a:gd name="connsiteX22" fmla="*/ 859925 w 6598816"/>
              <a:gd name="connsiteY22" fmla="*/ 937302 h 2597231"/>
              <a:gd name="connsiteX23" fmla="*/ 844619 w 6598816"/>
              <a:gd name="connsiteY23" fmla="*/ 937302 h 2597231"/>
              <a:gd name="connsiteX24" fmla="*/ 1003351 w 6598816"/>
              <a:gd name="connsiteY24" fmla="*/ 1080055 h 2597231"/>
              <a:gd name="connsiteX25" fmla="*/ 1003350 w 6598816"/>
              <a:gd name="connsiteY25" fmla="*/ 1223123 h 2597231"/>
              <a:gd name="connsiteX26" fmla="*/ 859924 w 6598816"/>
              <a:gd name="connsiteY26" fmla="*/ 1223123 h 2597231"/>
              <a:gd name="connsiteX27" fmla="*/ 859925 w 6598816"/>
              <a:gd name="connsiteY27" fmla="*/ 1080055 h 2597231"/>
              <a:gd name="connsiteX28" fmla="*/ 1289887 w 6598816"/>
              <a:gd name="connsiteY28" fmla="*/ 587401 h 2597231"/>
              <a:gd name="connsiteX29" fmla="*/ 1289887 w 6598816"/>
              <a:gd name="connsiteY29" fmla="*/ 651482 h 2597231"/>
              <a:gd name="connsiteX30" fmla="*/ 1199681 w 6598816"/>
              <a:gd name="connsiteY30" fmla="*/ 651482 h 2597231"/>
              <a:gd name="connsiteX31" fmla="*/ 1290201 w 6598816"/>
              <a:gd name="connsiteY31" fmla="*/ 1937832 h 2597231"/>
              <a:gd name="connsiteX32" fmla="*/ 1290201 w 6598816"/>
              <a:gd name="connsiteY32" fmla="*/ 2080585 h 2597231"/>
              <a:gd name="connsiteX33" fmla="*/ 1146775 w 6598816"/>
              <a:gd name="connsiteY33" fmla="*/ 2080585 h 2597231"/>
              <a:gd name="connsiteX34" fmla="*/ 1146775 w 6598816"/>
              <a:gd name="connsiteY34" fmla="*/ 2223652 h 2597231"/>
              <a:gd name="connsiteX35" fmla="*/ 1003665 w 6598816"/>
              <a:gd name="connsiteY35" fmla="*/ 2223652 h 2597231"/>
              <a:gd name="connsiteX36" fmla="*/ 1003665 w 6598816"/>
              <a:gd name="connsiteY36" fmla="*/ 2366720 h 2597231"/>
              <a:gd name="connsiteX37" fmla="*/ 1146775 w 6598816"/>
              <a:gd name="connsiteY37" fmla="*/ 2366720 h 2597231"/>
              <a:gd name="connsiteX38" fmla="*/ 1146775 w 6598816"/>
              <a:gd name="connsiteY38" fmla="*/ 2223967 h 2597231"/>
              <a:gd name="connsiteX39" fmla="*/ 1290201 w 6598816"/>
              <a:gd name="connsiteY39" fmla="*/ 2223967 h 2597231"/>
              <a:gd name="connsiteX40" fmla="*/ 1290201 w 6598816"/>
              <a:gd name="connsiteY40" fmla="*/ 2444097 h 2597231"/>
              <a:gd name="connsiteX41" fmla="*/ 1206285 w 6598816"/>
              <a:gd name="connsiteY41" fmla="*/ 2597230 h 2597231"/>
              <a:gd name="connsiteX42" fmla="*/ 1146775 w 6598816"/>
              <a:gd name="connsiteY42" fmla="*/ 2597230 h 2597231"/>
              <a:gd name="connsiteX43" fmla="*/ 1146775 w 6598816"/>
              <a:gd name="connsiteY43" fmla="*/ 2509787 h 2597231"/>
              <a:gd name="connsiteX44" fmla="*/ 1003665 w 6598816"/>
              <a:gd name="connsiteY44" fmla="*/ 2509787 h 2597231"/>
              <a:gd name="connsiteX45" fmla="*/ 1003665 w 6598816"/>
              <a:gd name="connsiteY45" fmla="*/ 2597230 h 2597231"/>
              <a:gd name="connsiteX46" fmla="*/ 859924 w 6598816"/>
              <a:gd name="connsiteY46" fmla="*/ 2597230 h 2597231"/>
              <a:gd name="connsiteX47" fmla="*/ 859924 w 6598816"/>
              <a:gd name="connsiteY47" fmla="*/ 2366720 h 2597231"/>
              <a:gd name="connsiteX48" fmla="*/ 429962 w 6598816"/>
              <a:gd name="connsiteY48" fmla="*/ 2366720 h 2597231"/>
              <a:gd name="connsiteX49" fmla="*/ 429962 w 6598816"/>
              <a:gd name="connsiteY49" fmla="*/ 2080899 h 2597231"/>
              <a:gd name="connsiteX50" fmla="*/ 143426 w 6598816"/>
              <a:gd name="connsiteY50" fmla="*/ 2080899 h 2597231"/>
              <a:gd name="connsiteX51" fmla="*/ 143426 w 6598816"/>
              <a:gd name="connsiteY51" fmla="*/ 1938146 h 2597231"/>
              <a:gd name="connsiteX52" fmla="*/ 573388 w 6598816"/>
              <a:gd name="connsiteY52" fmla="*/ 1938146 h 2597231"/>
              <a:gd name="connsiteX53" fmla="*/ 573388 w 6598816"/>
              <a:gd name="connsiteY53" fmla="*/ 2080899 h 2597231"/>
              <a:gd name="connsiteX54" fmla="*/ 716813 w 6598816"/>
              <a:gd name="connsiteY54" fmla="*/ 2080899 h 2597231"/>
              <a:gd name="connsiteX55" fmla="*/ 716813 w 6598816"/>
              <a:gd name="connsiteY55" fmla="*/ 2223967 h 2597231"/>
              <a:gd name="connsiteX56" fmla="*/ 860239 w 6598816"/>
              <a:gd name="connsiteY56" fmla="*/ 2223967 h 2597231"/>
              <a:gd name="connsiteX57" fmla="*/ 860239 w 6598816"/>
              <a:gd name="connsiteY57" fmla="*/ 1651697 h 2597231"/>
              <a:gd name="connsiteX58" fmla="*/ 1003665 w 6598816"/>
              <a:gd name="connsiteY58" fmla="*/ 1651697 h 2597231"/>
              <a:gd name="connsiteX59" fmla="*/ 1003665 w 6598816"/>
              <a:gd name="connsiteY59" fmla="*/ 1509258 h 2597231"/>
              <a:gd name="connsiteX60" fmla="*/ 1146775 w 6598816"/>
              <a:gd name="connsiteY60" fmla="*/ 1509258 h 2597231"/>
              <a:gd name="connsiteX61" fmla="*/ 1146775 w 6598816"/>
              <a:gd name="connsiteY61" fmla="*/ 1652325 h 2597231"/>
              <a:gd name="connsiteX62" fmla="*/ 1003665 w 6598816"/>
              <a:gd name="connsiteY62" fmla="*/ 1652325 h 2597231"/>
              <a:gd name="connsiteX63" fmla="*/ 1003665 w 6598816"/>
              <a:gd name="connsiteY63" fmla="*/ 1794764 h 2597231"/>
              <a:gd name="connsiteX64" fmla="*/ 1146775 w 6598816"/>
              <a:gd name="connsiteY64" fmla="*/ 1794764 h 2597231"/>
              <a:gd name="connsiteX65" fmla="*/ 1146775 w 6598816"/>
              <a:gd name="connsiteY65" fmla="*/ 1937832 h 2597231"/>
              <a:gd name="connsiteX66" fmla="*/ 1577052 w 6598816"/>
              <a:gd name="connsiteY66" fmla="*/ 1938146 h 2597231"/>
              <a:gd name="connsiteX67" fmla="*/ 1577052 w 6598816"/>
              <a:gd name="connsiteY67" fmla="*/ 2034867 h 2597231"/>
              <a:gd name="connsiteX68" fmla="*/ 1547817 w 6598816"/>
              <a:gd name="connsiteY68" fmla="*/ 2066406 h 2597231"/>
              <a:gd name="connsiteX69" fmla="*/ 1536970 w 6598816"/>
              <a:gd name="connsiteY69" fmla="*/ 2080899 h 2597231"/>
              <a:gd name="connsiteX70" fmla="*/ 1433627 w 6598816"/>
              <a:gd name="connsiteY70" fmla="*/ 2080899 h 2597231"/>
              <a:gd name="connsiteX71" fmla="*/ 1433627 w 6598816"/>
              <a:gd name="connsiteY71" fmla="*/ 1938146 h 2597231"/>
              <a:gd name="connsiteX72" fmla="*/ 2006385 w 6598816"/>
              <a:gd name="connsiteY72" fmla="*/ 508414 h 2597231"/>
              <a:gd name="connsiteX73" fmla="*/ 1862960 w 6598816"/>
              <a:gd name="connsiteY73" fmla="*/ 508414 h 2597231"/>
              <a:gd name="connsiteX74" fmla="*/ 1862960 w 6598816"/>
              <a:gd name="connsiteY74" fmla="*/ 794235 h 2597231"/>
              <a:gd name="connsiteX75" fmla="*/ 2006385 w 6598816"/>
              <a:gd name="connsiteY75" fmla="*/ 794235 h 2597231"/>
              <a:gd name="connsiteX76" fmla="*/ 2006385 w 6598816"/>
              <a:gd name="connsiteY76" fmla="*/ 651482 h 2597231"/>
              <a:gd name="connsiteX77" fmla="*/ 2021306 w 6598816"/>
              <a:gd name="connsiteY77" fmla="*/ 1652325 h 2597231"/>
              <a:gd name="connsiteX78" fmla="*/ 2006384 w 6598816"/>
              <a:gd name="connsiteY78" fmla="*/ 1662838 h 2597231"/>
              <a:gd name="connsiteX79" fmla="*/ 2006384 w 6598816"/>
              <a:gd name="connsiteY79" fmla="*/ 1652325 h 2597231"/>
              <a:gd name="connsiteX80" fmla="*/ 2149496 w 6598816"/>
              <a:gd name="connsiteY80" fmla="*/ 172287 h 2597231"/>
              <a:gd name="connsiteX81" fmla="*/ 2149496 w 6598816"/>
              <a:gd name="connsiteY81" fmla="*/ 222593 h 2597231"/>
              <a:gd name="connsiteX82" fmla="*/ 2006795 w 6598816"/>
              <a:gd name="connsiteY82" fmla="*/ 222593 h 2597231"/>
              <a:gd name="connsiteX83" fmla="*/ 2085887 w 6598816"/>
              <a:gd name="connsiteY83" fmla="*/ 191459 h 2597231"/>
              <a:gd name="connsiteX84" fmla="*/ 2149810 w 6598816"/>
              <a:gd name="connsiteY84" fmla="*/ 1223437 h 2597231"/>
              <a:gd name="connsiteX85" fmla="*/ 2149810 w 6598816"/>
              <a:gd name="connsiteY85" fmla="*/ 1509258 h 2597231"/>
              <a:gd name="connsiteX86" fmla="*/ 2149495 w 6598816"/>
              <a:gd name="connsiteY86" fmla="*/ 1509572 h 2597231"/>
              <a:gd name="connsiteX87" fmla="*/ 1862959 w 6598816"/>
              <a:gd name="connsiteY87" fmla="*/ 1509572 h 2597231"/>
              <a:gd name="connsiteX88" fmla="*/ 1862959 w 6598816"/>
              <a:gd name="connsiteY88" fmla="*/ 1366505 h 2597231"/>
              <a:gd name="connsiteX89" fmla="*/ 2006384 w 6598816"/>
              <a:gd name="connsiteY89" fmla="*/ 1366505 h 2597231"/>
              <a:gd name="connsiteX90" fmla="*/ 2006384 w 6598816"/>
              <a:gd name="connsiteY90" fmla="*/ 1223437 h 2597231"/>
              <a:gd name="connsiteX91" fmla="*/ 2293237 w 6598816"/>
              <a:gd name="connsiteY91" fmla="*/ 509043 h 2597231"/>
              <a:gd name="connsiteX92" fmla="*/ 2293237 w 6598816"/>
              <a:gd name="connsiteY92" fmla="*/ 651482 h 2597231"/>
              <a:gd name="connsiteX93" fmla="*/ 2149811 w 6598816"/>
              <a:gd name="connsiteY93" fmla="*/ 651482 h 2597231"/>
              <a:gd name="connsiteX94" fmla="*/ 2149811 w 6598816"/>
              <a:gd name="connsiteY94" fmla="*/ 1080370 h 2597231"/>
              <a:gd name="connsiteX95" fmla="*/ 2149496 w 6598816"/>
              <a:gd name="connsiteY95" fmla="*/ 1080370 h 2597231"/>
              <a:gd name="connsiteX96" fmla="*/ 2006385 w 6598816"/>
              <a:gd name="connsiteY96" fmla="*/ 1080370 h 2597231"/>
              <a:gd name="connsiteX97" fmla="*/ 2006384 w 6598816"/>
              <a:gd name="connsiteY97" fmla="*/ 1223437 h 2597231"/>
              <a:gd name="connsiteX98" fmla="*/ 1862959 w 6598816"/>
              <a:gd name="connsiteY98" fmla="*/ 1223437 h 2597231"/>
              <a:gd name="connsiteX99" fmla="*/ 1862959 w 6598816"/>
              <a:gd name="connsiteY99" fmla="*/ 1366505 h 2597231"/>
              <a:gd name="connsiteX100" fmla="*/ 1719533 w 6598816"/>
              <a:gd name="connsiteY100" fmla="*/ 1366505 h 2597231"/>
              <a:gd name="connsiteX101" fmla="*/ 1719533 w 6598816"/>
              <a:gd name="connsiteY101" fmla="*/ 1509572 h 2597231"/>
              <a:gd name="connsiteX102" fmla="*/ 1862959 w 6598816"/>
              <a:gd name="connsiteY102" fmla="*/ 1509572 h 2597231"/>
              <a:gd name="connsiteX103" fmla="*/ 1862959 w 6598816"/>
              <a:gd name="connsiteY103" fmla="*/ 1767133 h 2597231"/>
              <a:gd name="connsiteX104" fmla="*/ 1769979 w 6598816"/>
              <a:gd name="connsiteY104" fmla="*/ 1842901 h 2597231"/>
              <a:gd name="connsiteX105" fmla="*/ 1668797 w 6598816"/>
              <a:gd name="connsiteY105" fmla="*/ 1937832 h 2597231"/>
              <a:gd name="connsiteX106" fmla="*/ 1576107 w 6598816"/>
              <a:gd name="connsiteY106" fmla="*/ 1937832 h 2597231"/>
              <a:gd name="connsiteX107" fmla="*/ 1576107 w 6598816"/>
              <a:gd name="connsiteY107" fmla="*/ 1794764 h 2597231"/>
              <a:gd name="connsiteX108" fmla="*/ 1289571 w 6598816"/>
              <a:gd name="connsiteY108" fmla="*/ 1794764 h 2597231"/>
              <a:gd name="connsiteX109" fmla="*/ 1289571 w 6598816"/>
              <a:gd name="connsiteY109" fmla="*/ 1508943 h 2597231"/>
              <a:gd name="connsiteX110" fmla="*/ 1146775 w 6598816"/>
              <a:gd name="connsiteY110" fmla="*/ 1508943 h 2597231"/>
              <a:gd name="connsiteX111" fmla="*/ 1146775 w 6598816"/>
              <a:gd name="connsiteY111" fmla="*/ 1366505 h 2597231"/>
              <a:gd name="connsiteX112" fmla="*/ 1003665 w 6598816"/>
              <a:gd name="connsiteY112" fmla="*/ 1366505 h 2597231"/>
              <a:gd name="connsiteX113" fmla="*/ 1003665 w 6598816"/>
              <a:gd name="connsiteY113" fmla="*/ 1508943 h 2597231"/>
              <a:gd name="connsiteX114" fmla="*/ 573703 w 6598816"/>
              <a:gd name="connsiteY114" fmla="*/ 1508943 h 2597231"/>
              <a:gd name="connsiteX115" fmla="*/ 573703 w 6598816"/>
              <a:gd name="connsiteY115" fmla="*/ 1365876 h 2597231"/>
              <a:gd name="connsiteX116" fmla="*/ 451474 w 6598816"/>
              <a:gd name="connsiteY116" fmla="*/ 1365876 h 2597231"/>
              <a:gd name="connsiteX117" fmla="*/ 478329 w 6598816"/>
              <a:gd name="connsiteY117" fmla="*/ 1329340 h 2597231"/>
              <a:gd name="connsiteX118" fmla="*/ 573703 w 6598816"/>
              <a:gd name="connsiteY118" fmla="*/ 1219232 h 2597231"/>
              <a:gd name="connsiteX119" fmla="*/ 573703 w 6598816"/>
              <a:gd name="connsiteY119" fmla="*/ 1223123 h 2597231"/>
              <a:gd name="connsiteX120" fmla="*/ 717129 w 6598816"/>
              <a:gd name="connsiteY120" fmla="*/ 1223123 h 2597231"/>
              <a:gd name="connsiteX121" fmla="*/ 717129 w 6598816"/>
              <a:gd name="connsiteY121" fmla="*/ 1366190 h 2597231"/>
              <a:gd name="connsiteX122" fmla="*/ 1003665 w 6598816"/>
              <a:gd name="connsiteY122" fmla="*/ 1366190 h 2597231"/>
              <a:gd name="connsiteX123" fmla="*/ 1003665 w 6598816"/>
              <a:gd name="connsiteY123" fmla="*/ 1223437 h 2597231"/>
              <a:gd name="connsiteX124" fmla="*/ 1146775 w 6598816"/>
              <a:gd name="connsiteY124" fmla="*/ 1223437 h 2597231"/>
              <a:gd name="connsiteX125" fmla="*/ 1146775 w 6598816"/>
              <a:gd name="connsiteY125" fmla="*/ 1366190 h 2597231"/>
              <a:gd name="connsiteX126" fmla="*/ 1290201 w 6598816"/>
              <a:gd name="connsiteY126" fmla="*/ 1366190 h 2597231"/>
              <a:gd name="connsiteX127" fmla="*/ 1290201 w 6598816"/>
              <a:gd name="connsiteY127" fmla="*/ 1508943 h 2597231"/>
              <a:gd name="connsiteX128" fmla="*/ 1432997 w 6598816"/>
              <a:gd name="connsiteY128" fmla="*/ 1508943 h 2597231"/>
              <a:gd name="connsiteX129" fmla="*/ 1432997 w 6598816"/>
              <a:gd name="connsiteY129" fmla="*/ 1652011 h 2597231"/>
              <a:gd name="connsiteX130" fmla="*/ 1576422 w 6598816"/>
              <a:gd name="connsiteY130" fmla="*/ 1652011 h 2597231"/>
              <a:gd name="connsiteX131" fmla="*/ 1576422 w 6598816"/>
              <a:gd name="connsiteY131" fmla="*/ 1366190 h 2597231"/>
              <a:gd name="connsiteX132" fmla="*/ 1719848 w 6598816"/>
              <a:gd name="connsiteY132" fmla="*/ 1366190 h 2597231"/>
              <a:gd name="connsiteX133" fmla="*/ 1719849 w 6598816"/>
              <a:gd name="connsiteY133" fmla="*/ 1080370 h 2597231"/>
              <a:gd name="connsiteX134" fmla="*/ 2006070 w 6598816"/>
              <a:gd name="connsiteY134" fmla="*/ 1080370 h 2597231"/>
              <a:gd name="connsiteX135" fmla="*/ 2006070 w 6598816"/>
              <a:gd name="connsiteY135" fmla="*/ 937302 h 2597231"/>
              <a:gd name="connsiteX136" fmla="*/ 1576108 w 6598816"/>
              <a:gd name="connsiteY136" fmla="*/ 937302 h 2597231"/>
              <a:gd name="connsiteX137" fmla="*/ 1576108 w 6598816"/>
              <a:gd name="connsiteY137" fmla="*/ 794235 h 2597231"/>
              <a:gd name="connsiteX138" fmla="*/ 1719534 w 6598816"/>
              <a:gd name="connsiteY138" fmla="*/ 794235 h 2597231"/>
              <a:gd name="connsiteX139" fmla="*/ 1719534 w 6598816"/>
              <a:gd name="connsiteY139" fmla="*/ 651482 h 2597231"/>
              <a:gd name="connsiteX140" fmla="*/ 1433313 w 6598816"/>
              <a:gd name="connsiteY140" fmla="*/ 651482 h 2597231"/>
              <a:gd name="connsiteX141" fmla="*/ 1433312 w 6598816"/>
              <a:gd name="connsiteY141" fmla="*/ 1365876 h 2597231"/>
              <a:gd name="connsiteX142" fmla="*/ 1289886 w 6598816"/>
              <a:gd name="connsiteY142" fmla="*/ 1365876 h 2597231"/>
              <a:gd name="connsiteX143" fmla="*/ 1289887 w 6598816"/>
              <a:gd name="connsiteY143" fmla="*/ 1080055 h 2597231"/>
              <a:gd name="connsiteX144" fmla="*/ 1003351 w 6598816"/>
              <a:gd name="connsiteY144" fmla="*/ 1080055 h 2597231"/>
              <a:gd name="connsiteX145" fmla="*/ 1003351 w 6598816"/>
              <a:gd name="connsiteY145" fmla="*/ 801164 h 2597231"/>
              <a:gd name="connsiteX146" fmla="*/ 1083290 w 6598816"/>
              <a:gd name="connsiteY146" fmla="*/ 734166 h 2597231"/>
              <a:gd name="connsiteX147" fmla="*/ 1146461 w 6598816"/>
              <a:gd name="connsiteY147" fmla="*/ 689290 h 2597231"/>
              <a:gd name="connsiteX148" fmla="*/ 1146461 w 6598816"/>
              <a:gd name="connsiteY148" fmla="*/ 794235 h 2597231"/>
              <a:gd name="connsiteX149" fmla="*/ 1289887 w 6598816"/>
              <a:gd name="connsiteY149" fmla="*/ 794235 h 2597231"/>
              <a:gd name="connsiteX150" fmla="*/ 1289887 w 6598816"/>
              <a:gd name="connsiteY150" fmla="*/ 651482 h 2597231"/>
              <a:gd name="connsiteX151" fmla="*/ 1432998 w 6598816"/>
              <a:gd name="connsiteY151" fmla="*/ 651482 h 2597231"/>
              <a:gd name="connsiteX152" fmla="*/ 1432998 w 6598816"/>
              <a:gd name="connsiteY152" fmla="*/ 508414 h 2597231"/>
              <a:gd name="connsiteX153" fmla="*/ 1417613 w 6598816"/>
              <a:gd name="connsiteY153" fmla="*/ 508414 h 2597231"/>
              <a:gd name="connsiteX154" fmla="*/ 1560048 w 6598816"/>
              <a:gd name="connsiteY154" fmla="*/ 423541 h 2597231"/>
              <a:gd name="connsiteX155" fmla="*/ 1677892 w 6598816"/>
              <a:gd name="connsiteY155" fmla="*/ 365661 h 2597231"/>
              <a:gd name="connsiteX156" fmla="*/ 1719849 w 6598816"/>
              <a:gd name="connsiteY156" fmla="*/ 365661 h 2597231"/>
              <a:gd name="connsiteX157" fmla="*/ 1719849 w 6598816"/>
              <a:gd name="connsiteY157" fmla="*/ 345055 h 2597231"/>
              <a:gd name="connsiteX158" fmla="*/ 1817350 w 6598816"/>
              <a:gd name="connsiteY158" fmla="*/ 297167 h 2597231"/>
              <a:gd name="connsiteX159" fmla="*/ 1863275 w 6598816"/>
              <a:gd name="connsiteY159" fmla="*/ 279089 h 2597231"/>
              <a:gd name="connsiteX160" fmla="*/ 1863275 w 6598816"/>
              <a:gd name="connsiteY160" fmla="*/ 365661 h 2597231"/>
              <a:gd name="connsiteX161" fmla="*/ 2149181 w 6598816"/>
              <a:gd name="connsiteY161" fmla="*/ 365661 h 2597231"/>
              <a:gd name="connsiteX162" fmla="*/ 2149181 w 6598816"/>
              <a:gd name="connsiteY162" fmla="*/ 366290 h 2597231"/>
              <a:gd name="connsiteX163" fmla="*/ 2149811 w 6598816"/>
              <a:gd name="connsiteY163" fmla="*/ 366290 h 2597231"/>
              <a:gd name="connsiteX164" fmla="*/ 2149811 w 6598816"/>
              <a:gd name="connsiteY164" fmla="*/ 508414 h 2597231"/>
              <a:gd name="connsiteX165" fmla="*/ 2292606 w 6598816"/>
              <a:gd name="connsiteY165" fmla="*/ 508414 h 2597231"/>
              <a:gd name="connsiteX166" fmla="*/ 2292606 w 6598816"/>
              <a:gd name="connsiteY166" fmla="*/ 509043 h 2597231"/>
              <a:gd name="connsiteX167" fmla="*/ 2579772 w 6598816"/>
              <a:gd name="connsiteY167" fmla="*/ 794235 h 2597231"/>
              <a:gd name="connsiteX168" fmla="*/ 2436662 w 6598816"/>
              <a:gd name="connsiteY168" fmla="*/ 794235 h 2597231"/>
              <a:gd name="connsiteX169" fmla="*/ 2436662 w 6598816"/>
              <a:gd name="connsiteY169" fmla="*/ 937302 h 2597231"/>
              <a:gd name="connsiteX170" fmla="*/ 2436978 w 6598816"/>
              <a:gd name="connsiteY170" fmla="*/ 937302 h 2597231"/>
              <a:gd name="connsiteX171" fmla="*/ 2579772 w 6598816"/>
              <a:gd name="connsiteY171" fmla="*/ 937302 h 2597231"/>
              <a:gd name="connsiteX172" fmla="*/ 2865993 w 6598816"/>
              <a:gd name="connsiteY172" fmla="*/ 19102 h 2597231"/>
              <a:gd name="connsiteX173" fmla="*/ 2865993 w 6598816"/>
              <a:gd name="connsiteY173" fmla="*/ 79841 h 2597231"/>
              <a:gd name="connsiteX174" fmla="*/ 2579457 w 6598816"/>
              <a:gd name="connsiteY174" fmla="*/ 79841 h 2597231"/>
              <a:gd name="connsiteX175" fmla="*/ 2579457 w 6598816"/>
              <a:gd name="connsiteY175" fmla="*/ 222593 h 2597231"/>
              <a:gd name="connsiteX176" fmla="*/ 2436032 w 6598816"/>
              <a:gd name="connsiteY176" fmla="*/ 222593 h 2597231"/>
              <a:gd name="connsiteX177" fmla="*/ 2436032 w 6598816"/>
              <a:gd name="connsiteY177" fmla="*/ 508414 h 2597231"/>
              <a:gd name="connsiteX178" fmla="*/ 2436032 w 6598816"/>
              <a:gd name="connsiteY178" fmla="*/ 509043 h 2597231"/>
              <a:gd name="connsiteX179" fmla="*/ 2293237 w 6598816"/>
              <a:gd name="connsiteY179" fmla="*/ 509043 h 2597231"/>
              <a:gd name="connsiteX180" fmla="*/ 2293237 w 6598816"/>
              <a:gd name="connsiteY180" fmla="*/ 508414 h 2597231"/>
              <a:gd name="connsiteX181" fmla="*/ 2292606 w 6598816"/>
              <a:gd name="connsiteY181" fmla="*/ 508414 h 2597231"/>
              <a:gd name="connsiteX182" fmla="*/ 2292606 w 6598816"/>
              <a:gd name="connsiteY182" fmla="*/ 366290 h 2597231"/>
              <a:gd name="connsiteX183" fmla="*/ 2149811 w 6598816"/>
              <a:gd name="connsiteY183" fmla="*/ 366290 h 2597231"/>
              <a:gd name="connsiteX184" fmla="*/ 2149811 w 6598816"/>
              <a:gd name="connsiteY184" fmla="*/ 365661 h 2597231"/>
              <a:gd name="connsiteX185" fmla="*/ 2149181 w 6598816"/>
              <a:gd name="connsiteY185" fmla="*/ 365661 h 2597231"/>
              <a:gd name="connsiteX186" fmla="*/ 2149181 w 6598816"/>
              <a:gd name="connsiteY186" fmla="*/ 223222 h 2597231"/>
              <a:gd name="connsiteX187" fmla="*/ 2292606 w 6598816"/>
              <a:gd name="connsiteY187" fmla="*/ 223222 h 2597231"/>
              <a:gd name="connsiteX188" fmla="*/ 2292606 w 6598816"/>
              <a:gd name="connsiteY188" fmla="*/ 129154 h 2597231"/>
              <a:gd name="connsiteX189" fmla="*/ 2364619 w 6598816"/>
              <a:gd name="connsiteY189" fmla="*/ 107449 h 2597231"/>
              <a:gd name="connsiteX190" fmla="*/ 2652510 w 6598816"/>
              <a:gd name="connsiteY190" fmla="*/ 46165 h 2597231"/>
              <a:gd name="connsiteX191" fmla="*/ 2866308 w 6598816"/>
              <a:gd name="connsiteY191" fmla="*/ 365661 h 2597231"/>
              <a:gd name="connsiteX192" fmla="*/ 2866308 w 6598816"/>
              <a:gd name="connsiteY192" fmla="*/ 508414 h 2597231"/>
              <a:gd name="connsiteX193" fmla="*/ 2579772 w 6598816"/>
              <a:gd name="connsiteY193" fmla="*/ 508414 h 2597231"/>
              <a:gd name="connsiteX194" fmla="*/ 2579772 w 6598816"/>
              <a:gd name="connsiteY194" fmla="*/ 365661 h 2597231"/>
              <a:gd name="connsiteX195" fmla="*/ 3154106 w 6598816"/>
              <a:gd name="connsiteY195" fmla="*/ 0 h 2597231"/>
              <a:gd name="connsiteX196" fmla="*/ 3154106 w 6598816"/>
              <a:gd name="connsiteY196" fmla="*/ 79841 h 2597231"/>
              <a:gd name="connsiteX197" fmla="*/ 3010995 w 6598816"/>
              <a:gd name="connsiteY197" fmla="*/ 79841 h 2597231"/>
              <a:gd name="connsiteX198" fmla="*/ 3010995 w 6598816"/>
              <a:gd name="connsiteY198" fmla="*/ 6014 h 2597231"/>
              <a:gd name="connsiteX199" fmla="*/ 3725602 w 6598816"/>
              <a:gd name="connsiteY199" fmla="*/ 30302 h 2597231"/>
              <a:gd name="connsiteX200" fmla="*/ 3725602 w 6598816"/>
              <a:gd name="connsiteY200" fmla="*/ 79841 h 2597231"/>
              <a:gd name="connsiteX201" fmla="*/ 3582492 w 6598816"/>
              <a:gd name="connsiteY201" fmla="*/ 79841 h 2597231"/>
              <a:gd name="connsiteX202" fmla="*/ 3582492 w 6598816"/>
              <a:gd name="connsiteY202" fmla="*/ 12160 h 2597231"/>
              <a:gd name="connsiteX203" fmla="*/ 4013084 w 6598816"/>
              <a:gd name="connsiteY203" fmla="*/ 794235 h 2597231"/>
              <a:gd name="connsiteX204" fmla="*/ 4013084 w 6598816"/>
              <a:gd name="connsiteY204" fmla="*/ 794864 h 2597231"/>
              <a:gd name="connsiteX205" fmla="*/ 4012769 w 6598816"/>
              <a:gd name="connsiteY205" fmla="*/ 794864 h 2597231"/>
              <a:gd name="connsiteX206" fmla="*/ 4012769 w 6598816"/>
              <a:gd name="connsiteY206" fmla="*/ 794235 h 2597231"/>
              <a:gd name="connsiteX207" fmla="*/ 4298991 w 6598816"/>
              <a:gd name="connsiteY207" fmla="*/ 1509573 h 2597231"/>
              <a:gd name="connsiteX208" fmla="*/ 4298991 w 6598816"/>
              <a:gd name="connsiteY208" fmla="*/ 1545118 h 2597231"/>
              <a:gd name="connsiteX209" fmla="*/ 4229523 w 6598816"/>
              <a:gd name="connsiteY209" fmla="*/ 1509573 h 2597231"/>
              <a:gd name="connsiteX210" fmla="*/ 4298991 w 6598816"/>
              <a:gd name="connsiteY210" fmla="*/ 937618 h 2597231"/>
              <a:gd name="connsiteX211" fmla="*/ 4298991 w 6598816"/>
              <a:gd name="connsiteY211" fmla="*/ 1366506 h 2597231"/>
              <a:gd name="connsiteX212" fmla="*/ 4155879 w 6598816"/>
              <a:gd name="connsiteY212" fmla="*/ 1366506 h 2597231"/>
              <a:gd name="connsiteX213" fmla="*/ 4155879 w 6598816"/>
              <a:gd name="connsiteY213" fmla="*/ 1476234 h 2597231"/>
              <a:gd name="connsiteX214" fmla="*/ 4058450 w 6598816"/>
              <a:gd name="connsiteY214" fmla="*/ 1434850 h 2597231"/>
              <a:gd name="connsiteX215" fmla="*/ 4012454 w 6598816"/>
              <a:gd name="connsiteY215" fmla="*/ 1419106 h 2597231"/>
              <a:gd name="connsiteX216" fmla="*/ 4012454 w 6598816"/>
              <a:gd name="connsiteY216" fmla="*/ 1223752 h 2597231"/>
              <a:gd name="connsiteX217" fmla="*/ 4155879 w 6598816"/>
              <a:gd name="connsiteY217" fmla="*/ 1223753 h 2597231"/>
              <a:gd name="connsiteX218" fmla="*/ 4155879 w 6598816"/>
              <a:gd name="connsiteY218" fmla="*/ 1080685 h 2597231"/>
              <a:gd name="connsiteX219" fmla="*/ 4012454 w 6598816"/>
              <a:gd name="connsiteY219" fmla="*/ 1080684 h 2597231"/>
              <a:gd name="connsiteX220" fmla="*/ 4012454 w 6598816"/>
              <a:gd name="connsiteY220" fmla="*/ 937617 h 2597231"/>
              <a:gd name="connsiteX221" fmla="*/ 4442732 w 6598816"/>
              <a:gd name="connsiteY221" fmla="*/ 651483 h 2597231"/>
              <a:gd name="connsiteX222" fmla="*/ 4442732 w 6598816"/>
              <a:gd name="connsiteY222" fmla="*/ 794236 h 2597231"/>
              <a:gd name="connsiteX223" fmla="*/ 4013084 w 6598816"/>
              <a:gd name="connsiteY223" fmla="*/ 794235 h 2597231"/>
              <a:gd name="connsiteX224" fmla="*/ 4013084 w 6598816"/>
              <a:gd name="connsiteY224" fmla="*/ 652111 h 2597231"/>
              <a:gd name="connsiteX225" fmla="*/ 3869658 w 6598816"/>
              <a:gd name="connsiteY225" fmla="*/ 652111 h 2597231"/>
              <a:gd name="connsiteX226" fmla="*/ 3869658 w 6598816"/>
              <a:gd name="connsiteY226" fmla="*/ 794864 h 2597231"/>
              <a:gd name="connsiteX227" fmla="*/ 4012769 w 6598816"/>
              <a:gd name="connsiteY227" fmla="*/ 794864 h 2597231"/>
              <a:gd name="connsiteX228" fmla="*/ 4012769 w 6598816"/>
              <a:gd name="connsiteY228" fmla="*/ 937302 h 2597231"/>
              <a:gd name="connsiteX229" fmla="*/ 3869343 w 6598816"/>
              <a:gd name="connsiteY229" fmla="*/ 937302 h 2597231"/>
              <a:gd name="connsiteX230" fmla="*/ 3869343 w 6598816"/>
              <a:gd name="connsiteY230" fmla="*/ 794864 h 2597231"/>
              <a:gd name="connsiteX231" fmla="*/ 3439696 w 6598816"/>
              <a:gd name="connsiteY231" fmla="*/ 794864 h 2597231"/>
              <a:gd name="connsiteX232" fmla="*/ 3439696 w 6598816"/>
              <a:gd name="connsiteY232" fmla="*/ 652111 h 2597231"/>
              <a:gd name="connsiteX233" fmla="*/ 3726232 w 6598816"/>
              <a:gd name="connsiteY233" fmla="*/ 652111 h 2597231"/>
              <a:gd name="connsiteX234" fmla="*/ 3726232 w 6598816"/>
              <a:gd name="connsiteY234" fmla="*/ 509043 h 2597231"/>
              <a:gd name="connsiteX235" fmla="*/ 3439696 w 6598816"/>
              <a:gd name="connsiteY235" fmla="*/ 509043 h 2597231"/>
              <a:gd name="connsiteX236" fmla="*/ 3439696 w 6598816"/>
              <a:gd name="connsiteY236" fmla="*/ 652111 h 2597231"/>
              <a:gd name="connsiteX237" fmla="*/ 3296270 w 6598816"/>
              <a:gd name="connsiteY237" fmla="*/ 652111 h 2597231"/>
              <a:gd name="connsiteX238" fmla="*/ 3296270 w 6598816"/>
              <a:gd name="connsiteY238" fmla="*/ 937931 h 2597231"/>
              <a:gd name="connsiteX239" fmla="*/ 3582807 w 6598816"/>
              <a:gd name="connsiteY239" fmla="*/ 937931 h 2597231"/>
              <a:gd name="connsiteX240" fmla="*/ 3582807 w 6598816"/>
              <a:gd name="connsiteY240" fmla="*/ 1080999 h 2597231"/>
              <a:gd name="connsiteX241" fmla="*/ 3725917 w 6598816"/>
              <a:gd name="connsiteY241" fmla="*/ 1080999 h 2597231"/>
              <a:gd name="connsiteX242" fmla="*/ 3725917 w 6598816"/>
              <a:gd name="connsiteY242" fmla="*/ 937931 h 2597231"/>
              <a:gd name="connsiteX243" fmla="*/ 3869343 w 6598816"/>
              <a:gd name="connsiteY243" fmla="*/ 937931 h 2597231"/>
              <a:gd name="connsiteX244" fmla="*/ 3869343 w 6598816"/>
              <a:gd name="connsiteY244" fmla="*/ 1366190 h 2597231"/>
              <a:gd name="connsiteX245" fmla="*/ 3843418 w 6598816"/>
              <a:gd name="connsiteY245" fmla="*/ 1366190 h 2597231"/>
              <a:gd name="connsiteX246" fmla="*/ 3748593 w 6598816"/>
              <a:gd name="connsiteY246" fmla="*/ 1341238 h 2597231"/>
              <a:gd name="connsiteX247" fmla="*/ 3587013 w 6598816"/>
              <a:gd name="connsiteY247" fmla="*/ 1311124 h 2597231"/>
              <a:gd name="connsiteX248" fmla="*/ 3582807 w 6598816"/>
              <a:gd name="connsiteY248" fmla="*/ 1310657 h 2597231"/>
              <a:gd name="connsiteX249" fmla="*/ 3582807 w 6598816"/>
              <a:gd name="connsiteY249" fmla="*/ 1223123 h 2597231"/>
              <a:gd name="connsiteX250" fmla="*/ 3439696 w 6598816"/>
              <a:gd name="connsiteY250" fmla="*/ 1223123 h 2597231"/>
              <a:gd name="connsiteX251" fmla="*/ 3439696 w 6598816"/>
              <a:gd name="connsiteY251" fmla="*/ 1294744 h 2597231"/>
              <a:gd name="connsiteX252" fmla="*/ 3421584 w 6598816"/>
              <a:gd name="connsiteY252" fmla="*/ 1292730 h 2597231"/>
              <a:gd name="connsiteX253" fmla="*/ 3252744 w 6598816"/>
              <a:gd name="connsiteY253" fmla="*/ 1286500 h 2597231"/>
              <a:gd name="connsiteX254" fmla="*/ 3153160 w 6598816"/>
              <a:gd name="connsiteY254" fmla="*/ 1290175 h 2597231"/>
              <a:gd name="connsiteX255" fmla="*/ 3153160 w 6598816"/>
              <a:gd name="connsiteY255" fmla="*/ 1223123 h 2597231"/>
              <a:gd name="connsiteX256" fmla="*/ 3439381 w 6598816"/>
              <a:gd name="connsiteY256" fmla="*/ 1223123 h 2597231"/>
              <a:gd name="connsiteX257" fmla="*/ 3439381 w 6598816"/>
              <a:gd name="connsiteY257" fmla="*/ 1080055 h 2597231"/>
              <a:gd name="connsiteX258" fmla="*/ 3152845 w 6598816"/>
              <a:gd name="connsiteY258" fmla="*/ 1080055 h 2597231"/>
              <a:gd name="connsiteX259" fmla="*/ 3152845 w 6598816"/>
              <a:gd name="connsiteY259" fmla="*/ 794235 h 2597231"/>
              <a:gd name="connsiteX260" fmla="*/ 2866308 w 6598816"/>
              <a:gd name="connsiteY260" fmla="*/ 794235 h 2597231"/>
              <a:gd name="connsiteX261" fmla="*/ 2866308 w 6598816"/>
              <a:gd name="connsiteY261" fmla="*/ 937302 h 2597231"/>
              <a:gd name="connsiteX262" fmla="*/ 3009734 w 6598816"/>
              <a:gd name="connsiteY262" fmla="*/ 937302 h 2597231"/>
              <a:gd name="connsiteX263" fmla="*/ 3009734 w 6598816"/>
              <a:gd name="connsiteY263" fmla="*/ 1300974 h 2597231"/>
              <a:gd name="connsiteX264" fmla="*/ 2918430 w 6598816"/>
              <a:gd name="connsiteY264" fmla="*/ 1311124 h 2597231"/>
              <a:gd name="connsiteX265" fmla="*/ 2866308 w 6598816"/>
              <a:gd name="connsiteY265" fmla="*/ 1320835 h 2597231"/>
              <a:gd name="connsiteX266" fmla="*/ 2866308 w 6598816"/>
              <a:gd name="connsiteY266" fmla="*/ 1223123 h 2597231"/>
              <a:gd name="connsiteX267" fmla="*/ 2722883 w 6598816"/>
              <a:gd name="connsiteY267" fmla="*/ 1223123 h 2597231"/>
              <a:gd name="connsiteX268" fmla="*/ 2722883 w 6598816"/>
              <a:gd name="connsiteY268" fmla="*/ 1350159 h 2597231"/>
              <a:gd name="connsiteX269" fmla="*/ 2661938 w 6598816"/>
              <a:gd name="connsiteY269" fmla="*/ 1366190 h 2597231"/>
              <a:gd name="connsiteX270" fmla="*/ 2579772 w 6598816"/>
              <a:gd name="connsiteY270" fmla="*/ 1366190 h 2597231"/>
              <a:gd name="connsiteX271" fmla="*/ 2579772 w 6598816"/>
              <a:gd name="connsiteY271" fmla="*/ 1389359 h 2597231"/>
              <a:gd name="connsiteX272" fmla="*/ 2446813 w 6598816"/>
              <a:gd name="connsiteY272" fmla="*/ 1434850 h 2597231"/>
              <a:gd name="connsiteX273" fmla="*/ 2299344 w 6598816"/>
              <a:gd name="connsiteY273" fmla="*/ 1497460 h 2597231"/>
              <a:gd name="connsiteX274" fmla="*/ 2292921 w 6598816"/>
              <a:gd name="connsiteY274" fmla="*/ 1500744 h 2597231"/>
              <a:gd name="connsiteX275" fmla="*/ 2292921 w 6598816"/>
              <a:gd name="connsiteY275" fmla="*/ 1366505 h 2597231"/>
              <a:gd name="connsiteX276" fmla="*/ 2579457 w 6598816"/>
              <a:gd name="connsiteY276" fmla="*/ 1366505 h 2597231"/>
              <a:gd name="connsiteX277" fmla="*/ 2579457 w 6598816"/>
              <a:gd name="connsiteY277" fmla="*/ 1223437 h 2597231"/>
              <a:gd name="connsiteX278" fmla="*/ 2292921 w 6598816"/>
              <a:gd name="connsiteY278" fmla="*/ 1223437 h 2597231"/>
              <a:gd name="connsiteX279" fmla="*/ 2292922 w 6598816"/>
              <a:gd name="connsiteY279" fmla="*/ 1080370 h 2597231"/>
              <a:gd name="connsiteX280" fmla="*/ 2436347 w 6598816"/>
              <a:gd name="connsiteY280" fmla="*/ 1080370 h 2597231"/>
              <a:gd name="connsiteX281" fmla="*/ 2436347 w 6598816"/>
              <a:gd name="connsiteY281" fmla="*/ 937302 h 2597231"/>
              <a:gd name="connsiteX282" fmla="*/ 2293552 w 6598816"/>
              <a:gd name="connsiteY282" fmla="*/ 937302 h 2597231"/>
              <a:gd name="connsiteX283" fmla="*/ 2293552 w 6598816"/>
              <a:gd name="connsiteY283" fmla="*/ 651482 h 2597231"/>
              <a:gd name="connsiteX284" fmla="*/ 2580087 w 6598816"/>
              <a:gd name="connsiteY284" fmla="*/ 651482 h 2597231"/>
              <a:gd name="connsiteX285" fmla="*/ 2580087 w 6598816"/>
              <a:gd name="connsiteY285" fmla="*/ 794235 h 2597231"/>
              <a:gd name="connsiteX286" fmla="*/ 2722883 w 6598816"/>
              <a:gd name="connsiteY286" fmla="*/ 794235 h 2597231"/>
              <a:gd name="connsiteX287" fmla="*/ 2722883 w 6598816"/>
              <a:gd name="connsiteY287" fmla="*/ 651482 h 2597231"/>
              <a:gd name="connsiteX288" fmla="*/ 3152845 w 6598816"/>
              <a:gd name="connsiteY288" fmla="*/ 651482 h 2597231"/>
              <a:gd name="connsiteX289" fmla="*/ 3152845 w 6598816"/>
              <a:gd name="connsiteY289" fmla="*/ 365661 h 2597231"/>
              <a:gd name="connsiteX290" fmla="*/ 2866308 w 6598816"/>
              <a:gd name="connsiteY290" fmla="*/ 365661 h 2597231"/>
              <a:gd name="connsiteX291" fmla="*/ 2866308 w 6598816"/>
              <a:gd name="connsiteY291" fmla="*/ 222593 h 2597231"/>
              <a:gd name="connsiteX292" fmla="*/ 3439381 w 6598816"/>
              <a:gd name="connsiteY292" fmla="*/ 222593 h 2597231"/>
              <a:gd name="connsiteX293" fmla="*/ 3439381 w 6598816"/>
              <a:gd name="connsiteY293" fmla="*/ 365661 h 2597231"/>
              <a:gd name="connsiteX294" fmla="*/ 3295955 w 6598816"/>
              <a:gd name="connsiteY294" fmla="*/ 365661 h 2597231"/>
              <a:gd name="connsiteX295" fmla="*/ 3295955 w 6598816"/>
              <a:gd name="connsiteY295" fmla="*/ 508414 h 2597231"/>
              <a:gd name="connsiteX296" fmla="*/ 3439381 w 6598816"/>
              <a:gd name="connsiteY296" fmla="*/ 508414 h 2597231"/>
              <a:gd name="connsiteX297" fmla="*/ 3439381 w 6598816"/>
              <a:gd name="connsiteY297" fmla="*/ 365661 h 2597231"/>
              <a:gd name="connsiteX298" fmla="*/ 3582807 w 6598816"/>
              <a:gd name="connsiteY298" fmla="*/ 365661 h 2597231"/>
              <a:gd name="connsiteX299" fmla="*/ 3582807 w 6598816"/>
              <a:gd name="connsiteY299" fmla="*/ 222593 h 2597231"/>
              <a:gd name="connsiteX300" fmla="*/ 3725917 w 6598816"/>
              <a:gd name="connsiteY300" fmla="*/ 222593 h 2597231"/>
              <a:gd name="connsiteX301" fmla="*/ 3725917 w 6598816"/>
              <a:gd name="connsiteY301" fmla="*/ 365661 h 2597231"/>
              <a:gd name="connsiteX302" fmla="*/ 3869343 w 6598816"/>
              <a:gd name="connsiteY302" fmla="*/ 365661 h 2597231"/>
              <a:gd name="connsiteX303" fmla="*/ 3869343 w 6598816"/>
              <a:gd name="connsiteY303" fmla="*/ 79841 h 2597231"/>
              <a:gd name="connsiteX304" fmla="*/ 4008947 w 6598816"/>
              <a:gd name="connsiteY304" fmla="*/ 79841 h 2597231"/>
              <a:gd name="connsiteX305" fmla="*/ 4012769 w 6598816"/>
              <a:gd name="connsiteY305" fmla="*/ 80655 h 2597231"/>
              <a:gd name="connsiteX306" fmla="*/ 4012769 w 6598816"/>
              <a:gd name="connsiteY306" fmla="*/ 365661 h 2597231"/>
              <a:gd name="connsiteX307" fmla="*/ 4156195 w 6598816"/>
              <a:gd name="connsiteY307" fmla="*/ 365662 h 2597231"/>
              <a:gd name="connsiteX308" fmla="*/ 4156195 w 6598816"/>
              <a:gd name="connsiteY308" fmla="*/ 508415 h 2597231"/>
              <a:gd name="connsiteX309" fmla="*/ 4299305 w 6598816"/>
              <a:gd name="connsiteY309" fmla="*/ 508415 h 2597231"/>
              <a:gd name="connsiteX310" fmla="*/ 4299305 w 6598816"/>
              <a:gd name="connsiteY310" fmla="*/ 651483 h 2597231"/>
              <a:gd name="connsiteX311" fmla="*/ 4497298 w 6598816"/>
              <a:gd name="connsiteY311" fmla="*/ 222909 h 2597231"/>
              <a:gd name="connsiteX312" fmla="*/ 4441786 w 6598816"/>
              <a:gd name="connsiteY312" fmla="*/ 222909 h 2597231"/>
              <a:gd name="connsiteX313" fmla="*/ 4441786 w 6598816"/>
              <a:gd name="connsiteY313" fmla="*/ 201060 h 2597231"/>
              <a:gd name="connsiteX314" fmla="*/ 4585526 w 6598816"/>
              <a:gd name="connsiteY314" fmla="*/ 1652012 h 2597231"/>
              <a:gd name="connsiteX315" fmla="*/ 4585526 w 6598816"/>
              <a:gd name="connsiteY315" fmla="*/ 1724049 h 2597231"/>
              <a:gd name="connsiteX316" fmla="*/ 4483398 w 6598816"/>
              <a:gd name="connsiteY316" fmla="*/ 1652068 h 2597231"/>
              <a:gd name="connsiteX317" fmla="*/ 4483305 w 6598816"/>
              <a:gd name="connsiteY317" fmla="*/ 1652012 h 2597231"/>
              <a:gd name="connsiteX318" fmla="*/ 4728637 w 6598816"/>
              <a:gd name="connsiteY318" fmla="*/ 365977 h 2597231"/>
              <a:gd name="connsiteX319" fmla="*/ 4585211 w 6598816"/>
              <a:gd name="connsiteY319" fmla="*/ 365977 h 2597231"/>
              <a:gd name="connsiteX320" fmla="*/ 4585211 w 6598816"/>
              <a:gd name="connsiteY320" fmla="*/ 257511 h 2597231"/>
              <a:gd name="connsiteX321" fmla="*/ 4685965 w 6598816"/>
              <a:gd name="connsiteY321" fmla="*/ 297167 h 2597231"/>
              <a:gd name="connsiteX322" fmla="*/ 4728322 w 6598816"/>
              <a:gd name="connsiteY322" fmla="*/ 317967 h 2597231"/>
              <a:gd name="connsiteX323" fmla="*/ 4728322 w 6598816"/>
              <a:gd name="connsiteY323" fmla="*/ 365662 h 2597231"/>
              <a:gd name="connsiteX324" fmla="*/ 4728953 w 6598816"/>
              <a:gd name="connsiteY324" fmla="*/ 1795080 h 2597231"/>
              <a:gd name="connsiteX325" fmla="*/ 4728953 w 6598816"/>
              <a:gd name="connsiteY325" fmla="*/ 1837957 h 2597231"/>
              <a:gd name="connsiteX326" fmla="*/ 4676346 w 6598816"/>
              <a:gd name="connsiteY326" fmla="*/ 1795080 h 2597231"/>
              <a:gd name="connsiteX327" fmla="*/ 4872378 w 6598816"/>
              <a:gd name="connsiteY327" fmla="*/ 1938147 h 2597231"/>
              <a:gd name="connsiteX328" fmla="*/ 4872378 w 6598816"/>
              <a:gd name="connsiteY328" fmla="*/ 1974920 h 2597231"/>
              <a:gd name="connsiteX329" fmla="*/ 4850008 w 6598816"/>
              <a:gd name="connsiteY329" fmla="*/ 1950792 h 2597231"/>
              <a:gd name="connsiteX330" fmla="*/ 4836531 w 6598816"/>
              <a:gd name="connsiteY330" fmla="*/ 1938147 h 2597231"/>
              <a:gd name="connsiteX331" fmla="*/ 5015488 w 6598816"/>
              <a:gd name="connsiteY331" fmla="*/ 2080900 h 2597231"/>
              <a:gd name="connsiteX332" fmla="*/ 5015488 w 6598816"/>
              <a:gd name="connsiteY332" fmla="*/ 2144223 h 2597231"/>
              <a:gd name="connsiteX333" fmla="*/ 4968056 w 6598816"/>
              <a:gd name="connsiteY333" fmla="*/ 2080900 h 2597231"/>
              <a:gd name="connsiteX334" fmla="*/ 5015803 w 6598816"/>
              <a:gd name="connsiteY334" fmla="*/ 1795080 h 2597231"/>
              <a:gd name="connsiteX335" fmla="*/ 5015803 w 6598816"/>
              <a:gd name="connsiteY335" fmla="*/ 1938147 h 2597231"/>
              <a:gd name="connsiteX336" fmla="*/ 4872378 w 6598816"/>
              <a:gd name="connsiteY336" fmla="*/ 1938147 h 2597231"/>
              <a:gd name="connsiteX337" fmla="*/ 4872378 w 6598816"/>
              <a:gd name="connsiteY337" fmla="*/ 1795080 h 2597231"/>
              <a:gd name="connsiteX338" fmla="*/ 5015803 w 6598816"/>
              <a:gd name="connsiteY338" fmla="*/ 794865 h 2597231"/>
              <a:gd name="connsiteX339" fmla="*/ 5015803 w 6598816"/>
              <a:gd name="connsiteY339" fmla="*/ 937618 h 2597231"/>
              <a:gd name="connsiteX340" fmla="*/ 4872378 w 6598816"/>
              <a:gd name="connsiteY340" fmla="*/ 937618 h 2597231"/>
              <a:gd name="connsiteX341" fmla="*/ 4872378 w 6598816"/>
              <a:gd name="connsiteY341" fmla="*/ 1223124 h 2597231"/>
              <a:gd name="connsiteX342" fmla="*/ 4872062 w 6598816"/>
              <a:gd name="connsiteY342" fmla="*/ 1223124 h 2597231"/>
              <a:gd name="connsiteX343" fmla="*/ 4872062 w 6598816"/>
              <a:gd name="connsiteY343" fmla="*/ 1223438 h 2597231"/>
              <a:gd name="connsiteX344" fmla="*/ 4728953 w 6598816"/>
              <a:gd name="connsiteY344" fmla="*/ 1223438 h 2597231"/>
              <a:gd name="connsiteX345" fmla="*/ 4728953 w 6598816"/>
              <a:gd name="connsiteY345" fmla="*/ 1509259 h 2597231"/>
              <a:gd name="connsiteX346" fmla="*/ 4298991 w 6598816"/>
              <a:gd name="connsiteY346" fmla="*/ 1509259 h 2597231"/>
              <a:gd name="connsiteX347" fmla="*/ 4298991 w 6598816"/>
              <a:gd name="connsiteY347" fmla="*/ 1366506 h 2597231"/>
              <a:gd name="connsiteX348" fmla="*/ 4442417 w 6598816"/>
              <a:gd name="connsiteY348" fmla="*/ 1366506 h 2597231"/>
              <a:gd name="connsiteX349" fmla="*/ 4442417 w 6598816"/>
              <a:gd name="connsiteY349" fmla="*/ 1223438 h 2597231"/>
              <a:gd name="connsiteX350" fmla="*/ 4585841 w 6598816"/>
              <a:gd name="connsiteY350" fmla="*/ 1223438 h 2597231"/>
              <a:gd name="connsiteX351" fmla="*/ 4585841 w 6598816"/>
              <a:gd name="connsiteY351" fmla="*/ 1080371 h 2597231"/>
              <a:gd name="connsiteX352" fmla="*/ 4729267 w 6598816"/>
              <a:gd name="connsiteY352" fmla="*/ 1080371 h 2597231"/>
              <a:gd name="connsiteX353" fmla="*/ 4729267 w 6598816"/>
              <a:gd name="connsiteY353" fmla="*/ 794550 h 2597231"/>
              <a:gd name="connsiteX354" fmla="*/ 5015488 w 6598816"/>
              <a:gd name="connsiteY354" fmla="*/ 794550 h 2597231"/>
              <a:gd name="connsiteX355" fmla="*/ 5015488 w 6598816"/>
              <a:gd name="connsiteY355" fmla="*/ 794865 h 2597231"/>
              <a:gd name="connsiteX356" fmla="*/ 5085793 w 6598816"/>
              <a:gd name="connsiteY356" fmla="*/ 508415 h 2597231"/>
              <a:gd name="connsiteX357" fmla="*/ 5015488 w 6598816"/>
              <a:gd name="connsiteY357" fmla="*/ 508415 h 2597231"/>
              <a:gd name="connsiteX358" fmla="*/ 5015488 w 6598816"/>
              <a:gd name="connsiteY358" fmla="*/ 651483 h 2597231"/>
              <a:gd name="connsiteX359" fmla="*/ 4585526 w 6598816"/>
              <a:gd name="connsiteY359" fmla="*/ 651483 h 2597231"/>
              <a:gd name="connsiteX360" fmla="*/ 4585526 w 6598816"/>
              <a:gd name="connsiteY360" fmla="*/ 508415 h 2597231"/>
              <a:gd name="connsiteX361" fmla="*/ 4872062 w 6598816"/>
              <a:gd name="connsiteY361" fmla="*/ 508415 h 2597231"/>
              <a:gd name="connsiteX362" fmla="*/ 4872062 w 6598816"/>
              <a:gd name="connsiteY362" fmla="*/ 388551 h 2597231"/>
              <a:gd name="connsiteX363" fmla="*/ 4943318 w 6598816"/>
              <a:gd name="connsiteY363" fmla="*/ 423541 h 2597231"/>
              <a:gd name="connsiteX364" fmla="*/ 5158914 w 6598816"/>
              <a:gd name="connsiteY364" fmla="*/ 651797 h 2597231"/>
              <a:gd name="connsiteX365" fmla="*/ 5158914 w 6598816"/>
              <a:gd name="connsiteY365" fmla="*/ 794865 h 2597231"/>
              <a:gd name="connsiteX366" fmla="*/ 5015803 w 6598816"/>
              <a:gd name="connsiteY366" fmla="*/ 794865 h 2597231"/>
              <a:gd name="connsiteX367" fmla="*/ 5015803 w 6598816"/>
              <a:gd name="connsiteY367" fmla="*/ 794550 h 2597231"/>
              <a:gd name="connsiteX368" fmla="*/ 5015488 w 6598816"/>
              <a:gd name="connsiteY368" fmla="*/ 794550 h 2597231"/>
              <a:gd name="connsiteX369" fmla="*/ 5015488 w 6598816"/>
              <a:gd name="connsiteY369" fmla="*/ 651797 h 2597231"/>
              <a:gd name="connsiteX370" fmla="*/ 5159229 w 6598816"/>
              <a:gd name="connsiteY370" fmla="*/ 2223968 h 2597231"/>
              <a:gd name="connsiteX371" fmla="*/ 5159229 w 6598816"/>
              <a:gd name="connsiteY371" fmla="*/ 2342338 h 2597231"/>
              <a:gd name="connsiteX372" fmla="*/ 5146432 w 6598816"/>
              <a:gd name="connsiteY372" fmla="*/ 2319034 h 2597231"/>
              <a:gd name="connsiteX373" fmla="*/ 5074986 w 6598816"/>
              <a:gd name="connsiteY373" fmla="*/ 2223653 h 2597231"/>
              <a:gd name="connsiteX374" fmla="*/ 5158914 w 6598816"/>
              <a:gd name="connsiteY374" fmla="*/ 2223653 h 2597231"/>
              <a:gd name="connsiteX375" fmla="*/ 5158914 w 6598816"/>
              <a:gd name="connsiteY375" fmla="*/ 2223968 h 2597231"/>
              <a:gd name="connsiteX376" fmla="*/ 5445135 w 6598816"/>
              <a:gd name="connsiteY376" fmla="*/ 2509788 h 2597231"/>
              <a:gd name="connsiteX377" fmla="*/ 5445135 w 6598816"/>
              <a:gd name="connsiteY377" fmla="*/ 2597231 h 2597231"/>
              <a:gd name="connsiteX378" fmla="*/ 5301709 w 6598816"/>
              <a:gd name="connsiteY378" fmla="*/ 2597231 h 2597231"/>
              <a:gd name="connsiteX379" fmla="*/ 5301709 w 6598816"/>
              <a:gd name="connsiteY379" fmla="*/ 2509788 h 2597231"/>
              <a:gd name="connsiteX380" fmla="*/ 5588561 w 6598816"/>
              <a:gd name="connsiteY380" fmla="*/ 1223124 h 2597231"/>
              <a:gd name="connsiteX381" fmla="*/ 5588561 w 6598816"/>
              <a:gd name="connsiteY381" fmla="*/ 1366191 h 2597231"/>
              <a:gd name="connsiteX382" fmla="*/ 5445450 w 6598816"/>
              <a:gd name="connsiteY382" fmla="*/ 1366191 h 2597231"/>
              <a:gd name="connsiteX383" fmla="*/ 5445450 w 6598816"/>
              <a:gd name="connsiteY383" fmla="*/ 1508944 h 2597231"/>
              <a:gd name="connsiteX384" fmla="*/ 5302340 w 6598816"/>
              <a:gd name="connsiteY384" fmla="*/ 1508944 h 2597231"/>
              <a:gd name="connsiteX385" fmla="*/ 5302340 w 6598816"/>
              <a:gd name="connsiteY385" fmla="*/ 1366191 h 2597231"/>
              <a:gd name="connsiteX386" fmla="*/ 5445135 w 6598816"/>
              <a:gd name="connsiteY386" fmla="*/ 1366191 h 2597231"/>
              <a:gd name="connsiteX387" fmla="*/ 5445135 w 6598816"/>
              <a:gd name="connsiteY387" fmla="*/ 1223124 h 2597231"/>
              <a:gd name="connsiteX388" fmla="*/ 5158914 w 6598816"/>
              <a:gd name="connsiteY388" fmla="*/ 1223124 h 2597231"/>
              <a:gd name="connsiteX389" fmla="*/ 5158914 w 6598816"/>
              <a:gd name="connsiteY389" fmla="*/ 1366191 h 2597231"/>
              <a:gd name="connsiteX390" fmla="*/ 5015488 w 6598816"/>
              <a:gd name="connsiteY390" fmla="*/ 1366191 h 2597231"/>
              <a:gd name="connsiteX391" fmla="*/ 5015488 w 6598816"/>
              <a:gd name="connsiteY391" fmla="*/ 1508944 h 2597231"/>
              <a:gd name="connsiteX392" fmla="*/ 4872062 w 6598816"/>
              <a:gd name="connsiteY392" fmla="*/ 1508944 h 2597231"/>
              <a:gd name="connsiteX393" fmla="*/ 4872062 w 6598816"/>
              <a:gd name="connsiteY393" fmla="*/ 1223438 h 2597231"/>
              <a:gd name="connsiteX394" fmla="*/ 4872378 w 6598816"/>
              <a:gd name="connsiteY394" fmla="*/ 1223438 h 2597231"/>
              <a:gd name="connsiteX395" fmla="*/ 4872378 w 6598816"/>
              <a:gd name="connsiteY395" fmla="*/ 1223124 h 2597231"/>
              <a:gd name="connsiteX396" fmla="*/ 5015488 w 6598816"/>
              <a:gd name="connsiteY396" fmla="*/ 1223124 h 2597231"/>
              <a:gd name="connsiteX397" fmla="*/ 5015488 w 6598816"/>
              <a:gd name="connsiteY397" fmla="*/ 1080056 h 2597231"/>
              <a:gd name="connsiteX398" fmla="*/ 5445135 w 6598816"/>
              <a:gd name="connsiteY398" fmla="*/ 1080056 h 2597231"/>
              <a:gd name="connsiteX399" fmla="*/ 5445135 w 6598816"/>
              <a:gd name="connsiteY399" fmla="*/ 1080371 h 2597231"/>
              <a:gd name="connsiteX400" fmla="*/ 5445450 w 6598816"/>
              <a:gd name="connsiteY400" fmla="*/ 1080371 h 2597231"/>
              <a:gd name="connsiteX401" fmla="*/ 5445450 w 6598816"/>
              <a:gd name="connsiteY401" fmla="*/ 1223124 h 2597231"/>
              <a:gd name="connsiteX402" fmla="*/ 5588561 w 6598816"/>
              <a:gd name="connsiteY402" fmla="*/ 937303 h 2597231"/>
              <a:gd name="connsiteX403" fmla="*/ 5588561 w 6598816"/>
              <a:gd name="connsiteY403" fmla="*/ 1080371 h 2597231"/>
              <a:gd name="connsiteX404" fmla="*/ 5445450 w 6598816"/>
              <a:gd name="connsiteY404" fmla="*/ 1080371 h 2597231"/>
              <a:gd name="connsiteX405" fmla="*/ 5445450 w 6598816"/>
              <a:gd name="connsiteY405" fmla="*/ 1080056 h 2597231"/>
              <a:gd name="connsiteX406" fmla="*/ 5445135 w 6598816"/>
              <a:gd name="connsiteY406" fmla="*/ 1080056 h 2597231"/>
              <a:gd name="connsiteX407" fmla="*/ 5445135 w 6598816"/>
              <a:gd name="connsiteY407" fmla="*/ 937303 h 2597231"/>
              <a:gd name="connsiteX408" fmla="*/ 5302024 w 6598816"/>
              <a:gd name="connsiteY408" fmla="*/ 937303 h 2597231"/>
              <a:gd name="connsiteX409" fmla="*/ 5302024 w 6598816"/>
              <a:gd name="connsiteY409" fmla="*/ 650222 h 2597231"/>
              <a:gd name="connsiteX410" fmla="*/ 5420238 w 6598816"/>
              <a:gd name="connsiteY410" fmla="*/ 734166 h 2597231"/>
              <a:gd name="connsiteX411" fmla="*/ 5491949 w 6598816"/>
              <a:gd name="connsiteY411" fmla="*/ 794236 h 2597231"/>
              <a:gd name="connsiteX412" fmla="*/ 5445450 w 6598816"/>
              <a:gd name="connsiteY412" fmla="*/ 794236 h 2597231"/>
              <a:gd name="connsiteX413" fmla="*/ 5445450 w 6598816"/>
              <a:gd name="connsiteY413" fmla="*/ 937303 h 2597231"/>
              <a:gd name="connsiteX414" fmla="*/ 5731986 w 6598816"/>
              <a:gd name="connsiteY414" fmla="*/ 2509788 h 2597231"/>
              <a:gd name="connsiteX415" fmla="*/ 5731986 w 6598816"/>
              <a:gd name="connsiteY415" fmla="*/ 2597231 h 2597231"/>
              <a:gd name="connsiteX416" fmla="*/ 5588561 w 6598816"/>
              <a:gd name="connsiteY416" fmla="*/ 2597231 h 2597231"/>
              <a:gd name="connsiteX417" fmla="*/ 5588561 w 6598816"/>
              <a:gd name="connsiteY417" fmla="*/ 2509788 h 2597231"/>
              <a:gd name="connsiteX418" fmla="*/ 5731986 w 6598816"/>
              <a:gd name="connsiteY418" fmla="*/ 1938147 h 2597231"/>
              <a:gd name="connsiteX419" fmla="*/ 5731986 w 6598816"/>
              <a:gd name="connsiteY419" fmla="*/ 2080900 h 2597231"/>
              <a:gd name="connsiteX420" fmla="*/ 5588561 w 6598816"/>
              <a:gd name="connsiteY420" fmla="*/ 2080900 h 2597231"/>
              <a:gd name="connsiteX421" fmla="*/ 5588561 w 6598816"/>
              <a:gd name="connsiteY421" fmla="*/ 1938147 h 2597231"/>
              <a:gd name="connsiteX422" fmla="*/ 5804888 w 6598816"/>
              <a:gd name="connsiteY422" fmla="*/ 1080685 h 2597231"/>
              <a:gd name="connsiteX423" fmla="*/ 5731986 w 6598816"/>
              <a:gd name="connsiteY423" fmla="*/ 1080685 h 2597231"/>
              <a:gd name="connsiteX424" fmla="*/ 5731986 w 6598816"/>
              <a:gd name="connsiteY424" fmla="*/ 1223124 h 2597231"/>
              <a:gd name="connsiteX425" fmla="*/ 5588561 w 6598816"/>
              <a:gd name="connsiteY425" fmla="*/ 1223124 h 2597231"/>
              <a:gd name="connsiteX426" fmla="*/ 5588561 w 6598816"/>
              <a:gd name="connsiteY426" fmla="*/ 1080371 h 2597231"/>
              <a:gd name="connsiteX427" fmla="*/ 5731986 w 6598816"/>
              <a:gd name="connsiteY427" fmla="*/ 1080371 h 2597231"/>
              <a:gd name="connsiteX428" fmla="*/ 5731986 w 6598816"/>
              <a:gd name="connsiteY428" fmla="*/ 1009014 h 2597231"/>
              <a:gd name="connsiteX429" fmla="*/ 5875097 w 6598816"/>
              <a:gd name="connsiteY429" fmla="*/ 1223438 h 2597231"/>
              <a:gd name="connsiteX430" fmla="*/ 5875097 w 6598816"/>
              <a:gd name="connsiteY430" fmla="*/ 1938147 h 2597231"/>
              <a:gd name="connsiteX431" fmla="*/ 5731986 w 6598816"/>
              <a:gd name="connsiteY431" fmla="*/ 1938147 h 2597231"/>
              <a:gd name="connsiteX432" fmla="*/ 5731986 w 6598816"/>
              <a:gd name="connsiteY432" fmla="*/ 1795080 h 2597231"/>
              <a:gd name="connsiteX433" fmla="*/ 5588561 w 6598816"/>
              <a:gd name="connsiteY433" fmla="*/ 1795080 h 2597231"/>
              <a:gd name="connsiteX434" fmla="*/ 5588561 w 6598816"/>
              <a:gd name="connsiteY434" fmla="*/ 1938147 h 2597231"/>
              <a:gd name="connsiteX435" fmla="*/ 5298557 w 6598816"/>
              <a:gd name="connsiteY435" fmla="*/ 1938147 h 2597231"/>
              <a:gd name="connsiteX436" fmla="*/ 5298557 w 6598816"/>
              <a:gd name="connsiteY436" fmla="*/ 2223968 h 2597231"/>
              <a:gd name="connsiteX437" fmla="*/ 5159229 w 6598816"/>
              <a:gd name="connsiteY437" fmla="*/ 2223968 h 2597231"/>
              <a:gd name="connsiteX438" fmla="*/ 5159229 w 6598816"/>
              <a:gd name="connsiteY438" fmla="*/ 2223653 h 2597231"/>
              <a:gd name="connsiteX439" fmla="*/ 5158914 w 6598816"/>
              <a:gd name="connsiteY439" fmla="*/ 2223653 h 2597231"/>
              <a:gd name="connsiteX440" fmla="*/ 5158914 w 6598816"/>
              <a:gd name="connsiteY440" fmla="*/ 1652012 h 2597231"/>
              <a:gd name="connsiteX441" fmla="*/ 5302024 w 6598816"/>
              <a:gd name="connsiteY441" fmla="*/ 1652012 h 2597231"/>
              <a:gd name="connsiteX442" fmla="*/ 5302024 w 6598816"/>
              <a:gd name="connsiteY442" fmla="*/ 1795080 h 2597231"/>
              <a:gd name="connsiteX443" fmla="*/ 5445450 w 6598816"/>
              <a:gd name="connsiteY443" fmla="*/ 1795080 h 2597231"/>
              <a:gd name="connsiteX444" fmla="*/ 5445450 w 6598816"/>
              <a:gd name="connsiteY444" fmla="*/ 1509259 h 2597231"/>
              <a:gd name="connsiteX445" fmla="*/ 5731986 w 6598816"/>
              <a:gd name="connsiteY445" fmla="*/ 1509259 h 2597231"/>
              <a:gd name="connsiteX446" fmla="*/ 5731986 w 6598816"/>
              <a:gd name="connsiteY446" fmla="*/ 1223438 h 2597231"/>
              <a:gd name="connsiteX447" fmla="*/ 6018523 w 6598816"/>
              <a:gd name="connsiteY447" fmla="*/ 2509788 h 2597231"/>
              <a:gd name="connsiteX448" fmla="*/ 6018523 w 6598816"/>
              <a:gd name="connsiteY448" fmla="*/ 2597231 h 2597231"/>
              <a:gd name="connsiteX449" fmla="*/ 5875097 w 6598816"/>
              <a:gd name="connsiteY449" fmla="*/ 2597231 h 2597231"/>
              <a:gd name="connsiteX450" fmla="*/ 5875097 w 6598816"/>
              <a:gd name="connsiteY450" fmla="*/ 2509788 h 2597231"/>
              <a:gd name="connsiteX451" fmla="*/ 6544133 w 6598816"/>
              <a:gd name="connsiteY451" fmla="*/ 2223968 h 2597231"/>
              <a:gd name="connsiteX452" fmla="*/ 6305059 w 6598816"/>
              <a:gd name="connsiteY452" fmla="*/ 2223968 h 2597231"/>
              <a:gd name="connsiteX453" fmla="*/ 6305059 w 6598816"/>
              <a:gd name="connsiteY453" fmla="*/ 2509788 h 2597231"/>
              <a:gd name="connsiteX454" fmla="*/ 6162264 w 6598816"/>
              <a:gd name="connsiteY454" fmla="*/ 2509788 h 2597231"/>
              <a:gd name="connsiteX455" fmla="*/ 6162264 w 6598816"/>
              <a:gd name="connsiteY455" fmla="*/ 2223653 h 2597231"/>
              <a:gd name="connsiteX456" fmla="*/ 6018838 w 6598816"/>
              <a:gd name="connsiteY456" fmla="*/ 2223653 h 2597231"/>
              <a:gd name="connsiteX457" fmla="*/ 6018838 w 6598816"/>
              <a:gd name="connsiteY457" fmla="*/ 2366721 h 2597231"/>
              <a:gd name="connsiteX458" fmla="*/ 5875412 w 6598816"/>
              <a:gd name="connsiteY458" fmla="*/ 2366721 h 2597231"/>
              <a:gd name="connsiteX459" fmla="*/ 5875412 w 6598816"/>
              <a:gd name="connsiteY459" fmla="*/ 2224282 h 2597231"/>
              <a:gd name="connsiteX460" fmla="*/ 5732302 w 6598816"/>
              <a:gd name="connsiteY460" fmla="*/ 2224282 h 2597231"/>
              <a:gd name="connsiteX461" fmla="*/ 5732302 w 6598816"/>
              <a:gd name="connsiteY461" fmla="*/ 2081215 h 2597231"/>
              <a:gd name="connsiteX462" fmla="*/ 5875412 w 6598816"/>
              <a:gd name="connsiteY462" fmla="*/ 2081215 h 2597231"/>
              <a:gd name="connsiteX463" fmla="*/ 5875412 w 6598816"/>
              <a:gd name="connsiteY463" fmla="*/ 1938461 h 2597231"/>
              <a:gd name="connsiteX464" fmla="*/ 6161948 w 6598816"/>
              <a:gd name="connsiteY464" fmla="*/ 1938461 h 2597231"/>
              <a:gd name="connsiteX465" fmla="*/ 6161948 w 6598816"/>
              <a:gd name="connsiteY465" fmla="*/ 1795394 h 2597231"/>
              <a:gd name="connsiteX466" fmla="*/ 6018523 w 6598816"/>
              <a:gd name="connsiteY466" fmla="*/ 1795394 h 2597231"/>
              <a:gd name="connsiteX467" fmla="*/ 6018523 w 6598816"/>
              <a:gd name="connsiteY467" fmla="*/ 1652326 h 2597231"/>
              <a:gd name="connsiteX468" fmla="*/ 6252322 w 6598816"/>
              <a:gd name="connsiteY468" fmla="*/ 1652326 h 2597231"/>
              <a:gd name="connsiteX469" fmla="*/ 6340673 w 6598816"/>
              <a:gd name="connsiteY469" fmla="*/ 1795080 h 2597231"/>
              <a:gd name="connsiteX470" fmla="*/ 6305059 w 6598816"/>
              <a:gd name="connsiteY470" fmla="*/ 1795080 h 2597231"/>
              <a:gd name="connsiteX471" fmla="*/ 6305059 w 6598816"/>
              <a:gd name="connsiteY471" fmla="*/ 2080900 h 2597231"/>
              <a:gd name="connsiteX472" fmla="*/ 6448485 w 6598816"/>
              <a:gd name="connsiteY472" fmla="*/ 2080900 h 2597231"/>
              <a:gd name="connsiteX473" fmla="*/ 6448485 w 6598816"/>
              <a:gd name="connsiteY473" fmla="*/ 2004503 h 2597231"/>
              <a:gd name="connsiteX474" fmla="*/ 6474280 w 6598816"/>
              <a:gd name="connsiteY474" fmla="*/ 2054867 h 2597231"/>
              <a:gd name="connsiteX475" fmla="*/ 6591595 w 6598816"/>
              <a:gd name="connsiteY475" fmla="*/ 2366721 h 2597231"/>
              <a:gd name="connsiteX476" fmla="*/ 6591595 w 6598816"/>
              <a:gd name="connsiteY476" fmla="*/ 2509788 h 2597231"/>
              <a:gd name="connsiteX477" fmla="*/ 6448485 w 6598816"/>
              <a:gd name="connsiteY477" fmla="*/ 2509788 h 2597231"/>
              <a:gd name="connsiteX478" fmla="*/ 6448485 w 6598816"/>
              <a:gd name="connsiteY478" fmla="*/ 2366721 h 2597231"/>
              <a:gd name="connsiteX479" fmla="*/ 6598816 w 6598816"/>
              <a:gd name="connsiteY479" fmla="*/ 2366721 h 2597231"/>
              <a:gd name="connsiteX480" fmla="*/ 6591595 w 6598816"/>
              <a:gd name="connsiteY480" fmla="*/ 2366721 h 2597231"/>
              <a:gd name="connsiteX481" fmla="*/ 6591595 w 6598816"/>
              <a:gd name="connsiteY481" fmla="*/ 2344128 h 259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</a:cxnLst>
            <a:rect l="l" t="t" r="r" b="b"/>
            <a:pathLst>
              <a:path w="6598816" h="2597231">
                <a:moveTo>
                  <a:pt x="286851" y="2223967"/>
                </a:moveTo>
                <a:lnTo>
                  <a:pt x="286851" y="2597230"/>
                </a:lnTo>
                <a:lnTo>
                  <a:pt x="0" y="2597230"/>
                </a:lnTo>
                <a:lnTo>
                  <a:pt x="0" y="2366720"/>
                </a:lnTo>
                <a:lnTo>
                  <a:pt x="143426" y="2366720"/>
                </a:lnTo>
                <a:lnTo>
                  <a:pt x="143426" y="2223967"/>
                </a:lnTo>
                <a:close/>
                <a:moveTo>
                  <a:pt x="573703" y="2509787"/>
                </a:moveTo>
                <a:lnTo>
                  <a:pt x="573703" y="2597230"/>
                </a:lnTo>
                <a:lnTo>
                  <a:pt x="430277" y="2597230"/>
                </a:lnTo>
                <a:lnTo>
                  <a:pt x="430277" y="2509787"/>
                </a:lnTo>
                <a:close/>
                <a:moveTo>
                  <a:pt x="717129" y="1795079"/>
                </a:moveTo>
                <a:lnTo>
                  <a:pt x="717129" y="1938146"/>
                </a:lnTo>
                <a:lnTo>
                  <a:pt x="573703" y="1938146"/>
                </a:lnTo>
                <a:lnTo>
                  <a:pt x="573703" y="1795079"/>
                </a:lnTo>
                <a:lnTo>
                  <a:pt x="287482" y="1795079"/>
                </a:lnTo>
                <a:lnTo>
                  <a:pt x="287482" y="1594849"/>
                </a:lnTo>
                <a:lnTo>
                  <a:pt x="310204" y="1558072"/>
                </a:lnTo>
                <a:lnTo>
                  <a:pt x="430592" y="1394285"/>
                </a:lnTo>
                <a:lnTo>
                  <a:pt x="430592" y="1652011"/>
                </a:lnTo>
                <a:lnTo>
                  <a:pt x="574018" y="1652011"/>
                </a:lnTo>
                <a:lnTo>
                  <a:pt x="574018" y="1795079"/>
                </a:lnTo>
                <a:close/>
                <a:moveTo>
                  <a:pt x="859925" y="922244"/>
                </a:moveTo>
                <a:lnTo>
                  <a:pt x="859925" y="937302"/>
                </a:lnTo>
                <a:lnTo>
                  <a:pt x="844619" y="937302"/>
                </a:lnTo>
                <a:close/>
                <a:moveTo>
                  <a:pt x="1003351" y="1080055"/>
                </a:moveTo>
                <a:lnTo>
                  <a:pt x="1003350" y="1223123"/>
                </a:lnTo>
                <a:lnTo>
                  <a:pt x="859924" y="1223123"/>
                </a:lnTo>
                <a:lnTo>
                  <a:pt x="859925" y="1080055"/>
                </a:lnTo>
                <a:close/>
                <a:moveTo>
                  <a:pt x="1289887" y="587401"/>
                </a:moveTo>
                <a:lnTo>
                  <a:pt x="1289887" y="651482"/>
                </a:lnTo>
                <a:lnTo>
                  <a:pt x="1199681" y="651482"/>
                </a:lnTo>
                <a:close/>
                <a:moveTo>
                  <a:pt x="1290201" y="1937832"/>
                </a:moveTo>
                <a:lnTo>
                  <a:pt x="1290201" y="2080585"/>
                </a:lnTo>
                <a:lnTo>
                  <a:pt x="1146775" y="2080585"/>
                </a:lnTo>
                <a:lnTo>
                  <a:pt x="1146775" y="2223652"/>
                </a:lnTo>
                <a:lnTo>
                  <a:pt x="1003665" y="2223652"/>
                </a:lnTo>
                <a:lnTo>
                  <a:pt x="1003665" y="2366720"/>
                </a:lnTo>
                <a:lnTo>
                  <a:pt x="1146775" y="2366720"/>
                </a:lnTo>
                <a:lnTo>
                  <a:pt x="1146775" y="2223967"/>
                </a:lnTo>
                <a:lnTo>
                  <a:pt x="1290201" y="2223967"/>
                </a:lnTo>
                <a:lnTo>
                  <a:pt x="1290201" y="2444097"/>
                </a:lnTo>
                <a:lnTo>
                  <a:pt x="1206285" y="2597230"/>
                </a:lnTo>
                <a:lnTo>
                  <a:pt x="1146775" y="2597230"/>
                </a:lnTo>
                <a:lnTo>
                  <a:pt x="1146775" y="2509787"/>
                </a:lnTo>
                <a:lnTo>
                  <a:pt x="1003665" y="2509787"/>
                </a:lnTo>
                <a:lnTo>
                  <a:pt x="1003665" y="2597230"/>
                </a:lnTo>
                <a:lnTo>
                  <a:pt x="859924" y="2597230"/>
                </a:lnTo>
                <a:lnTo>
                  <a:pt x="859924" y="2366720"/>
                </a:lnTo>
                <a:lnTo>
                  <a:pt x="429962" y="2366720"/>
                </a:lnTo>
                <a:lnTo>
                  <a:pt x="429962" y="2080899"/>
                </a:lnTo>
                <a:lnTo>
                  <a:pt x="143426" y="2080899"/>
                </a:lnTo>
                <a:lnTo>
                  <a:pt x="143426" y="1938146"/>
                </a:lnTo>
                <a:lnTo>
                  <a:pt x="573388" y="1938146"/>
                </a:lnTo>
                <a:lnTo>
                  <a:pt x="573388" y="2080899"/>
                </a:lnTo>
                <a:lnTo>
                  <a:pt x="716813" y="2080899"/>
                </a:lnTo>
                <a:lnTo>
                  <a:pt x="716813" y="2223967"/>
                </a:lnTo>
                <a:lnTo>
                  <a:pt x="860239" y="2223967"/>
                </a:lnTo>
                <a:lnTo>
                  <a:pt x="860239" y="1651697"/>
                </a:lnTo>
                <a:lnTo>
                  <a:pt x="1003665" y="1651697"/>
                </a:lnTo>
                <a:lnTo>
                  <a:pt x="1003665" y="1509258"/>
                </a:lnTo>
                <a:lnTo>
                  <a:pt x="1146775" y="1509258"/>
                </a:lnTo>
                <a:lnTo>
                  <a:pt x="1146775" y="1652325"/>
                </a:lnTo>
                <a:lnTo>
                  <a:pt x="1003665" y="1652325"/>
                </a:lnTo>
                <a:lnTo>
                  <a:pt x="1003665" y="1794764"/>
                </a:lnTo>
                <a:lnTo>
                  <a:pt x="1146775" y="1794764"/>
                </a:lnTo>
                <a:lnTo>
                  <a:pt x="1146775" y="1937832"/>
                </a:lnTo>
                <a:close/>
                <a:moveTo>
                  <a:pt x="1577052" y="1938146"/>
                </a:moveTo>
                <a:lnTo>
                  <a:pt x="1577052" y="2034867"/>
                </a:lnTo>
                <a:lnTo>
                  <a:pt x="1547817" y="2066406"/>
                </a:lnTo>
                <a:lnTo>
                  <a:pt x="1536970" y="2080899"/>
                </a:lnTo>
                <a:lnTo>
                  <a:pt x="1433627" y="2080899"/>
                </a:lnTo>
                <a:lnTo>
                  <a:pt x="1433627" y="1938146"/>
                </a:lnTo>
                <a:close/>
                <a:moveTo>
                  <a:pt x="2006385" y="508414"/>
                </a:moveTo>
                <a:lnTo>
                  <a:pt x="1862960" y="508414"/>
                </a:lnTo>
                <a:lnTo>
                  <a:pt x="1862960" y="794235"/>
                </a:lnTo>
                <a:lnTo>
                  <a:pt x="2006385" y="794235"/>
                </a:lnTo>
                <a:lnTo>
                  <a:pt x="2006385" y="651482"/>
                </a:lnTo>
                <a:close/>
                <a:moveTo>
                  <a:pt x="2021306" y="1652325"/>
                </a:moveTo>
                <a:lnTo>
                  <a:pt x="2006384" y="1662838"/>
                </a:lnTo>
                <a:lnTo>
                  <a:pt x="2006384" y="1652325"/>
                </a:lnTo>
                <a:close/>
                <a:moveTo>
                  <a:pt x="2149496" y="172287"/>
                </a:moveTo>
                <a:lnTo>
                  <a:pt x="2149496" y="222593"/>
                </a:lnTo>
                <a:lnTo>
                  <a:pt x="2006795" y="222593"/>
                </a:lnTo>
                <a:lnTo>
                  <a:pt x="2085887" y="191459"/>
                </a:lnTo>
                <a:close/>
                <a:moveTo>
                  <a:pt x="2149810" y="1223437"/>
                </a:moveTo>
                <a:lnTo>
                  <a:pt x="2149810" y="1509258"/>
                </a:lnTo>
                <a:lnTo>
                  <a:pt x="2149495" y="1509572"/>
                </a:lnTo>
                <a:lnTo>
                  <a:pt x="1862959" y="1509572"/>
                </a:lnTo>
                <a:lnTo>
                  <a:pt x="1862959" y="1366505"/>
                </a:lnTo>
                <a:lnTo>
                  <a:pt x="2006384" y="1366505"/>
                </a:lnTo>
                <a:lnTo>
                  <a:pt x="2006384" y="1223437"/>
                </a:lnTo>
                <a:close/>
                <a:moveTo>
                  <a:pt x="2293237" y="509043"/>
                </a:moveTo>
                <a:lnTo>
                  <a:pt x="2293237" y="651482"/>
                </a:lnTo>
                <a:lnTo>
                  <a:pt x="2149811" y="651482"/>
                </a:lnTo>
                <a:lnTo>
                  <a:pt x="2149811" y="1080370"/>
                </a:lnTo>
                <a:lnTo>
                  <a:pt x="2149496" y="1080370"/>
                </a:lnTo>
                <a:lnTo>
                  <a:pt x="2006385" y="1080370"/>
                </a:lnTo>
                <a:lnTo>
                  <a:pt x="2006384" y="1223437"/>
                </a:lnTo>
                <a:lnTo>
                  <a:pt x="1862959" y="1223437"/>
                </a:lnTo>
                <a:lnTo>
                  <a:pt x="1862959" y="1366505"/>
                </a:lnTo>
                <a:lnTo>
                  <a:pt x="1719533" y="1366505"/>
                </a:lnTo>
                <a:lnTo>
                  <a:pt x="1719533" y="1509572"/>
                </a:lnTo>
                <a:lnTo>
                  <a:pt x="1862959" y="1509572"/>
                </a:lnTo>
                <a:lnTo>
                  <a:pt x="1862959" y="1767133"/>
                </a:lnTo>
                <a:lnTo>
                  <a:pt x="1769979" y="1842901"/>
                </a:lnTo>
                <a:lnTo>
                  <a:pt x="1668797" y="1937832"/>
                </a:lnTo>
                <a:lnTo>
                  <a:pt x="1576107" y="1937832"/>
                </a:lnTo>
                <a:lnTo>
                  <a:pt x="1576107" y="1794764"/>
                </a:lnTo>
                <a:lnTo>
                  <a:pt x="1289571" y="1794764"/>
                </a:lnTo>
                <a:lnTo>
                  <a:pt x="1289571" y="1508943"/>
                </a:lnTo>
                <a:lnTo>
                  <a:pt x="1146775" y="1508943"/>
                </a:lnTo>
                <a:lnTo>
                  <a:pt x="1146775" y="1366505"/>
                </a:lnTo>
                <a:lnTo>
                  <a:pt x="1003665" y="1366505"/>
                </a:lnTo>
                <a:lnTo>
                  <a:pt x="1003665" y="1508943"/>
                </a:lnTo>
                <a:lnTo>
                  <a:pt x="573703" y="1508943"/>
                </a:lnTo>
                <a:lnTo>
                  <a:pt x="573703" y="1365876"/>
                </a:lnTo>
                <a:lnTo>
                  <a:pt x="451474" y="1365876"/>
                </a:lnTo>
                <a:lnTo>
                  <a:pt x="478329" y="1329340"/>
                </a:lnTo>
                <a:lnTo>
                  <a:pt x="573703" y="1219232"/>
                </a:lnTo>
                <a:lnTo>
                  <a:pt x="573703" y="1223123"/>
                </a:lnTo>
                <a:lnTo>
                  <a:pt x="717129" y="1223123"/>
                </a:lnTo>
                <a:lnTo>
                  <a:pt x="717129" y="1366190"/>
                </a:lnTo>
                <a:lnTo>
                  <a:pt x="1003665" y="1366190"/>
                </a:lnTo>
                <a:lnTo>
                  <a:pt x="1003665" y="1223437"/>
                </a:lnTo>
                <a:lnTo>
                  <a:pt x="1146775" y="1223437"/>
                </a:lnTo>
                <a:lnTo>
                  <a:pt x="1146775" y="1366190"/>
                </a:lnTo>
                <a:lnTo>
                  <a:pt x="1290201" y="1366190"/>
                </a:lnTo>
                <a:lnTo>
                  <a:pt x="1290201" y="1508943"/>
                </a:lnTo>
                <a:lnTo>
                  <a:pt x="1432997" y="1508943"/>
                </a:lnTo>
                <a:lnTo>
                  <a:pt x="1432997" y="1652011"/>
                </a:lnTo>
                <a:lnTo>
                  <a:pt x="1576422" y="1652011"/>
                </a:lnTo>
                <a:lnTo>
                  <a:pt x="1576422" y="1366190"/>
                </a:lnTo>
                <a:lnTo>
                  <a:pt x="1719848" y="1366190"/>
                </a:lnTo>
                <a:lnTo>
                  <a:pt x="1719849" y="1080370"/>
                </a:lnTo>
                <a:lnTo>
                  <a:pt x="2006070" y="1080370"/>
                </a:lnTo>
                <a:lnTo>
                  <a:pt x="2006070" y="937302"/>
                </a:lnTo>
                <a:lnTo>
                  <a:pt x="1576108" y="937302"/>
                </a:lnTo>
                <a:lnTo>
                  <a:pt x="1576108" y="794235"/>
                </a:lnTo>
                <a:lnTo>
                  <a:pt x="1719534" y="794235"/>
                </a:lnTo>
                <a:lnTo>
                  <a:pt x="1719534" y="651482"/>
                </a:lnTo>
                <a:lnTo>
                  <a:pt x="1433313" y="651482"/>
                </a:lnTo>
                <a:lnTo>
                  <a:pt x="1433312" y="1365876"/>
                </a:lnTo>
                <a:lnTo>
                  <a:pt x="1289886" y="1365876"/>
                </a:lnTo>
                <a:lnTo>
                  <a:pt x="1289887" y="1080055"/>
                </a:lnTo>
                <a:lnTo>
                  <a:pt x="1003351" y="1080055"/>
                </a:lnTo>
                <a:lnTo>
                  <a:pt x="1003351" y="801164"/>
                </a:lnTo>
                <a:lnTo>
                  <a:pt x="1083290" y="734166"/>
                </a:lnTo>
                <a:lnTo>
                  <a:pt x="1146461" y="689290"/>
                </a:lnTo>
                <a:lnTo>
                  <a:pt x="1146461" y="794235"/>
                </a:lnTo>
                <a:lnTo>
                  <a:pt x="1289887" y="794235"/>
                </a:lnTo>
                <a:lnTo>
                  <a:pt x="1289887" y="651482"/>
                </a:lnTo>
                <a:lnTo>
                  <a:pt x="1432998" y="651482"/>
                </a:lnTo>
                <a:lnTo>
                  <a:pt x="1432998" y="508414"/>
                </a:lnTo>
                <a:lnTo>
                  <a:pt x="1417613" y="508414"/>
                </a:lnTo>
                <a:lnTo>
                  <a:pt x="1560048" y="423541"/>
                </a:lnTo>
                <a:lnTo>
                  <a:pt x="1677892" y="365661"/>
                </a:lnTo>
                <a:lnTo>
                  <a:pt x="1719849" y="365661"/>
                </a:lnTo>
                <a:lnTo>
                  <a:pt x="1719849" y="345055"/>
                </a:lnTo>
                <a:lnTo>
                  <a:pt x="1817350" y="297167"/>
                </a:lnTo>
                <a:lnTo>
                  <a:pt x="1863275" y="279089"/>
                </a:lnTo>
                <a:lnTo>
                  <a:pt x="1863275" y="365661"/>
                </a:lnTo>
                <a:lnTo>
                  <a:pt x="2149181" y="365661"/>
                </a:lnTo>
                <a:lnTo>
                  <a:pt x="2149181" y="366290"/>
                </a:lnTo>
                <a:lnTo>
                  <a:pt x="2149811" y="366290"/>
                </a:lnTo>
                <a:lnTo>
                  <a:pt x="2149811" y="508414"/>
                </a:lnTo>
                <a:lnTo>
                  <a:pt x="2292606" y="508414"/>
                </a:lnTo>
                <a:lnTo>
                  <a:pt x="2292606" y="509043"/>
                </a:lnTo>
                <a:close/>
                <a:moveTo>
                  <a:pt x="2579772" y="794235"/>
                </a:moveTo>
                <a:lnTo>
                  <a:pt x="2436662" y="794235"/>
                </a:lnTo>
                <a:lnTo>
                  <a:pt x="2436662" y="937302"/>
                </a:lnTo>
                <a:lnTo>
                  <a:pt x="2436978" y="937302"/>
                </a:lnTo>
                <a:lnTo>
                  <a:pt x="2579772" y="937302"/>
                </a:lnTo>
                <a:close/>
                <a:moveTo>
                  <a:pt x="2865993" y="19102"/>
                </a:moveTo>
                <a:lnTo>
                  <a:pt x="2865993" y="79841"/>
                </a:lnTo>
                <a:lnTo>
                  <a:pt x="2579457" y="79841"/>
                </a:lnTo>
                <a:lnTo>
                  <a:pt x="2579457" y="222593"/>
                </a:lnTo>
                <a:lnTo>
                  <a:pt x="2436032" y="222593"/>
                </a:lnTo>
                <a:lnTo>
                  <a:pt x="2436032" y="508414"/>
                </a:lnTo>
                <a:lnTo>
                  <a:pt x="2436032" y="509043"/>
                </a:lnTo>
                <a:lnTo>
                  <a:pt x="2293237" y="509043"/>
                </a:lnTo>
                <a:lnTo>
                  <a:pt x="2293237" y="508414"/>
                </a:lnTo>
                <a:lnTo>
                  <a:pt x="2292606" y="508414"/>
                </a:lnTo>
                <a:lnTo>
                  <a:pt x="2292606" y="366290"/>
                </a:lnTo>
                <a:lnTo>
                  <a:pt x="2149811" y="366290"/>
                </a:lnTo>
                <a:lnTo>
                  <a:pt x="2149811" y="365661"/>
                </a:lnTo>
                <a:lnTo>
                  <a:pt x="2149181" y="365661"/>
                </a:lnTo>
                <a:lnTo>
                  <a:pt x="2149181" y="223222"/>
                </a:lnTo>
                <a:lnTo>
                  <a:pt x="2292606" y="223222"/>
                </a:lnTo>
                <a:lnTo>
                  <a:pt x="2292606" y="129154"/>
                </a:lnTo>
                <a:lnTo>
                  <a:pt x="2364619" y="107449"/>
                </a:lnTo>
                <a:cubicBezTo>
                  <a:pt x="2459114" y="83176"/>
                  <a:pt x="2555135" y="62691"/>
                  <a:pt x="2652510" y="46165"/>
                </a:cubicBezTo>
                <a:close/>
                <a:moveTo>
                  <a:pt x="2866308" y="365661"/>
                </a:moveTo>
                <a:lnTo>
                  <a:pt x="2866308" y="508414"/>
                </a:lnTo>
                <a:lnTo>
                  <a:pt x="2579772" y="508414"/>
                </a:lnTo>
                <a:lnTo>
                  <a:pt x="2579772" y="365661"/>
                </a:lnTo>
                <a:close/>
                <a:moveTo>
                  <a:pt x="3154106" y="0"/>
                </a:moveTo>
                <a:lnTo>
                  <a:pt x="3154106" y="79841"/>
                </a:lnTo>
                <a:lnTo>
                  <a:pt x="3010995" y="79841"/>
                </a:lnTo>
                <a:lnTo>
                  <a:pt x="3010995" y="6014"/>
                </a:lnTo>
                <a:close/>
                <a:moveTo>
                  <a:pt x="3725602" y="30302"/>
                </a:moveTo>
                <a:lnTo>
                  <a:pt x="3725602" y="79841"/>
                </a:lnTo>
                <a:lnTo>
                  <a:pt x="3582492" y="79841"/>
                </a:lnTo>
                <a:lnTo>
                  <a:pt x="3582492" y="12160"/>
                </a:lnTo>
                <a:close/>
                <a:moveTo>
                  <a:pt x="4013084" y="794235"/>
                </a:moveTo>
                <a:lnTo>
                  <a:pt x="4013084" y="794864"/>
                </a:lnTo>
                <a:lnTo>
                  <a:pt x="4012769" y="794864"/>
                </a:lnTo>
                <a:lnTo>
                  <a:pt x="4012769" y="794235"/>
                </a:lnTo>
                <a:close/>
                <a:moveTo>
                  <a:pt x="4298991" y="1509573"/>
                </a:moveTo>
                <a:lnTo>
                  <a:pt x="4298991" y="1545118"/>
                </a:lnTo>
                <a:lnTo>
                  <a:pt x="4229523" y="1509573"/>
                </a:lnTo>
                <a:close/>
                <a:moveTo>
                  <a:pt x="4298991" y="937618"/>
                </a:moveTo>
                <a:lnTo>
                  <a:pt x="4298991" y="1366506"/>
                </a:lnTo>
                <a:lnTo>
                  <a:pt x="4155879" y="1366506"/>
                </a:lnTo>
                <a:lnTo>
                  <a:pt x="4155879" y="1476234"/>
                </a:lnTo>
                <a:lnTo>
                  <a:pt x="4058450" y="1434850"/>
                </a:lnTo>
                <a:lnTo>
                  <a:pt x="4012454" y="1419106"/>
                </a:lnTo>
                <a:lnTo>
                  <a:pt x="4012454" y="1223752"/>
                </a:lnTo>
                <a:lnTo>
                  <a:pt x="4155879" y="1223753"/>
                </a:lnTo>
                <a:lnTo>
                  <a:pt x="4155879" y="1080685"/>
                </a:lnTo>
                <a:lnTo>
                  <a:pt x="4012454" y="1080684"/>
                </a:lnTo>
                <a:lnTo>
                  <a:pt x="4012454" y="937617"/>
                </a:lnTo>
                <a:close/>
                <a:moveTo>
                  <a:pt x="4442732" y="651483"/>
                </a:moveTo>
                <a:lnTo>
                  <a:pt x="4442732" y="794236"/>
                </a:lnTo>
                <a:lnTo>
                  <a:pt x="4013084" y="794235"/>
                </a:lnTo>
                <a:lnTo>
                  <a:pt x="4013084" y="652111"/>
                </a:lnTo>
                <a:lnTo>
                  <a:pt x="3869658" y="652111"/>
                </a:lnTo>
                <a:lnTo>
                  <a:pt x="3869658" y="794864"/>
                </a:lnTo>
                <a:lnTo>
                  <a:pt x="4012769" y="794864"/>
                </a:lnTo>
                <a:lnTo>
                  <a:pt x="4012769" y="937302"/>
                </a:lnTo>
                <a:lnTo>
                  <a:pt x="3869343" y="937302"/>
                </a:lnTo>
                <a:lnTo>
                  <a:pt x="3869343" y="794864"/>
                </a:lnTo>
                <a:lnTo>
                  <a:pt x="3439696" y="794864"/>
                </a:lnTo>
                <a:lnTo>
                  <a:pt x="3439696" y="652111"/>
                </a:lnTo>
                <a:lnTo>
                  <a:pt x="3726232" y="652111"/>
                </a:lnTo>
                <a:lnTo>
                  <a:pt x="3726232" y="509043"/>
                </a:lnTo>
                <a:lnTo>
                  <a:pt x="3439696" y="509043"/>
                </a:lnTo>
                <a:lnTo>
                  <a:pt x="3439696" y="652111"/>
                </a:lnTo>
                <a:lnTo>
                  <a:pt x="3296270" y="652111"/>
                </a:lnTo>
                <a:lnTo>
                  <a:pt x="3296270" y="937931"/>
                </a:lnTo>
                <a:lnTo>
                  <a:pt x="3582807" y="937931"/>
                </a:lnTo>
                <a:lnTo>
                  <a:pt x="3582807" y="1080999"/>
                </a:lnTo>
                <a:lnTo>
                  <a:pt x="3725917" y="1080999"/>
                </a:lnTo>
                <a:lnTo>
                  <a:pt x="3725917" y="937931"/>
                </a:lnTo>
                <a:lnTo>
                  <a:pt x="3869343" y="937931"/>
                </a:lnTo>
                <a:lnTo>
                  <a:pt x="3869343" y="1366190"/>
                </a:lnTo>
                <a:lnTo>
                  <a:pt x="3843418" y="1366190"/>
                </a:lnTo>
                <a:lnTo>
                  <a:pt x="3748593" y="1341238"/>
                </a:lnTo>
                <a:cubicBezTo>
                  <a:pt x="3695423" y="1329296"/>
                  <a:pt x="3641539" y="1319233"/>
                  <a:pt x="3587013" y="1311124"/>
                </a:cubicBezTo>
                <a:lnTo>
                  <a:pt x="3582807" y="1310657"/>
                </a:lnTo>
                <a:lnTo>
                  <a:pt x="3582807" y="1223123"/>
                </a:lnTo>
                <a:lnTo>
                  <a:pt x="3439696" y="1223123"/>
                </a:lnTo>
                <a:lnTo>
                  <a:pt x="3439696" y="1294744"/>
                </a:lnTo>
                <a:lnTo>
                  <a:pt x="3421584" y="1292730"/>
                </a:lnTo>
                <a:cubicBezTo>
                  <a:pt x="3365848" y="1288602"/>
                  <a:pt x="3309544" y="1286500"/>
                  <a:pt x="3252744" y="1286500"/>
                </a:cubicBezTo>
                <a:lnTo>
                  <a:pt x="3153160" y="1290175"/>
                </a:lnTo>
                <a:lnTo>
                  <a:pt x="3153160" y="1223123"/>
                </a:lnTo>
                <a:lnTo>
                  <a:pt x="3439381" y="1223123"/>
                </a:lnTo>
                <a:lnTo>
                  <a:pt x="3439381" y="1080055"/>
                </a:lnTo>
                <a:lnTo>
                  <a:pt x="3152845" y="1080055"/>
                </a:lnTo>
                <a:lnTo>
                  <a:pt x="3152845" y="794235"/>
                </a:lnTo>
                <a:lnTo>
                  <a:pt x="2866308" y="794235"/>
                </a:lnTo>
                <a:lnTo>
                  <a:pt x="2866308" y="937302"/>
                </a:lnTo>
                <a:lnTo>
                  <a:pt x="3009734" y="937302"/>
                </a:lnTo>
                <a:lnTo>
                  <a:pt x="3009734" y="1300974"/>
                </a:lnTo>
                <a:lnTo>
                  <a:pt x="2918430" y="1311124"/>
                </a:lnTo>
                <a:lnTo>
                  <a:pt x="2866308" y="1320835"/>
                </a:lnTo>
                <a:lnTo>
                  <a:pt x="2866308" y="1223123"/>
                </a:lnTo>
                <a:lnTo>
                  <a:pt x="2722883" y="1223123"/>
                </a:lnTo>
                <a:lnTo>
                  <a:pt x="2722883" y="1350159"/>
                </a:lnTo>
                <a:lnTo>
                  <a:pt x="2661938" y="1366190"/>
                </a:lnTo>
                <a:lnTo>
                  <a:pt x="2579772" y="1366190"/>
                </a:lnTo>
                <a:lnTo>
                  <a:pt x="2579772" y="1389359"/>
                </a:lnTo>
                <a:lnTo>
                  <a:pt x="2446813" y="1434850"/>
                </a:lnTo>
                <a:cubicBezTo>
                  <a:pt x="2396772" y="1454013"/>
                  <a:pt x="2347590" y="1474908"/>
                  <a:pt x="2299344" y="1497460"/>
                </a:cubicBezTo>
                <a:lnTo>
                  <a:pt x="2292921" y="1500744"/>
                </a:lnTo>
                <a:lnTo>
                  <a:pt x="2292921" y="1366505"/>
                </a:lnTo>
                <a:lnTo>
                  <a:pt x="2579457" y="1366505"/>
                </a:lnTo>
                <a:lnTo>
                  <a:pt x="2579457" y="1223437"/>
                </a:lnTo>
                <a:lnTo>
                  <a:pt x="2292921" y="1223437"/>
                </a:lnTo>
                <a:lnTo>
                  <a:pt x="2292922" y="1080370"/>
                </a:lnTo>
                <a:lnTo>
                  <a:pt x="2436347" y="1080370"/>
                </a:lnTo>
                <a:lnTo>
                  <a:pt x="2436347" y="937302"/>
                </a:lnTo>
                <a:lnTo>
                  <a:pt x="2293552" y="937302"/>
                </a:lnTo>
                <a:lnTo>
                  <a:pt x="2293552" y="651482"/>
                </a:lnTo>
                <a:lnTo>
                  <a:pt x="2580087" y="651482"/>
                </a:lnTo>
                <a:lnTo>
                  <a:pt x="2580087" y="794235"/>
                </a:lnTo>
                <a:lnTo>
                  <a:pt x="2722883" y="794235"/>
                </a:lnTo>
                <a:lnTo>
                  <a:pt x="2722883" y="651482"/>
                </a:lnTo>
                <a:lnTo>
                  <a:pt x="3152845" y="651482"/>
                </a:lnTo>
                <a:lnTo>
                  <a:pt x="3152845" y="365661"/>
                </a:lnTo>
                <a:lnTo>
                  <a:pt x="2866308" y="365661"/>
                </a:lnTo>
                <a:lnTo>
                  <a:pt x="2866308" y="222593"/>
                </a:lnTo>
                <a:lnTo>
                  <a:pt x="3439381" y="222593"/>
                </a:lnTo>
                <a:lnTo>
                  <a:pt x="3439381" y="365661"/>
                </a:lnTo>
                <a:lnTo>
                  <a:pt x="3295955" y="365661"/>
                </a:lnTo>
                <a:lnTo>
                  <a:pt x="3295955" y="508414"/>
                </a:lnTo>
                <a:lnTo>
                  <a:pt x="3439381" y="508414"/>
                </a:lnTo>
                <a:lnTo>
                  <a:pt x="3439381" y="365661"/>
                </a:lnTo>
                <a:lnTo>
                  <a:pt x="3582807" y="365661"/>
                </a:lnTo>
                <a:lnTo>
                  <a:pt x="3582807" y="222593"/>
                </a:lnTo>
                <a:lnTo>
                  <a:pt x="3725917" y="222593"/>
                </a:lnTo>
                <a:lnTo>
                  <a:pt x="3725917" y="365661"/>
                </a:lnTo>
                <a:lnTo>
                  <a:pt x="3869343" y="365661"/>
                </a:lnTo>
                <a:lnTo>
                  <a:pt x="3869343" y="79841"/>
                </a:lnTo>
                <a:lnTo>
                  <a:pt x="4008947" y="79841"/>
                </a:lnTo>
                <a:lnTo>
                  <a:pt x="4012769" y="80655"/>
                </a:lnTo>
                <a:lnTo>
                  <a:pt x="4012769" y="365661"/>
                </a:lnTo>
                <a:lnTo>
                  <a:pt x="4156195" y="365662"/>
                </a:lnTo>
                <a:lnTo>
                  <a:pt x="4156195" y="508415"/>
                </a:lnTo>
                <a:lnTo>
                  <a:pt x="4299305" y="508415"/>
                </a:lnTo>
                <a:lnTo>
                  <a:pt x="4299305" y="651483"/>
                </a:lnTo>
                <a:close/>
                <a:moveTo>
                  <a:pt x="4497298" y="222909"/>
                </a:moveTo>
                <a:lnTo>
                  <a:pt x="4441786" y="222909"/>
                </a:lnTo>
                <a:lnTo>
                  <a:pt x="4441786" y="201060"/>
                </a:lnTo>
                <a:close/>
                <a:moveTo>
                  <a:pt x="4585526" y="1652012"/>
                </a:moveTo>
                <a:lnTo>
                  <a:pt x="4585526" y="1724049"/>
                </a:lnTo>
                <a:lnTo>
                  <a:pt x="4483398" y="1652068"/>
                </a:lnTo>
                <a:lnTo>
                  <a:pt x="4483305" y="1652012"/>
                </a:lnTo>
                <a:close/>
                <a:moveTo>
                  <a:pt x="4728637" y="365977"/>
                </a:moveTo>
                <a:lnTo>
                  <a:pt x="4585211" y="365977"/>
                </a:lnTo>
                <a:lnTo>
                  <a:pt x="4585211" y="257511"/>
                </a:lnTo>
                <a:lnTo>
                  <a:pt x="4685965" y="297167"/>
                </a:lnTo>
                <a:lnTo>
                  <a:pt x="4728322" y="317967"/>
                </a:lnTo>
                <a:lnTo>
                  <a:pt x="4728322" y="365662"/>
                </a:lnTo>
                <a:close/>
                <a:moveTo>
                  <a:pt x="4728953" y="1795080"/>
                </a:moveTo>
                <a:lnTo>
                  <a:pt x="4728953" y="1837957"/>
                </a:lnTo>
                <a:lnTo>
                  <a:pt x="4676346" y="1795080"/>
                </a:lnTo>
                <a:close/>
                <a:moveTo>
                  <a:pt x="4872378" y="1938147"/>
                </a:moveTo>
                <a:lnTo>
                  <a:pt x="4872378" y="1974920"/>
                </a:lnTo>
                <a:lnTo>
                  <a:pt x="4850008" y="1950792"/>
                </a:lnTo>
                <a:lnTo>
                  <a:pt x="4836531" y="1938147"/>
                </a:lnTo>
                <a:close/>
                <a:moveTo>
                  <a:pt x="5015488" y="2080900"/>
                </a:moveTo>
                <a:lnTo>
                  <a:pt x="5015488" y="2144223"/>
                </a:lnTo>
                <a:lnTo>
                  <a:pt x="4968056" y="2080900"/>
                </a:lnTo>
                <a:close/>
                <a:moveTo>
                  <a:pt x="5015803" y="1795080"/>
                </a:moveTo>
                <a:lnTo>
                  <a:pt x="5015803" y="1938147"/>
                </a:lnTo>
                <a:lnTo>
                  <a:pt x="4872378" y="1938147"/>
                </a:lnTo>
                <a:lnTo>
                  <a:pt x="4872378" y="1795080"/>
                </a:lnTo>
                <a:close/>
                <a:moveTo>
                  <a:pt x="5015803" y="794865"/>
                </a:moveTo>
                <a:lnTo>
                  <a:pt x="5015803" y="937618"/>
                </a:lnTo>
                <a:lnTo>
                  <a:pt x="4872378" y="937618"/>
                </a:lnTo>
                <a:lnTo>
                  <a:pt x="4872378" y="1223124"/>
                </a:lnTo>
                <a:lnTo>
                  <a:pt x="4872062" y="1223124"/>
                </a:lnTo>
                <a:lnTo>
                  <a:pt x="4872062" y="1223438"/>
                </a:lnTo>
                <a:lnTo>
                  <a:pt x="4728953" y="1223438"/>
                </a:lnTo>
                <a:lnTo>
                  <a:pt x="4728953" y="1509259"/>
                </a:lnTo>
                <a:lnTo>
                  <a:pt x="4298991" y="1509259"/>
                </a:lnTo>
                <a:lnTo>
                  <a:pt x="4298991" y="1366506"/>
                </a:lnTo>
                <a:lnTo>
                  <a:pt x="4442417" y="1366506"/>
                </a:lnTo>
                <a:lnTo>
                  <a:pt x="4442417" y="1223438"/>
                </a:lnTo>
                <a:lnTo>
                  <a:pt x="4585841" y="1223438"/>
                </a:lnTo>
                <a:lnTo>
                  <a:pt x="4585841" y="1080371"/>
                </a:lnTo>
                <a:lnTo>
                  <a:pt x="4729267" y="1080371"/>
                </a:lnTo>
                <a:lnTo>
                  <a:pt x="4729267" y="794550"/>
                </a:lnTo>
                <a:lnTo>
                  <a:pt x="5015488" y="794550"/>
                </a:lnTo>
                <a:lnTo>
                  <a:pt x="5015488" y="794865"/>
                </a:lnTo>
                <a:close/>
                <a:moveTo>
                  <a:pt x="5085793" y="508415"/>
                </a:moveTo>
                <a:lnTo>
                  <a:pt x="5015488" y="508415"/>
                </a:lnTo>
                <a:lnTo>
                  <a:pt x="5015488" y="651483"/>
                </a:lnTo>
                <a:lnTo>
                  <a:pt x="4585526" y="651483"/>
                </a:lnTo>
                <a:lnTo>
                  <a:pt x="4585526" y="508415"/>
                </a:lnTo>
                <a:lnTo>
                  <a:pt x="4872062" y="508415"/>
                </a:lnTo>
                <a:lnTo>
                  <a:pt x="4872062" y="388551"/>
                </a:lnTo>
                <a:lnTo>
                  <a:pt x="4943318" y="423541"/>
                </a:lnTo>
                <a:close/>
                <a:moveTo>
                  <a:pt x="5158914" y="651797"/>
                </a:moveTo>
                <a:lnTo>
                  <a:pt x="5158914" y="794865"/>
                </a:lnTo>
                <a:lnTo>
                  <a:pt x="5015803" y="794865"/>
                </a:lnTo>
                <a:lnTo>
                  <a:pt x="5015803" y="794550"/>
                </a:lnTo>
                <a:lnTo>
                  <a:pt x="5015488" y="794550"/>
                </a:lnTo>
                <a:lnTo>
                  <a:pt x="5015488" y="651797"/>
                </a:lnTo>
                <a:close/>
                <a:moveTo>
                  <a:pt x="5159229" y="2223968"/>
                </a:moveTo>
                <a:lnTo>
                  <a:pt x="5159229" y="2342338"/>
                </a:lnTo>
                <a:lnTo>
                  <a:pt x="5146432" y="2319034"/>
                </a:lnTo>
                <a:lnTo>
                  <a:pt x="5074986" y="2223653"/>
                </a:lnTo>
                <a:lnTo>
                  <a:pt x="5158914" y="2223653"/>
                </a:lnTo>
                <a:lnTo>
                  <a:pt x="5158914" y="2223968"/>
                </a:lnTo>
                <a:close/>
                <a:moveTo>
                  <a:pt x="5445135" y="2509788"/>
                </a:moveTo>
                <a:lnTo>
                  <a:pt x="5445135" y="2597231"/>
                </a:lnTo>
                <a:lnTo>
                  <a:pt x="5301709" y="2597231"/>
                </a:lnTo>
                <a:lnTo>
                  <a:pt x="5301709" y="2509788"/>
                </a:lnTo>
                <a:close/>
                <a:moveTo>
                  <a:pt x="5588561" y="1223124"/>
                </a:moveTo>
                <a:lnTo>
                  <a:pt x="5588561" y="1366191"/>
                </a:lnTo>
                <a:lnTo>
                  <a:pt x="5445450" y="1366191"/>
                </a:lnTo>
                <a:lnTo>
                  <a:pt x="5445450" y="1508944"/>
                </a:lnTo>
                <a:lnTo>
                  <a:pt x="5302340" y="1508944"/>
                </a:lnTo>
                <a:lnTo>
                  <a:pt x="5302340" y="1366191"/>
                </a:lnTo>
                <a:lnTo>
                  <a:pt x="5445135" y="1366191"/>
                </a:lnTo>
                <a:lnTo>
                  <a:pt x="5445135" y="1223124"/>
                </a:lnTo>
                <a:lnTo>
                  <a:pt x="5158914" y="1223124"/>
                </a:lnTo>
                <a:lnTo>
                  <a:pt x="5158914" y="1366191"/>
                </a:lnTo>
                <a:lnTo>
                  <a:pt x="5015488" y="1366191"/>
                </a:lnTo>
                <a:lnTo>
                  <a:pt x="5015488" y="1508944"/>
                </a:lnTo>
                <a:lnTo>
                  <a:pt x="4872062" y="1508944"/>
                </a:lnTo>
                <a:lnTo>
                  <a:pt x="4872062" y="1223438"/>
                </a:lnTo>
                <a:lnTo>
                  <a:pt x="4872378" y="1223438"/>
                </a:lnTo>
                <a:lnTo>
                  <a:pt x="4872378" y="1223124"/>
                </a:lnTo>
                <a:lnTo>
                  <a:pt x="5015488" y="1223124"/>
                </a:lnTo>
                <a:lnTo>
                  <a:pt x="5015488" y="1080056"/>
                </a:lnTo>
                <a:lnTo>
                  <a:pt x="5445135" y="1080056"/>
                </a:lnTo>
                <a:lnTo>
                  <a:pt x="5445135" y="1080371"/>
                </a:lnTo>
                <a:lnTo>
                  <a:pt x="5445450" y="1080371"/>
                </a:lnTo>
                <a:lnTo>
                  <a:pt x="5445450" y="1223124"/>
                </a:lnTo>
                <a:close/>
                <a:moveTo>
                  <a:pt x="5588561" y="937303"/>
                </a:moveTo>
                <a:lnTo>
                  <a:pt x="5588561" y="1080371"/>
                </a:lnTo>
                <a:lnTo>
                  <a:pt x="5445450" y="1080371"/>
                </a:lnTo>
                <a:lnTo>
                  <a:pt x="5445450" y="1080056"/>
                </a:lnTo>
                <a:lnTo>
                  <a:pt x="5445135" y="1080056"/>
                </a:lnTo>
                <a:lnTo>
                  <a:pt x="5445135" y="937303"/>
                </a:lnTo>
                <a:lnTo>
                  <a:pt x="5302024" y="937303"/>
                </a:lnTo>
                <a:lnTo>
                  <a:pt x="5302024" y="650222"/>
                </a:lnTo>
                <a:lnTo>
                  <a:pt x="5420238" y="734166"/>
                </a:lnTo>
                <a:lnTo>
                  <a:pt x="5491949" y="794236"/>
                </a:lnTo>
                <a:lnTo>
                  <a:pt x="5445450" y="794236"/>
                </a:lnTo>
                <a:lnTo>
                  <a:pt x="5445450" y="937303"/>
                </a:lnTo>
                <a:close/>
                <a:moveTo>
                  <a:pt x="5731986" y="2509788"/>
                </a:moveTo>
                <a:lnTo>
                  <a:pt x="5731986" y="2597231"/>
                </a:lnTo>
                <a:lnTo>
                  <a:pt x="5588561" y="2597231"/>
                </a:lnTo>
                <a:lnTo>
                  <a:pt x="5588561" y="2509788"/>
                </a:lnTo>
                <a:close/>
                <a:moveTo>
                  <a:pt x="5731986" y="1938147"/>
                </a:moveTo>
                <a:lnTo>
                  <a:pt x="5731986" y="2080900"/>
                </a:lnTo>
                <a:lnTo>
                  <a:pt x="5588561" y="2080900"/>
                </a:lnTo>
                <a:lnTo>
                  <a:pt x="5588561" y="1938147"/>
                </a:lnTo>
                <a:close/>
                <a:moveTo>
                  <a:pt x="5804888" y="1080685"/>
                </a:moveTo>
                <a:lnTo>
                  <a:pt x="5731986" y="1080685"/>
                </a:lnTo>
                <a:lnTo>
                  <a:pt x="5731986" y="1223124"/>
                </a:lnTo>
                <a:lnTo>
                  <a:pt x="5588561" y="1223124"/>
                </a:lnTo>
                <a:lnTo>
                  <a:pt x="5588561" y="1080371"/>
                </a:lnTo>
                <a:lnTo>
                  <a:pt x="5731986" y="1080371"/>
                </a:lnTo>
                <a:lnTo>
                  <a:pt x="5731986" y="1009014"/>
                </a:lnTo>
                <a:close/>
                <a:moveTo>
                  <a:pt x="5875097" y="1223438"/>
                </a:moveTo>
                <a:lnTo>
                  <a:pt x="5875097" y="1938147"/>
                </a:lnTo>
                <a:lnTo>
                  <a:pt x="5731986" y="1938147"/>
                </a:lnTo>
                <a:lnTo>
                  <a:pt x="5731986" y="1795080"/>
                </a:lnTo>
                <a:lnTo>
                  <a:pt x="5588561" y="1795080"/>
                </a:lnTo>
                <a:lnTo>
                  <a:pt x="5588561" y="1938147"/>
                </a:lnTo>
                <a:lnTo>
                  <a:pt x="5298557" y="1938147"/>
                </a:lnTo>
                <a:lnTo>
                  <a:pt x="5298557" y="2223968"/>
                </a:lnTo>
                <a:lnTo>
                  <a:pt x="5159229" y="2223968"/>
                </a:lnTo>
                <a:lnTo>
                  <a:pt x="5159229" y="2223653"/>
                </a:lnTo>
                <a:lnTo>
                  <a:pt x="5158914" y="2223653"/>
                </a:lnTo>
                <a:lnTo>
                  <a:pt x="5158914" y="1652012"/>
                </a:lnTo>
                <a:lnTo>
                  <a:pt x="5302024" y="1652012"/>
                </a:lnTo>
                <a:lnTo>
                  <a:pt x="5302024" y="1795080"/>
                </a:lnTo>
                <a:lnTo>
                  <a:pt x="5445450" y="1795080"/>
                </a:lnTo>
                <a:lnTo>
                  <a:pt x="5445450" y="1509259"/>
                </a:lnTo>
                <a:lnTo>
                  <a:pt x="5731986" y="1509259"/>
                </a:lnTo>
                <a:lnTo>
                  <a:pt x="5731986" y="1223438"/>
                </a:lnTo>
                <a:close/>
                <a:moveTo>
                  <a:pt x="6018523" y="2509788"/>
                </a:moveTo>
                <a:lnTo>
                  <a:pt x="6018523" y="2597231"/>
                </a:lnTo>
                <a:lnTo>
                  <a:pt x="5875097" y="2597231"/>
                </a:lnTo>
                <a:lnTo>
                  <a:pt x="5875097" y="2509788"/>
                </a:lnTo>
                <a:close/>
                <a:moveTo>
                  <a:pt x="6544133" y="2223968"/>
                </a:moveTo>
                <a:lnTo>
                  <a:pt x="6305059" y="2223968"/>
                </a:lnTo>
                <a:lnTo>
                  <a:pt x="6305059" y="2509788"/>
                </a:lnTo>
                <a:lnTo>
                  <a:pt x="6162264" y="2509788"/>
                </a:lnTo>
                <a:lnTo>
                  <a:pt x="6162264" y="2223653"/>
                </a:lnTo>
                <a:lnTo>
                  <a:pt x="6018838" y="2223653"/>
                </a:lnTo>
                <a:lnTo>
                  <a:pt x="6018838" y="2366721"/>
                </a:lnTo>
                <a:lnTo>
                  <a:pt x="5875412" y="2366721"/>
                </a:lnTo>
                <a:lnTo>
                  <a:pt x="5875412" y="2224282"/>
                </a:lnTo>
                <a:lnTo>
                  <a:pt x="5732302" y="2224282"/>
                </a:lnTo>
                <a:lnTo>
                  <a:pt x="5732302" y="2081215"/>
                </a:lnTo>
                <a:lnTo>
                  <a:pt x="5875412" y="2081215"/>
                </a:lnTo>
                <a:lnTo>
                  <a:pt x="5875412" y="1938461"/>
                </a:lnTo>
                <a:lnTo>
                  <a:pt x="6161948" y="1938461"/>
                </a:lnTo>
                <a:lnTo>
                  <a:pt x="6161948" y="1795394"/>
                </a:lnTo>
                <a:lnTo>
                  <a:pt x="6018523" y="1795394"/>
                </a:lnTo>
                <a:lnTo>
                  <a:pt x="6018523" y="1652326"/>
                </a:lnTo>
                <a:lnTo>
                  <a:pt x="6252322" y="1652326"/>
                </a:lnTo>
                <a:lnTo>
                  <a:pt x="6340673" y="1795080"/>
                </a:lnTo>
                <a:lnTo>
                  <a:pt x="6305059" y="1795080"/>
                </a:lnTo>
                <a:lnTo>
                  <a:pt x="6305059" y="2080900"/>
                </a:lnTo>
                <a:lnTo>
                  <a:pt x="6448485" y="2080900"/>
                </a:lnTo>
                <a:lnTo>
                  <a:pt x="6448485" y="2004503"/>
                </a:lnTo>
                <a:lnTo>
                  <a:pt x="6474280" y="2054867"/>
                </a:lnTo>
                <a:close/>
                <a:moveTo>
                  <a:pt x="6591595" y="2366721"/>
                </a:moveTo>
                <a:lnTo>
                  <a:pt x="6591595" y="2509788"/>
                </a:lnTo>
                <a:lnTo>
                  <a:pt x="6448485" y="2509788"/>
                </a:lnTo>
                <a:lnTo>
                  <a:pt x="6448485" y="2366721"/>
                </a:lnTo>
                <a:close/>
                <a:moveTo>
                  <a:pt x="6598816" y="2366721"/>
                </a:moveTo>
                <a:lnTo>
                  <a:pt x="6591595" y="2366721"/>
                </a:lnTo>
                <a:lnTo>
                  <a:pt x="6591595" y="2344128"/>
                </a:lnTo>
                <a:close/>
              </a:path>
            </a:pathLst>
          </a:custGeom>
          <a:solidFill>
            <a:srgbClr val="F04619"/>
          </a:solidFill>
          <a:ln w="7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67B28-01D9-052E-0F45-E9F56DE694F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37B4EC-ABCD-4900-BC6B-487F68357E70}" type="datetime4">
              <a:rPr lang="nl-NL" smtClean="0"/>
              <a:t>19 september 2023</a:t>
            </a:fld>
            <a:endParaRPr lang="en-B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6ADB8DE-B83F-3940-C769-50FA6A434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534C880-3969-6D43-09CD-61FF8BCD1A0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4A46CF9-500D-0D14-EA47-0C0460B110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5" y="2688720"/>
            <a:ext cx="8207651" cy="524553"/>
          </a:xfrm>
          <a:prstGeom prst="rect">
            <a:avLst/>
          </a:prstGeom>
        </p:spPr>
        <p:txBody>
          <a:bodyPr wrap="square" lIns="0" rIns="0" bIns="108000" anchor="b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1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Hoofdstuk</a:t>
            </a:r>
            <a:r>
              <a:rPr lang="en-GB" dirty="0"/>
              <a:t> - </a:t>
            </a:r>
            <a:r>
              <a:rPr lang="en-GB" dirty="0" err="1"/>
              <a:t>Ondertitel</a:t>
            </a:r>
            <a:endParaRPr lang="en-BE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AA89F6E9-0061-D186-2A2B-706806631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5" y="3213273"/>
            <a:ext cx="8207651" cy="1588127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Hoofdstuk</a:t>
            </a:r>
            <a:r>
              <a:rPr lang="en-GB" dirty="0"/>
              <a:t> - </a:t>
            </a:r>
            <a:r>
              <a:rPr lang="en-GB" dirty="0" err="1"/>
              <a:t>Titel</a:t>
            </a:r>
            <a:endParaRPr lang="en-BE" dirty="0"/>
          </a:p>
        </p:txBody>
      </p:sp>
      <p:sp>
        <p:nvSpPr>
          <p:cNvPr id="2" name="Graphic 8">
            <a:extLst>
              <a:ext uri="{FF2B5EF4-FFF2-40B4-BE49-F238E27FC236}">
                <a16:creationId xmlns:a16="http://schemas.microsoft.com/office/drawing/2014/main" id="{E9D96EBF-4D99-EEFC-B066-7916593073B8}"/>
              </a:ext>
            </a:extLst>
          </p:cNvPr>
          <p:cNvSpPr/>
          <p:nvPr/>
        </p:nvSpPr>
        <p:spPr>
          <a:xfrm>
            <a:off x="515938" y="512763"/>
            <a:ext cx="1274342" cy="508595"/>
          </a:xfrm>
          <a:custGeom>
            <a:avLst/>
            <a:gdLst>
              <a:gd name="connsiteX0" fmla="*/ 355254 w 1274342"/>
              <a:gd name="connsiteY0" fmla="*/ 169715 h 508595"/>
              <a:gd name="connsiteX1" fmla="*/ 355254 w 1274342"/>
              <a:gd name="connsiteY1" fmla="*/ 500753 h 508595"/>
              <a:gd name="connsiteX2" fmla="*/ 351876 w 1274342"/>
              <a:gd name="connsiteY2" fmla="*/ 504131 h 508595"/>
              <a:gd name="connsiteX3" fmla="*/ 291074 w 1274342"/>
              <a:gd name="connsiteY3" fmla="*/ 504131 h 508595"/>
              <a:gd name="connsiteX4" fmla="*/ 287696 w 1274342"/>
              <a:gd name="connsiteY4" fmla="*/ 500753 h 508595"/>
              <a:gd name="connsiteX5" fmla="*/ 287696 w 1274342"/>
              <a:gd name="connsiteY5" fmla="*/ 272082 h 508595"/>
              <a:gd name="connsiteX6" fmla="*/ 196475 w 1274342"/>
              <a:gd name="connsiteY6" fmla="*/ 447834 h 508595"/>
              <a:gd name="connsiteX7" fmla="*/ 158289 w 1274342"/>
              <a:gd name="connsiteY7" fmla="*/ 447834 h 508595"/>
              <a:gd name="connsiteX8" fmla="*/ 67558 w 1274342"/>
              <a:gd name="connsiteY8" fmla="*/ 272082 h 508595"/>
              <a:gd name="connsiteX9" fmla="*/ 67558 w 1274342"/>
              <a:gd name="connsiteY9" fmla="*/ 500753 h 508595"/>
              <a:gd name="connsiteX10" fmla="*/ 64181 w 1274342"/>
              <a:gd name="connsiteY10" fmla="*/ 504131 h 508595"/>
              <a:gd name="connsiteX11" fmla="*/ 3378 w 1274342"/>
              <a:gd name="connsiteY11" fmla="*/ 504131 h 508595"/>
              <a:gd name="connsiteX12" fmla="*/ 0 w 1274342"/>
              <a:gd name="connsiteY12" fmla="*/ 500753 h 508595"/>
              <a:gd name="connsiteX13" fmla="*/ 0 w 1274342"/>
              <a:gd name="connsiteY13" fmla="*/ 169715 h 508595"/>
              <a:gd name="connsiteX14" fmla="*/ 3378 w 1274342"/>
              <a:gd name="connsiteY14" fmla="*/ 166336 h 508595"/>
              <a:gd name="connsiteX15" fmla="*/ 81113 w 1274342"/>
              <a:gd name="connsiteY15" fmla="*/ 166336 h 508595"/>
              <a:gd name="connsiteX16" fmla="*/ 85618 w 1274342"/>
              <a:gd name="connsiteY16" fmla="*/ 169085 h 508595"/>
              <a:gd name="connsiteX17" fmla="*/ 177872 w 1274342"/>
              <a:gd name="connsiteY17" fmla="*/ 348391 h 508595"/>
              <a:gd name="connsiteX18" fmla="*/ 270613 w 1274342"/>
              <a:gd name="connsiteY18" fmla="*/ 169076 h 508595"/>
              <a:gd name="connsiteX19" fmla="*/ 275114 w 1274342"/>
              <a:gd name="connsiteY19" fmla="*/ 166336 h 508595"/>
              <a:gd name="connsiteX20" fmla="*/ 351876 w 1274342"/>
              <a:gd name="connsiteY20" fmla="*/ 166336 h 508595"/>
              <a:gd name="connsiteX21" fmla="*/ 355254 w 1274342"/>
              <a:gd name="connsiteY21" fmla="*/ 169715 h 508595"/>
              <a:gd name="connsiteX22" fmla="*/ 1123189 w 1274342"/>
              <a:gd name="connsiteY22" fmla="*/ 229980 h 508595"/>
              <a:gd name="connsiteX23" fmla="*/ 1123189 w 1274342"/>
              <a:gd name="connsiteY23" fmla="*/ 229980 h 508595"/>
              <a:gd name="connsiteX24" fmla="*/ 1270963 w 1274342"/>
              <a:gd name="connsiteY24" fmla="*/ 229980 h 508595"/>
              <a:gd name="connsiteX25" fmla="*/ 1274343 w 1274342"/>
              <a:gd name="connsiteY25" fmla="*/ 226603 h 508595"/>
              <a:gd name="connsiteX26" fmla="*/ 1274343 w 1274342"/>
              <a:gd name="connsiteY26" fmla="*/ 169714 h 508595"/>
              <a:gd name="connsiteX27" fmla="*/ 1270963 w 1274342"/>
              <a:gd name="connsiteY27" fmla="*/ 166336 h 508595"/>
              <a:gd name="connsiteX28" fmla="*/ 1123189 w 1274342"/>
              <a:gd name="connsiteY28" fmla="*/ 166336 h 508595"/>
              <a:gd name="connsiteX29" fmla="*/ 1039720 w 1274342"/>
              <a:gd name="connsiteY29" fmla="*/ 249806 h 508595"/>
              <a:gd name="connsiteX30" fmla="*/ 1039720 w 1274342"/>
              <a:gd name="connsiteY30" fmla="*/ 420662 h 508595"/>
              <a:gd name="connsiteX31" fmla="*/ 1123189 w 1274342"/>
              <a:gd name="connsiteY31" fmla="*/ 504131 h 508595"/>
              <a:gd name="connsiteX32" fmla="*/ 1270963 w 1274342"/>
              <a:gd name="connsiteY32" fmla="*/ 504131 h 508595"/>
              <a:gd name="connsiteX33" fmla="*/ 1274343 w 1274342"/>
              <a:gd name="connsiteY33" fmla="*/ 500753 h 508595"/>
              <a:gd name="connsiteX34" fmla="*/ 1274343 w 1274342"/>
              <a:gd name="connsiteY34" fmla="*/ 443866 h 508595"/>
              <a:gd name="connsiteX35" fmla="*/ 1270963 w 1274342"/>
              <a:gd name="connsiteY35" fmla="*/ 440488 h 508595"/>
              <a:gd name="connsiteX36" fmla="*/ 1123189 w 1274342"/>
              <a:gd name="connsiteY36" fmla="*/ 440488 h 508595"/>
              <a:gd name="connsiteX37" fmla="*/ 1107278 w 1274342"/>
              <a:gd name="connsiteY37" fmla="*/ 424577 h 508595"/>
              <a:gd name="connsiteX38" fmla="*/ 1107278 w 1274342"/>
              <a:gd name="connsiteY38" fmla="*/ 366077 h 508595"/>
              <a:gd name="connsiteX39" fmla="*/ 1255052 w 1274342"/>
              <a:gd name="connsiteY39" fmla="*/ 366077 h 508595"/>
              <a:gd name="connsiteX40" fmla="*/ 1258431 w 1274342"/>
              <a:gd name="connsiteY40" fmla="*/ 362699 h 508595"/>
              <a:gd name="connsiteX41" fmla="*/ 1258431 w 1274342"/>
              <a:gd name="connsiteY41" fmla="*/ 305811 h 508595"/>
              <a:gd name="connsiteX42" fmla="*/ 1255052 w 1274342"/>
              <a:gd name="connsiteY42" fmla="*/ 302434 h 508595"/>
              <a:gd name="connsiteX43" fmla="*/ 1107278 w 1274342"/>
              <a:gd name="connsiteY43" fmla="*/ 302434 h 508595"/>
              <a:gd name="connsiteX44" fmla="*/ 1107278 w 1274342"/>
              <a:gd name="connsiteY44" fmla="*/ 245891 h 508595"/>
              <a:gd name="connsiteX45" fmla="*/ 1123189 w 1274342"/>
              <a:gd name="connsiteY45" fmla="*/ 229980 h 508595"/>
              <a:gd name="connsiteX46" fmla="*/ 93319 w 1274342"/>
              <a:gd name="connsiteY46" fmla="*/ 26091 h 508595"/>
              <a:gd name="connsiteX47" fmla="*/ 93319 w 1274342"/>
              <a:gd name="connsiteY47" fmla="*/ 3341 h 508595"/>
              <a:gd name="connsiteX48" fmla="*/ 92055 w 1274342"/>
              <a:gd name="connsiteY48" fmla="*/ 2077 h 508595"/>
              <a:gd name="connsiteX49" fmla="*/ 1264 w 1274342"/>
              <a:gd name="connsiteY49" fmla="*/ 2077 h 508595"/>
              <a:gd name="connsiteX50" fmla="*/ 0 w 1274342"/>
              <a:gd name="connsiteY50" fmla="*/ 3341 h 508595"/>
              <a:gd name="connsiteX51" fmla="*/ 0 w 1274342"/>
              <a:gd name="connsiteY51" fmla="*/ 26091 h 508595"/>
              <a:gd name="connsiteX52" fmla="*/ 1264 w 1274342"/>
              <a:gd name="connsiteY52" fmla="*/ 27355 h 508595"/>
              <a:gd name="connsiteX53" fmla="*/ 33242 w 1274342"/>
              <a:gd name="connsiteY53" fmla="*/ 27355 h 508595"/>
              <a:gd name="connsiteX54" fmla="*/ 33242 w 1274342"/>
              <a:gd name="connsiteY54" fmla="*/ 120275 h 508595"/>
              <a:gd name="connsiteX55" fmla="*/ 34506 w 1274342"/>
              <a:gd name="connsiteY55" fmla="*/ 121539 h 508595"/>
              <a:gd name="connsiteX56" fmla="*/ 58813 w 1274342"/>
              <a:gd name="connsiteY56" fmla="*/ 121539 h 508595"/>
              <a:gd name="connsiteX57" fmla="*/ 60077 w 1274342"/>
              <a:gd name="connsiteY57" fmla="*/ 120275 h 508595"/>
              <a:gd name="connsiteX58" fmla="*/ 60077 w 1274342"/>
              <a:gd name="connsiteY58" fmla="*/ 27355 h 508595"/>
              <a:gd name="connsiteX59" fmla="*/ 92054 w 1274342"/>
              <a:gd name="connsiteY59" fmla="*/ 27355 h 508595"/>
              <a:gd name="connsiteX60" fmla="*/ 93319 w 1274342"/>
              <a:gd name="connsiteY60" fmla="*/ 26091 h 508595"/>
              <a:gd name="connsiteX61" fmla="*/ 205967 w 1274342"/>
              <a:gd name="connsiteY61" fmla="*/ 2077 h 508595"/>
              <a:gd name="connsiteX62" fmla="*/ 181660 w 1274342"/>
              <a:gd name="connsiteY62" fmla="*/ 2077 h 508595"/>
              <a:gd name="connsiteX63" fmla="*/ 180397 w 1274342"/>
              <a:gd name="connsiteY63" fmla="*/ 3341 h 508595"/>
              <a:gd name="connsiteX64" fmla="*/ 180397 w 1274342"/>
              <a:gd name="connsiteY64" fmla="*/ 48823 h 508595"/>
              <a:gd name="connsiteX65" fmla="*/ 132439 w 1274342"/>
              <a:gd name="connsiteY65" fmla="*/ 48823 h 508595"/>
              <a:gd name="connsiteX66" fmla="*/ 132439 w 1274342"/>
              <a:gd name="connsiteY66" fmla="*/ 3341 h 508595"/>
              <a:gd name="connsiteX67" fmla="*/ 131175 w 1274342"/>
              <a:gd name="connsiteY67" fmla="*/ 2077 h 508595"/>
              <a:gd name="connsiteX68" fmla="*/ 106868 w 1274342"/>
              <a:gd name="connsiteY68" fmla="*/ 2077 h 508595"/>
              <a:gd name="connsiteX69" fmla="*/ 105604 w 1274342"/>
              <a:gd name="connsiteY69" fmla="*/ 3341 h 508595"/>
              <a:gd name="connsiteX70" fmla="*/ 105604 w 1274342"/>
              <a:gd name="connsiteY70" fmla="*/ 120275 h 508595"/>
              <a:gd name="connsiteX71" fmla="*/ 106868 w 1274342"/>
              <a:gd name="connsiteY71" fmla="*/ 121539 h 508595"/>
              <a:gd name="connsiteX72" fmla="*/ 131175 w 1274342"/>
              <a:gd name="connsiteY72" fmla="*/ 121539 h 508595"/>
              <a:gd name="connsiteX73" fmla="*/ 132439 w 1274342"/>
              <a:gd name="connsiteY73" fmla="*/ 120275 h 508595"/>
              <a:gd name="connsiteX74" fmla="*/ 132439 w 1274342"/>
              <a:gd name="connsiteY74" fmla="*/ 74100 h 508595"/>
              <a:gd name="connsiteX75" fmla="*/ 180397 w 1274342"/>
              <a:gd name="connsiteY75" fmla="*/ 74100 h 508595"/>
              <a:gd name="connsiteX76" fmla="*/ 180397 w 1274342"/>
              <a:gd name="connsiteY76" fmla="*/ 120275 h 508595"/>
              <a:gd name="connsiteX77" fmla="*/ 181660 w 1274342"/>
              <a:gd name="connsiteY77" fmla="*/ 121539 h 508595"/>
              <a:gd name="connsiteX78" fmla="*/ 205967 w 1274342"/>
              <a:gd name="connsiteY78" fmla="*/ 121539 h 508595"/>
              <a:gd name="connsiteX79" fmla="*/ 207233 w 1274342"/>
              <a:gd name="connsiteY79" fmla="*/ 120275 h 508595"/>
              <a:gd name="connsiteX80" fmla="*/ 207233 w 1274342"/>
              <a:gd name="connsiteY80" fmla="*/ 3341 h 508595"/>
              <a:gd name="connsiteX81" fmla="*/ 205967 w 1274342"/>
              <a:gd name="connsiteY81" fmla="*/ 2077 h 508595"/>
              <a:gd name="connsiteX82" fmla="*/ 283922 w 1274342"/>
              <a:gd name="connsiteY82" fmla="*/ 123616 h 508595"/>
              <a:gd name="connsiteX83" fmla="*/ 347115 w 1274342"/>
              <a:gd name="connsiteY83" fmla="*/ 61808 h 508595"/>
              <a:gd name="connsiteX84" fmla="*/ 283922 w 1274342"/>
              <a:gd name="connsiteY84" fmla="*/ 0 h 508595"/>
              <a:gd name="connsiteX85" fmla="*/ 220728 w 1274342"/>
              <a:gd name="connsiteY85" fmla="*/ 61808 h 508595"/>
              <a:gd name="connsiteX86" fmla="*/ 283922 w 1274342"/>
              <a:gd name="connsiteY86" fmla="*/ 123616 h 508595"/>
              <a:gd name="connsiteX87" fmla="*/ 283922 w 1274342"/>
              <a:gd name="connsiteY87" fmla="*/ 97820 h 508595"/>
              <a:gd name="connsiteX88" fmla="*/ 248256 w 1274342"/>
              <a:gd name="connsiteY88" fmla="*/ 61808 h 508595"/>
              <a:gd name="connsiteX89" fmla="*/ 283922 w 1274342"/>
              <a:gd name="connsiteY89" fmla="*/ 25797 h 508595"/>
              <a:gd name="connsiteX90" fmla="*/ 319587 w 1274342"/>
              <a:gd name="connsiteY90" fmla="*/ 61808 h 508595"/>
              <a:gd name="connsiteX91" fmla="*/ 283922 w 1274342"/>
              <a:gd name="connsiteY91" fmla="*/ 97820 h 508595"/>
              <a:gd name="connsiteX92" fmla="*/ 488329 w 1274342"/>
              <a:gd name="connsiteY92" fmla="*/ 2077 h 508595"/>
              <a:gd name="connsiteX93" fmla="*/ 458383 w 1274342"/>
              <a:gd name="connsiteY93" fmla="*/ 2077 h 508595"/>
              <a:gd name="connsiteX94" fmla="*/ 456156 w 1274342"/>
              <a:gd name="connsiteY94" fmla="*/ 3410 h 508595"/>
              <a:gd name="connsiteX95" fmla="*/ 425188 w 1274342"/>
              <a:gd name="connsiteY95" fmla="*/ 61115 h 508595"/>
              <a:gd name="connsiteX96" fmla="*/ 394392 w 1274342"/>
              <a:gd name="connsiteY96" fmla="*/ 3415 h 508595"/>
              <a:gd name="connsiteX97" fmla="*/ 392163 w 1274342"/>
              <a:gd name="connsiteY97" fmla="*/ 2077 h 508595"/>
              <a:gd name="connsiteX98" fmla="*/ 361701 w 1274342"/>
              <a:gd name="connsiteY98" fmla="*/ 2077 h 508595"/>
              <a:gd name="connsiteX99" fmla="*/ 360438 w 1274342"/>
              <a:gd name="connsiteY99" fmla="*/ 3341 h 508595"/>
              <a:gd name="connsiteX100" fmla="*/ 360438 w 1274342"/>
              <a:gd name="connsiteY100" fmla="*/ 120275 h 508595"/>
              <a:gd name="connsiteX101" fmla="*/ 361701 w 1274342"/>
              <a:gd name="connsiteY101" fmla="*/ 121539 h 508595"/>
              <a:gd name="connsiteX102" fmla="*/ 386008 w 1274342"/>
              <a:gd name="connsiteY102" fmla="*/ 121539 h 508595"/>
              <a:gd name="connsiteX103" fmla="*/ 387272 w 1274342"/>
              <a:gd name="connsiteY103" fmla="*/ 120275 h 508595"/>
              <a:gd name="connsiteX104" fmla="*/ 387272 w 1274342"/>
              <a:gd name="connsiteY104" fmla="*/ 44841 h 508595"/>
              <a:gd name="connsiteX105" fmla="*/ 417397 w 1274342"/>
              <a:gd name="connsiteY105" fmla="*/ 101455 h 508595"/>
              <a:gd name="connsiteX106" fmla="*/ 432633 w 1274342"/>
              <a:gd name="connsiteY106" fmla="*/ 101455 h 508595"/>
              <a:gd name="connsiteX107" fmla="*/ 462758 w 1274342"/>
              <a:gd name="connsiteY107" fmla="*/ 44841 h 508595"/>
              <a:gd name="connsiteX108" fmla="*/ 462758 w 1274342"/>
              <a:gd name="connsiteY108" fmla="*/ 120275 h 508595"/>
              <a:gd name="connsiteX109" fmla="*/ 464022 w 1274342"/>
              <a:gd name="connsiteY109" fmla="*/ 121539 h 508595"/>
              <a:gd name="connsiteX110" fmla="*/ 488329 w 1274342"/>
              <a:gd name="connsiteY110" fmla="*/ 121539 h 508595"/>
              <a:gd name="connsiteX111" fmla="*/ 489594 w 1274342"/>
              <a:gd name="connsiteY111" fmla="*/ 120275 h 508595"/>
              <a:gd name="connsiteX112" fmla="*/ 489594 w 1274342"/>
              <a:gd name="connsiteY112" fmla="*/ 3341 h 508595"/>
              <a:gd name="connsiteX113" fmla="*/ 488329 w 1274342"/>
              <a:gd name="connsiteY113" fmla="*/ 2077 h 508595"/>
              <a:gd name="connsiteX114" fmla="*/ 590441 w 1274342"/>
              <a:gd name="connsiteY114" fmla="*/ 119857 h 508595"/>
              <a:gd name="connsiteX115" fmla="*/ 592824 w 1274342"/>
              <a:gd name="connsiteY115" fmla="*/ 121539 h 508595"/>
              <a:gd name="connsiteX116" fmla="*/ 618645 w 1274342"/>
              <a:gd name="connsiteY116" fmla="*/ 121539 h 508595"/>
              <a:gd name="connsiteX117" fmla="*/ 619828 w 1274342"/>
              <a:gd name="connsiteY117" fmla="*/ 119829 h 508595"/>
              <a:gd name="connsiteX118" fmla="*/ 576074 w 1274342"/>
              <a:gd name="connsiteY118" fmla="*/ 3714 h 508595"/>
              <a:gd name="connsiteX119" fmla="*/ 573708 w 1274342"/>
              <a:gd name="connsiteY119" fmla="*/ 2077 h 508595"/>
              <a:gd name="connsiteX120" fmla="*/ 545526 w 1274342"/>
              <a:gd name="connsiteY120" fmla="*/ 2077 h 508595"/>
              <a:gd name="connsiteX121" fmla="*/ 543159 w 1274342"/>
              <a:gd name="connsiteY121" fmla="*/ 3717 h 508595"/>
              <a:gd name="connsiteX122" fmla="*/ 499574 w 1274342"/>
              <a:gd name="connsiteY122" fmla="*/ 119830 h 508595"/>
              <a:gd name="connsiteX123" fmla="*/ 500757 w 1274342"/>
              <a:gd name="connsiteY123" fmla="*/ 121539 h 508595"/>
              <a:gd name="connsiteX124" fmla="*/ 525887 w 1274342"/>
              <a:gd name="connsiteY124" fmla="*/ 121539 h 508595"/>
              <a:gd name="connsiteX125" fmla="*/ 528270 w 1274342"/>
              <a:gd name="connsiteY125" fmla="*/ 119857 h 508595"/>
              <a:gd name="connsiteX126" fmla="*/ 535117 w 1274342"/>
              <a:gd name="connsiteY126" fmla="*/ 100590 h 508595"/>
              <a:gd name="connsiteX127" fmla="*/ 583594 w 1274342"/>
              <a:gd name="connsiteY127" fmla="*/ 100590 h 508595"/>
              <a:gd name="connsiteX128" fmla="*/ 590441 w 1274342"/>
              <a:gd name="connsiteY128" fmla="*/ 119857 h 508595"/>
              <a:gd name="connsiteX129" fmla="*/ 543773 w 1274342"/>
              <a:gd name="connsiteY129" fmla="*/ 75831 h 508595"/>
              <a:gd name="connsiteX130" fmla="*/ 559356 w 1274342"/>
              <a:gd name="connsiteY130" fmla="*/ 31683 h 508595"/>
              <a:gd name="connsiteX131" fmla="*/ 574938 w 1274342"/>
              <a:gd name="connsiteY131" fmla="*/ 75831 h 508595"/>
              <a:gd name="connsiteX132" fmla="*/ 543773 w 1274342"/>
              <a:gd name="connsiteY132" fmla="*/ 75831 h 508595"/>
              <a:gd name="connsiteX133" fmla="*/ 619698 w 1274342"/>
              <a:gd name="connsiteY133" fmla="*/ 105665 h 508595"/>
              <a:gd name="connsiteX134" fmla="*/ 669583 w 1274342"/>
              <a:gd name="connsiteY134" fmla="*/ 123616 h 508595"/>
              <a:gd name="connsiteX135" fmla="*/ 716847 w 1274342"/>
              <a:gd name="connsiteY135" fmla="*/ 86739 h 508595"/>
              <a:gd name="connsiteX136" fmla="*/ 672872 w 1274342"/>
              <a:gd name="connsiteY136" fmla="*/ 48303 h 508595"/>
              <a:gd name="connsiteX137" fmla="*/ 651058 w 1274342"/>
              <a:gd name="connsiteY137" fmla="*/ 34626 h 508595"/>
              <a:gd name="connsiteX138" fmla="*/ 669409 w 1274342"/>
              <a:gd name="connsiteY138" fmla="*/ 23892 h 508595"/>
              <a:gd name="connsiteX139" fmla="*/ 698254 w 1274342"/>
              <a:gd name="connsiteY139" fmla="*/ 34146 h 508595"/>
              <a:gd name="connsiteX140" fmla="*/ 700144 w 1274342"/>
              <a:gd name="connsiteY140" fmla="*/ 33863 h 508595"/>
              <a:gd name="connsiteX141" fmla="*/ 711277 w 1274342"/>
              <a:gd name="connsiteY141" fmla="*/ 15619 h 508595"/>
              <a:gd name="connsiteX142" fmla="*/ 711065 w 1274342"/>
              <a:gd name="connsiteY142" fmla="*/ 14003 h 508595"/>
              <a:gd name="connsiteX143" fmla="*/ 669583 w 1274342"/>
              <a:gd name="connsiteY143" fmla="*/ 0 h 508595"/>
              <a:gd name="connsiteX144" fmla="*/ 623529 w 1274342"/>
              <a:gd name="connsiteY144" fmla="*/ 35665 h 508595"/>
              <a:gd name="connsiteX145" fmla="*/ 665255 w 1274342"/>
              <a:gd name="connsiteY145" fmla="*/ 73754 h 508595"/>
              <a:gd name="connsiteX146" fmla="*/ 689319 w 1274342"/>
              <a:gd name="connsiteY146" fmla="*/ 87951 h 508595"/>
              <a:gd name="connsiteX147" fmla="*/ 669409 w 1274342"/>
              <a:gd name="connsiteY147" fmla="*/ 99724 h 508595"/>
              <a:gd name="connsiteX148" fmla="*/ 633758 w 1274342"/>
              <a:gd name="connsiteY148" fmla="*/ 85439 h 508595"/>
              <a:gd name="connsiteX149" fmla="*/ 631905 w 1274342"/>
              <a:gd name="connsiteY149" fmla="*/ 85669 h 508595"/>
              <a:gd name="connsiteX150" fmla="*/ 619491 w 1274342"/>
              <a:gd name="connsiteY150" fmla="*/ 103977 h 508595"/>
              <a:gd name="connsiteX151" fmla="*/ 619698 w 1274342"/>
              <a:gd name="connsiteY151" fmla="*/ 105665 h 508595"/>
              <a:gd name="connsiteX152" fmla="*/ 1020054 w 1274342"/>
              <a:gd name="connsiteY152" fmla="*/ 504131 h 508595"/>
              <a:gd name="connsiteX153" fmla="*/ 955369 w 1274342"/>
              <a:gd name="connsiteY153" fmla="*/ 504131 h 508595"/>
              <a:gd name="connsiteX154" fmla="*/ 951064 w 1274342"/>
              <a:gd name="connsiteY154" fmla="*/ 501740 h 508595"/>
              <a:gd name="connsiteX155" fmla="*/ 884290 w 1274342"/>
              <a:gd name="connsiteY155" fmla="*/ 394320 h 508595"/>
              <a:gd name="connsiteX156" fmla="*/ 818185 w 1274342"/>
              <a:gd name="connsiteY156" fmla="*/ 394018 h 508595"/>
              <a:gd name="connsiteX157" fmla="*/ 818185 w 1274342"/>
              <a:gd name="connsiteY157" fmla="*/ 500753 h 508595"/>
              <a:gd name="connsiteX158" fmla="*/ 814807 w 1274342"/>
              <a:gd name="connsiteY158" fmla="*/ 504131 h 508595"/>
              <a:gd name="connsiteX159" fmla="*/ 754004 w 1274342"/>
              <a:gd name="connsiteY159" fmla="*/ 504131 h 508595"/>
              <a:gd name="connsiteX160" fmla="*/ 750627 w 1274342"/>
              <a:gd name="connsiteY160" fmla="*/ 500753 h 508595"/>
              <a:gd name="connsiteX161" fmla="*/ 750627 w 1274342"/>
              <a:gd name="connsiteY161" fmla="*/ 169715 h 508595"/>
              <a:gd name="connsiteX162" fmla="*/ 754004 w 1274342"/>
              <a:gd name="connsiteY162" fmla="*/ 166336 h 508595"/>
              <a:gd name="connsiteX163" fmla="*/ 901064 w 1274342"/>
              <a:gd name="connsiteY163" fmla="*/ 166336 h 508595"/>
              <a:gd name="connsiteX164" fmla="*/ 1017252 w 1274342"/>
              <a:gd name="connsiteY164" fmla="*/ 278632 h 508595"/>
              <a:gd name="connsiteX165" fmla="*/ 951159 w 1274342"/>
              <a:gd name="connsiteY165" fmla="*/ 383525 h 508595"/>
              <a:gd name="connsiteX166" fmla="*/ 1022923 w 1274342"/>
              <a:gd name="connsiteY166" fmla="*/ 498970 h 508595"/>
              <a:gd name="connsiteX167" fmla="*/ 1020054 w 1274342"/>
              <a:gd name="connsiteY167" fmla="*/ 504131 h 508595"/>
              <a:gd name="connsiteX168" fmla="*/ 953620 w 1274342"/>
              <a:gd name="connsiteY168" fmla="*/ 280178 h 508595"/>
              <a:gd name="connsiteX169" fmla="*/ 903422 w 1274342"/>
              <a:gd name="connsiteY169" fmla="*/ 229980 h 508595"/>
              <a:gd name="connsiteX170" fmla="*/ 818185 w 1274342"/>
              <a:gd name="connsiteY170" fmla="*/ 229980 h 508595"/>
              <a:gd name="connsiteX171" fmla="*/ 818185 w 1274342"/>
              <a:gd name="connsiteY171" fmla="*/ 330375 h 508595"/>
              <a:gd name="connsiteX172" fmla="*/ 903422 w 1274342"/>
              <a:gd name="connsiteY172" fmla="*/ 330375 h 508595"/>
              <a:gd name="connsiteX173" fmla="*/ 953620 w 1274342"/>
              <a:gd name="connsiteY173" fmla="*/ 280178 h 508595"/>
              <a:gd name="connsiteX174" fmla="*/ 445982 w 1274342"/>
              <a:gd name="connsiteY174" fmla="*/ 359121 h 508595"/>
              <a:gd name="connsiteX175" fmla="*/ 443342 w 1274342"/>
              <a:gd name="connsiteY175" fmla="*/ 335234 h 508595"/>
              <a:gd name="connsiteX176" fmla="*/ 552940 w 1274342"/>
              <a:gd name="connsiteY176" fmla="*/ 225634 h 508595"/>
              <a:gd name="connsiteX177" fmla="*/ 662541 w 1274342"/>
              <a:gd name="connsiteY177" fmla="*/ 335234 h 508595"/>
              <a:gd name="connsiteX178" fmla="*/ 659898 w 1274342"/>
              <a:gd name="connsiteY178" fmla="*/ 359121 h 508595"/>
              <a:gd name="connsiteX179" fmla="*/ 724656 w 1274342"/>
              <a:gd name="connsiteY179" fmla="*/ 359121 h 508595"/>
              <a:gd name="connsiteX180" fmla="*/ 726302 w 1274342"/>
              <a:gd name="connsiteY180" fmla="*/ 335234 h 508595"/>
              <a:gd name="connsiteX181" fmla="*/ 552940 w 1274342"/>
              <a:gd name="connsiteY181" fmla="*/ 161873 h 508595"/>
              <a:gd name="connsiteX182" fmla="*/ 379579 w 1274342"/>
              <a:gd name="connsiteY182" fmla="*/ 335234 h 508595"/>
              <a:gd name="connsiteX183" fmla="*/ 381225 w 1274342"/>
              <a:gd name="connsiteY183" fmla="*/ 359121 h 508595"/>
              <a:gd name="connsiteX184" fmla="*/ 445982 w 1274342"/>
              <a:gd name="connsiteY184" fmla="*/ 359121 h 508595"/>
              <a:gd name="connsiteX185" fmla="*/ 395041 w 1274342"/>
              <a:gd name="connsiteY185" fmla="*/ 406893 h 508595"/>
              <a:gd name="connsiteX186" fmla="*/ 552940 w 1274342"/>
              <a:gd name="connsiteY186" fmla="*/ 508596 h 508595"/>
              <a:gd name="connsiteX187" fmla="*/ 710840 w 1274342"/>
              <a:gd name="connsiteY187" fmla="*/ 406893 h 508595"/>
              <a:gd name="connsiteX188" fmla="*/ 395041 w 1274342"/>
              <a:gd name="connsiteY188" fmla="*/ 406893 h 50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1274342" h="508595">
                <a:moveTo>
                  <a:pt x="355254" y="169715"/>
                </a:moveTo>
                <a:lnTo>
                  <a:pt x="355254" y="500753"/>
                </a:lnTo>
                <a:cubicBezTo>
                  <a:pt x="355254" y="502619"/>
                  <a:pt x="353742" y="504131"/>
                  <a:pt x="351876" y="504131"/>
                </a:cubicBezTo>
                <a:lnTo>
                  <a:pt x="291074" y="504131"/>
                </a:lnTo>
                <a:cubicBezTo>
                  <a:pt x="289208" y="504131"/>
                  <a:pt x="287696" y="502619"/>
                  <a:pt x="287696" y="500753"/>
                </a:cubicBezTo>
                <a:lnTo>
                  <a:pt x="287696" y="272082"/>
                </a:lnTo>
                <a:lnTo>
                  <a:pt x="196475" y="447834"/>
                </a:lnTo>
                <a:lnTo>
                  <a:pt x="158289" y="447834"/>
                </a:lnTo>
                <a:lnTo>
                  <a:pt x="67558" y="272082"/>
                </a:lnTo>
                <a:lnTo>
                  <a:pt x="67558" y="500753"/>
                </a:lnTo>
                <a:cubicBezTo>
                  <a:pt x="67558" y="502619"/>
                  <a:pt x="66046" y="504131"/>
                  <a:pt x="64181" y="504131"/>
                </a:cubicBezTo>
                <a:lnTo>
                  <a:pt x="3378" y="504131"/>
                </a:lnTo>
                <a:cubicBezTo>
                  <a:pt x="1512" y="504131"/>
                  <a:pt x="0" y="502619"/>
                  <a:pt x="0" y="500753"/>
                </a:cubicBezTo>
                <a:lnTo>
                  <a:pt x="0" y="169715"/>
                </a:lnTo>
                <a:cubicBezTo>
                  <a:pt x="0" y="167849"/>
                  <a:pt x="1512" y="166336"/>
                  <a:pt x="3378" y="166336"/>
                </a:cubicBezTo>
                <a:lnTo>
                  <a:pt x="81113" y="166336"/>
                </a:lnTo>
                <a:cubicBezTo>
                  <a:pt x="83011" y="166336"/>
                  <a:pt x="84750" y="167398"/>
                  <a:pt x="85618" y="169085"/>
                </a:cubicBezTo>
                <a:lnTo>
                  <a:pt x="177872" y="348391"/>
                </a:lnTo>
                <a:lnTo>
                  <a:pt x="270613" y="169076"/>
                </a:lnTo>
                <a:cubicBezTo>
                  <a:pt x="271485" y="167393"/>
                  <a:pt x="273220" y="166336"/>
                  <a:pt x="275114" y="166336"/>
                </a:cubicBezTo>
                <a:lnTo>
                  <a:pt x="351876" y="166336"/>
                </a:lnTo>
                <a:cubicBezTo>
                  <a:pt x="353742" y="166336"/>
                  <a:pt x="355254" y="167849"/>
                  <a:pt x="355254" y="169715"/>
                </a:cubicBezTo>
                <a:close/>
                <a:moveTo>
                  <a:pt x="1123189" y="229980"/>
                </a:moveTo>
                <a:lnTo>
                  <a:pt x="1123189" y="229980"/>
                </a:lnTo>
                <a:lnTo>
                  <a:pt x="1270963" y="229980"/>
                </a:lnTo>
                <a:cubicBezTo>
                  <a:pt x="1272829" y="229980"/>
                  <a:pt x="1274343" y="228467"/>
                  <a:pt x="1274343" y="226603"/>
                </a:cubicBezTo>
                <a:lnTo>
                  <a:pt x="1274343" y="169714"/>
                </a:lnTo>
                <a:cubicBezTo>
                  <a:pt x="1274343" y="167849"/>
                  <a:pt x="1272829" y="166336"/>
                  <a:pt x="1270963" y="166336"/>
                </a:cubicBezTo>
                <a:lnTo>
                  <a:pt x="1123189" y="166336"/>
                </a:lnTo>
                <a:cubicBezTo>
                  <a:pt x="1077089" y="166336"/>
                  <a:pt x="1039720" y="203706"/>
                  <a:pt x="1039720" y="249806"/>
                </a:cubicBezTo>
                <a:lnTo>
                  <a:pt x="1039720" y="420662"/>
                </a:lnTo>
                <a:cubicBezTo>
                  <a:pt x="1039720" y="466762"/>
                  <a:pt x="1077089" y="504131"/>
                  <a:pt x="1123189" y="504131"/>
                </a:cubicBezTo>
                <a:lnTo>
                  <a:pt x="1270963" y="504131"/>
                </a:lnTo>
                <a:cubicBezTo>
                  <a:pt x="1272829" y="504131"/>
                  <a:pt x="1274343" y="502619"/>
                  <a:pt x="1274343" y="500753"/>
                </a:cubicBezTo>
                <a:lnTo>
                  <a:pt x="1274343" y="443866"/>
                </a:lnTo>
                <a:cubicBezTo>
                  <a:pt x="1274343" y="442000"/>
                  <a:pt x="1272829" y="440488"/>
                  <a:pt x="1270963" y="440488"/>
                </a:cubicBezTo>
                <a:lnTo>
                  <a:pt x="1123189" y="440488"/>
                </a:lnTo>
                <a:cubicBezTo>
                  <a:pt x="1114401" y="440488"/>
                  <a:pt x="1107278" y="433365"/>
                  <a:pt x="1107278" y="424577"/>
                </a:cubicBezTo>
                <a:lnTo>
                  <a:pt x="1107278" y="366077"/>
                </a:lnTo>
                <a:lnTo>
                  <a:pt x="1255052" y="366077"/>
                </a:lnTo>
                <a:cubicBezTo>
                  <a:pt x="1256918" y="366077"/>
                  <a:pt x="1258431" y="364565"/>
                  <a:pt x="1258431" y="362699"/>
                </a:cubicBezTo>
                <a:lnTo>
                  <a:pt x="1258431" y="305811"/>
                </a:lnTo>
                <a:cubicBezTo>
                  <a:pt x="1258431" y="303946"/>
                  <a:pt x="1256918" y="302434"/>
                  <a:pt x="1255052" y="302434"/>
                </a:cubicBezTo>
                <a:lnTo>
                  <a:pt x="1107278" y="302434"/>
                </a:lnTo>
                <a:lnTo>
                  <a:pt x="1107278" y="245891"/>
                </a:lnTo>
                <a:cubicBezTo>
                  <a:pt x="1107278" y="237103"/>
                  <a:pt x="1114401" y="229980"/>
                  <a:pt x="1123189" y="229980"/>
                </a:cubicBezTo>
                <a:close/>
                <a:moveTo>
                  <a:pt x="93319" y="26091"/>
                </a:moveTo>
                <a:lnTo>
                  <a:pt x="93319" y="3341"/>
                </a:lnTo>
                <a:cubicBezTo>
                  <a:pt x="93319" y="2643"/>
                  <a:pt x="92753" y="2077"/>
                  <a:pt x="92055" y="2077"/>
                </a:cubicBezTo>
                <a:lnTo>
                  <a:pt x="1264" y="2077"/>
                </a:lnTo>
                <a:cubicBezTo>
                  <a:pt x="566" y="2077"/>
                  <a:pt x="0" y="2643"/>
                  <a:pt x="0" y="3341"/>
                </a:cubicBezTo>
                <a:lnTo>
                  <a:pt x="0" y="26091"/>
                </a:lnTo>
                <a:cubicBezTo>
                  <a:pt x="0" y="26789"/>
                  <a:pt x="566" y="27355"/>
                  <a:pt x="1264" y="27355"/>
                </a:cubicBezTo>
                <a:lnTo>
                  <a:pt x="33242" y="27355"/>
                </a:lnTo>
                <a:lnTo>
                  <a:pt x="33242" y="120275"/>
                </a:lnTo>
                <a:cubicBezTo>
                  <a:pt x="33242" y="120973"/>
                  <a:pt x="33808" y="121539"/>
                  <a:pt x="34506" y="121539"/>
                </a:cubicBezTo>
                <a:lnTo>
                  <a:pt x="58813" y="121539"/>
                </a:lnTo>
                <a:cubicBezTo>
                  <a:pt x="59511" y="121539"/>
                  <a:pt x="60077" y="120973"/>
                  <a:pt x="60077" y="120275"/>
                </a:cubicBezTo>
                <a:lnTo>
                  <a:pt x="60077" y="27355"/>
                </a:lnTo>
                <a:lnTo>
                  <a:pt x="92054" y="27355"/>
                </a:lnTo>
                <a:cubicBezTo>
                  <a:pt x="92753" y="27355"/>
                  <a:pt x="93319" y="26789"/>
                  <a:pt x="93319" y="26091"/>
                </a:cubicBezTo>
                <a:close/>
                <a:moveTo>
                  <a:pt x="205967" y="2077"/>
                </a:moveTo>
                <a:lnTo>
                  <a:pt x="181660" y="2077"/>
                </a:lnTo>
                <a:cubicBezTo>
                  <a:pt x="180963" y="2077"/>
                  <a:pt x="180397" y="2643"/>
                  <a:pt x="180397" y="3341"/>
                </a:cubicBezTo>
                <a:lnTo>
                  <a:pt x="180397" y="48823"/>
                </a:lnTo>
                <a:lnTo>
                  <a:pt x="132439" y="48823"/>
                </a:lnTo>
                <a:lnTo>
                  <a:pt x="132439" y="3341"/>
                </a:lnTo>
                <a:cubicBezTo>
                  <a:pt x="132439" y="2643"/>
                  <a:pt x="131873" y="2077"/>
                  <a:pt x="131175" y="2077"/>
                </a:cubicBezTo>
                <a:lnTo>
                  <a:pt x="106868" y="2077"/>
                </a:lnTo>
                <a:cubicBezTo>
                  <a:pt x="106170" y="2077"/>
                  <a:pt x="105604" y="2643"/>
                  <a:pt x="105604" y="3341"/>
                </a:cubicBezTo>
                <a:lnTo>
                  <a:pt x="105604" y="120275"/>
                </a:lnTo>
                <a:cubicBezTo>
                  <a:pt x="105604" y="120973"/>
                  <a:pt x="106170" y="121539"/>
                  <a:pt x="106868" y="121539"/>
                </a:cubicBezTo>
                <a:lnTo>
                  <a:pt x="131175" y="121539"/>
                </a:lnTo>
                <a:cubicBezTo>
                  <a:pt x="131873" y="121539"/>
                  <a:pt x="132439" y="120973"/>
                  <a:pt x="132439" y="120275"/>
                </a:cubicBezTo>
                <a:lnTo>
                  <a:pt x="132439" y="74100"/>
                </a:lnTo>
                <a:lnTo>
                  <a:pt x="180397" y="74100"/>
                </a:lnTo>
                <a:lnTo>
                  <a:pt x="180397" y="120275"/>
                </a:lnTo>
                <a:cubicBezTo>
                  <a:pt x="180397" y="120973"/>
                  <a:pt x="180963" y="121539"/>
                  <a:pt x="181660" y="121539"/>
                </a:cubicBezTo>
                <a:lnTo>
                  <a:pt x="205967" y="121539"/>
                </a:lnTo>
                <a:cubicBezTo>
                  <a:pt x="206667" y="121539"/>
                  <a:pt x="207233" y="120973"/>
                  <a:pt x="207233" y="120275"/>
                </a:cubicBezTo>
                <a:lnTo>
                  <a:pt x="207233" y="3341"/>
                </a:lnTo>
                <a:cubicBezTo>
                  <a:pt x="207233" y="2643"/>
                  <a:pt x="206667" y="2077"/>
                  <a:pt x="205967" y="2077"/>
                </a:cubicBezTo>
                <a:close/>
                <a:moveTo>
                  <a:pt x="283922" y="123616"/>
                </a:moveTo>
                <a:cubicBezTo>
                  <a:pt x="319759" y="123616"/>
                  <a:pt x="347115" y="96954"/>
                  <a:pt x="347115" y="61808"/>
                </a:cubicBezTo>
                <a:cubicBezTo>
                  <a:pt x="347115" y="26662"/>
                  <a:pt x="319759" y="0"/>
                  <a:pt x="283922" y="0"/>
                </a:cubicBezTo>
                <a:cubicBezTo>
                  <a:pt x="247909" y="0"/>
                  <a:pt x="220728" y="26662"/>
                  <a:pt x="220728" y="61808"/>
                </a:cubicBezTo>
                <a:cubicBezTo>
                  <a:pt x="220728" y="96954"/>
                  <a:pt x="247909" y="123616"/>
                  <a:pt x="283922" y="123616"/>
                </a:cubicBezTo>
                <a:close/>
                <a:moveTo>
                  <a:pt x="283922" y="97820"/>
                </a:moveTo>
                <a:cubicBezTo>
                  <a:pt x="263664" y="97820"/>
                  <a:pt x="248256" y="82410"/>
                  <a:pt x="248256" y="61808"/>
                </a:cubicBezTo>
                <a:cubicBezTo>
                  <a:pt x="248256" y="41206"/>
                  <a:pt x="263664" y="25797"/>
                  <a:pt x="283922" y="25797"/>
                </a:cubicBezTo>
                <a:cubicBezTo>
                  <a:pt x="304179" y="25797"/>
                  <a:pt x="319587" y="41205"/>
                  <a:pt x="319587" y="61808"/>
                </a:cubicBezTo>
                <a:cubicBezTo>
                  <a:pt x="319587" y="82411"/>
                  <a:pt x="304177" y="97820"/>
                  <a:pt x="283922" y="97820"/>
                </a:cubicBezTo>
                <a:close/>
                <a:moveTo>
                  <a:pt x="488329" y="2077"/>
                </a:moveTo>
                <a:lnTo>
                  <a:pt x="458383" y="2077"/>
                </a:lnTo>
                <a:cubicBezTo>
                  <a:pt x="457452" y="2077"/>
                  <a:pt x="456596" y="2589"/>
                  <a:pt x="456156" y="3410"/>
                </a:cubicBezTo>
                <a:lnTo>
                  <a:pt x="425188" y="61115"/>
                </a:lnTo>
                <a:lnTo>
                  <a:pt x="394392" y="3415"/>
                </a:lnTo>
                <a:cubicBezTo>
                  <a:pt x="393953" y="2591"/>
                  <a:pt x="393096" y="2077"/>
                  <a:pt x="392163" y="2077"/>
                </a:cubicBezTo>
                <a:lnTo>
                  <a:pt x="361701" y="2077"/>
                </a:lnTo>
                <a:cubicBezTo>
                  <a:pt x="361004" y="2077"/>
                  <a:pt x="360438" y="2643"/>
                  <a:pt x="360438" y="3341"/>
                </a:cubicBezTo>
                <a:lnTo>
                  <a:pt x="360438" y="120275"/>
                </a:lnTo>
                <a:cubicBezTo>
                  <a:pt x="360438" y="120973"/>
                  <a:pt x="361004" y="121539"/>
                  <a:pt x="361701" y="121539"/>
                </a:cubicBezTo>
                <a:lnTo>
                  <a:pt x="386008" y="121539"/>
                </a:lnTo>
                <a:cubicBezTo>
                  <a:pt x="386708" y="121539"/>
                  <a:pt x="387272" y="120973"/>
                  <a:pt x="387272" y="120275"/>
                </a:cubicBezTo>
                <a:lnTo>
                  <a:pt x="387272" y="44841"/>
                </a:lnTo>
                <a:lnTo>
                  <a:pt x="417397" y="101455"/>
                </a:lnTo>
                <a:lnTo>
                  <a:pt x="432633" y="101455"/>
                </a:lnTo>
                <a:lnTo>
                  <a:pt x="462758" y="44841"/>
                </a:lnTo>
                <a:lnTo>
                  <a:pt x="462758" y="120275"/>
                </a:lnTo>
                <a:cubicBezTo>
                  <a:pt x="462758" y="120973"/>
                  <a:pt x="463324" y="121539"/>
                  <a:pt x="464022" y="121539"/>
                </a:cubicBezTo>
                <a:lnTo>
                  <a:pt x="488329" y="121539"/>
                </a:lnTo>
                <a:cubicBezTo>
                  <a:pt x="489028" y="121539"/>
                  <a:pt x="489594" y="120973"/>
                  <a:pt x="489594" y="120275"/>
                </a:cubicBezTo>
                <a:lnTo>
                  <a:pt x="489594" y="3341"/>
                </a:lnTo>
                <a:cubicBezTo>
                  <a:pt x="489594" y="2643"/>
                  <a:pt x="489028" y="2077"/>
                  <a:pt x="488329" y="2077"/>
                </a:cubicBezTo>
                <a:close/>
                <a:moveTo>
                  <a:pt x="590441" y="119857"/>
                </a:moveTo>
                <a:cubicBezTo>
                  <a:pt x="590800" y="120865"/>
                  <a:pt x="591753" y="121539"/>
                  <a:pt x="592824" y="121539"/>
                </a:cubicBezTo>
                <a:lnTo>
                  <a:pt x="618645" y="121539"/>
                </a:lnTo>
                <a:cubicBezTo>
                  <a:pt x="619527" y="121539"/>
                  <a:pt x="620139" y="120656"/>
                  <a:pt x="619828" y="119829"/>
                </a:cubicBezTo>
                <a:lnTo>
                  <a:pt x="576074" y="3714"/>
                </a:lnTo>
                <a:cubicBezTo>
                  <a:pt x="575703" y="2729"/>
                  <a:pt x="574760" y="2077"/>
                  <a:pt x="573708" y="2077"/>
                </a:cubicBezTo>
                <a:lnTo>
                  <a:pt x="545526" y="2077"/>
                </a:lnTo>
                <a:cubicBezTo>
                  <a:pt x="544471" y="2077"/>
                  <a:pt x="543529" y="2730"/>
                  <a:pt x="543159" y="3717"/>
                </a:cubicBezTo>
                <a:lnTo>
                  <a:pt x="499574" y="119830"/>
                </a:lnTo>
                <a:cubicBezTo>
                  <a:pt x="499263" y="120657"/>
                  <a:pt x="499874" y="121539"/>
                  <a:pt x="500757" y="121539"/>
                </a:cubicBezTo>
                <a:lnTo>
                  <a:pt x="525887" y="121539"/>
                </a:lnTo>
                <a:cubicBezTo>
                  <a:pt x="526958" y="121539"/>
                  <a:pt x="527911" y="120865"/>
                  <a:pt x="528270" y="119857"/>
                </a:cubicBezTo>
                <a:lnTo>
                  <a:pt x="535117" y="100590"/>
                </a:lnTo>
                <a:lnTo>
                  <a:pt x="583594" y="100590"/>
                </a:lnTo>
                <a:lnTo>
                  <a:pt x="590441" y="119857"/>
                </a:lnTo>
                <a:close/>
                <a:moveTo>
                  <a:pt x="543773" y="75831"/>
                </a:moveTo>
                <a:lnTo>
                  <a:pt x="559356" y="31683"/>
                </a:lnTo>
                <a:lnTo>
                  <a:pt x="574938" y="75831"/>
                </a:lnTo>
                <a:lnTo>
                  <a:pt x="543773" y="75831"/>
                </a:lnTo>
                <a:close/>
                <a:moveTo>
                  <a:pt x="619698" y="105665"/>
                </a:moveTo>
                <a:cubicBezTo>
                  <a:pt x="632199" y="116500"/>
                  <a:pt x="651470" y="123616"/>
                  <a:pt x="669583" y="123616"/>
                </a:cubicBezTo>
                <a:cubicBezTo>
                  <a:pt x="696245" y="123616"/>
                  <a:pt x="716847" y="108727"/>
                  <a:pt x="716847" y="86739"/>
                </a:cubicBezTo>
                <a:cubicBezTo>
                  <a:pt x="716847" y="58865"/>
                  <a:pt x="683433" y="50555"/>
                  <a:pt x="672872" y="48303"/>
                </a:cubicBezTo>
                <a:cubicBezTo>
                  <a:pt x="661965" y="46053"/>
                  <a:pt x="651058" y="42417"/>
                  <a:pt x="651058" y="34626"/>
                </a:cubicBezTo>
                <a:cubicBezTo>
                  <a:pt x="651058" y="28393"/>
                  <a:pt x="658674" y="23892"/>
                  <a:pt x="669409" y="23892"/>
                </a:cubicBezTo>
                <a:cubicBezTo>
                  <a:pt x="680084" y="23892"/>
                  <a:pt x="691226" y="28098"/>
                  <a:pt x="698254" y="34146"/>
                </a:cubicBezTo>
                <a:cubicBezTo>
                  <a:pt x="698849" y="34657"/>
                  <a:pt x="699735" y="34533"/>
                  <a:pt x="700144" y="33863"/>
                </a:cubicBezTo>
                <a:lnTo>
                  <a:pt x="711277" y="15619"/>
                </a:lnTo>
                <a:cubicBezTo>
                  <a:pt x="711595" y="15096"/>
                  <a:pt x="711518" y="14415"/>
                  <a:pt x="711065" y="14003"/>
                </a:cubicBezTo>
                <a:cubicBezTo>
                  <a:pt x="702144" y="5886"/>
                  <a:pt x="687417" y="0"/>
                  <a:pt x="669583" y="0"/>
                </a:cubicBezTo>
                <a:cubicBezTo>
                  <a:pt x="642055" y="0"/>
                  <a:pt x="623529" y="14196"/>
                  <a:pt x="623529" y="35665"/>
                </a:cubicBezTo>
                <a:cubicBezTo>
                  <a:pt x="623529" y="56787"/>
                  <a:pt x="641361" y="68041"/>
                  <a:pt x="665255" y="73754"/>
                </a:cubicBezTo>
                <a:cubicBezTo>
                  <a:pt x="677893" y="76870"/>
                  <a:pt x="689319" y="79640"/>
                  <a:pt x="689319" y="87951"/>
                </a:cubicBezTo>
                <a:cubicBezTo>
                  <a:pt x="689319" y="95050"/>
                  <a:pt x="680143" y="99724"/>
                  <a:pt x="669409" y="99724"/>
                </a:cubicBezTo>
                <a:cubicBezTo>
                  <a:pt x="657220" y="99724"/>
                  <a:pt x="643421" y="93927"/>
                  <a:pt x="633758" y="85439"/>
                </a:cubicBezTo>
                <a:cubicBezTo>
                  <a:pt x="633188" y="84939"/>
                  <a:pt x="632331" y="85041"/>
                  <a:pt x="631905" y="85669"/>
                </a:cubicBezTo>
                <a:lnTo>
                  <a:pt x="619491" y="103977"/>
                </a:lnTo>
                <a:cubicBezTo>
                  <a:pt x="619130" y="104512"/>
                  <a:pt x="619211" y="105241"/>
                  <a:pt x="619698" y="105665"/>
                </a:cubicBezTo>
                <a:close/>
                <a:moveTo>
                  <a:pt x="1020054" y="504131"/>
                </a:moveTo>
                <a:lnTo>
                  <a:pt x="955369" y="504131"/>
                </a:lnTo>
                <a:cubicBezTo>
                  <a:pt x="953616" y="504131"/>
                  <a:pt x="951989" y="503227"/>
                  <a:pt x="951064" y="501740"/>
                </a:cubicBezTo>
                <a:lnTo>
                  <a:pt x="884290" y="394320"/>
                </a:lnTo>
                <a:lnTo>
                  <a:pt x="818185" y="394018"/>
                </a:lnTo>
                <a:lnTo>
                  <a:pt x="818185" y="500753"/>
                </a:lnTo>
                <a:cubicBezTo>
                  <a:pt x="818185" y="502619"/>
                  <a:pt x="816673" y="504131"/>
                  <a:pt x="814807" y="504131"/>
                </a:cubicBezTo>
                <a:lnTo>
                  <a:pt x="754004" y="504131"/>
                </a:lnTo>
                <a:cubicBezTo>
                  <a:pt x="752139" y="504131"/>
                  <a:pt x="750627" y="502619"/>
                  <a:pt x="750627" y="500753"/>
                </a:cubicBezTo>
                <a:lnTo>
                  <a:pt x="750627" y="169715"/>
                </a:lnTo>
                <a:cubicBezTo>
                  <a:pt x="750627" y="167849"/>
                  <a:pt x="752139" y="166336"/>
                  <a:pt x="754004" y="166336"/>
                </a:cubicBezTo>
                <a:lnTo>
                  <a:pt x="901064" y="166336"/>
                </a:lnTo>
                <a:cubicBezTo>
                  <a:pt x="963727" y="166336"/>
                  <a:pt x="1016419" y="215972"/>
                  <a:pt x="1017252" y="278632"/>
                </a:cubicBezTo>
                <a:cubicBezTo>
                  <a:pt x="1017870" y="325109"/>
                  <a:pt x="990617" y="365266"/>
                  <a:pt x="951159" y="383525"/>
                </a:cubicBezTo>
                <a:lnTo>
                  <a:pt x="1022923" y="498970"/>
                </a:lnTo>
                <a:cubicBezTo>
                  <a:pt x="1024321" y="501221"/>
                  <a:pt x="1022703" y="504131"/>
                  <a:pt x="1020054" y="504131"/>
                </a:cubicBezTo>
                <a:close/>
                <a:moveTo>
                  <a:pt x="953620" y="280178"/>
                </a:moveTo>
                <a:cubicBezTo>
                  <a:pt x="953620" y="252454"/>
                  <a:pt x="931144" y="229980"/>
                  <a:pt x="903422" y="229980"/>
                </a:cubicBezTo>
                <a:lnTo>
                  <a:pt x="818185" y="229980"/>
                </a:lnTo>
                <a:lnTo>
                  <a:pt x="818185" y="330375"/>
                </a:lnTo>
                <a:lnTo>
                  <a:pt x="903422" y="330375"/>
                </a:lnTo>
                <a:cubicBezTo>
                  <a:pt x="931144" y="330375"/>
                  <a:pt x="953620" y="307900"/>
                  <a:pt x="953620" y="280178"/>
                </a:cubicBezTo>
                <a:close/>
                <a:moveTo>
                  <a:pt x="445982" y="359121"/>
                </a:moveTo>
                <a:cubicBezTo>
                  <a:pt x="444273" y="351427"/>
                  <a:pt x="443342" y="343441"/>
                  <a:pt x="443342" y="335234"/>
                </a:cubicBezTo>
                <a:cubicBezTo>
                  <a:pt x="443342" y="274704"/>
                  <a:pt x="492411" y="225634"/>
                  <a:pt x="552940" y="225634"/>
                </a:cubicBezTo>
                <a:cubicBezTo>
                  <a:pt x="613472" y="225634"/>
                  <a:pt x="662541" y="274704"/>
                  <a:pt x="662541" y="335234"/>
                </a:cubicBezTo>
                <a:cubicBezTo>
                  <a:pt x="662541" y="343441"/>
                  <a:pt x="661610" y="351427"/>
                  <a:pt x="659898" y="359121"/>
                </a:cubicBezTo>
                <a:lnTo>
                  <a:pt x="724656" y="359121"/>
                </a:lnTo>
                <a:cubicBezTo>
                  <a:pt x="725732" y="351311"/>
                  <a:pt x="726302" y="343339"/>
                  <a:pt x="726302" y="335234"/>
                </a:cubicBezTo>
                <a:cubicBezTo>
                  <a:pt x="726302" y="239489"/>
                  <a:pt x="648686" y="161873"/>
                  <a:pt x="552940" y="161873"/>
                </a:cubicBezTo>
                <a:cubicBezTo>
                  <a:pt x="457197" y="161873"/>
                  <a:pt x="379579" y="239489"/>
                  <a:pt x="379579" y="335234"/>
                </a:cubicBezTo>
                <a:cubicBezTo>
                  <a:pt x="379579" y="343339"/>
                  <a:pt x="380149" y="351311"/>
                  <a:pt x="381225" y="359121"/>
                </a:cubicBezTo>
                <a:lnTo>
                  <a:pt x="445982" y="359121"/>
                </a:lnTo>
                <a:close/>
                <a:moveTo>
                  <a:pt x="395041" y="406893"/>
                </a:moveTo>
                <a:cubicBezTo>
                  <a:pt x="422308" y="466882"/>
                  <a:pt x="482751" y="508596"/>
                  <a:pt x="552940" y="508596"/>
                </a:cubicBezTo>
                <a:cubicBezTo>
                  <a:pt x="623129" y="508596"/>
                  <a:pt x="683573" y="466882"/>
                  <a:pt x="710840" y="406893"/>
                </a:cubicBezTo>
                <a:lnTo>
                  <a:pt x="395041" y="406893"/>
                </a:lnTo>
                <a:close/>
              </a:path>
            </a:pathLst>
          </a:custGeom>
          <a:solidFill>
            <a:schemeClr val="bg1"/>
          </a:solidFill>
          <a:ln w="1787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2917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14">
            <a:extLst>
              <a:ext uri="{FF2B5EF4-FFF2-40B4-BE49-F238E27FC236}">
                <a16:creationId xmlns:a16="http://schemas.microsoft.com/office/drawing/2014/main" id="{3266AF8B-017B-0820-3325-C0FA8713A284}"/>
              </a:ext>
            </a:extLst>
          </p:cNvPr>
          <p:cNvSpPr>
            <a:spLocks noChangeAspect="1"/>
          </p:cNvSpPr>
          <p:nvPr/>
        </p:nvSpPr>
        <p:spPr>
          <a:xfrm rot="5400000">
            <a:off x="8331771" y="3858099"/>
            <a:ext cx="1423990" cy="4575813"/>
          </a:xfrm>
          <a:custGeom>
            <a:avLst/>
            <a:gdLst>
              <a:gd name="connsiteX0" fmla="*/ 1406805 w 1423990"/>
              <a:gd name="connsiteY0" fmla="*/ 7752 h 4575813"/>
              <a:gd name="connsiteX1" fmla="*/ 1423990 w 1423990"/>
              <a:gd name="connsiteY1" fmla="*/ 0 h 4575813"/>
              <a:gd name="connsiteX2" fmla="*/ 1423990 w 1423990"/>
              <a:gd name="connsiteY2" fmla="*/ 7752 h 4575813"/>
              <a:gd name="connsiteX3" fmla="*/ 1341047 w 1423990"/>
              <a:gd name="connsiteY3" fmla="*/ 4209744 h 4575813"/>
              <a:gd name="connsiteX4" fmla="*/ 1341047 w 1423990"/>
              <a:gd name="connsiteY4" fmla="*/ 4120342 h 4575813"/>
              <a:gd name="connsiteX5" fmla="*/ 1423990 w 1423990"/>
              <a:gd name="connsiteY5" fmla="*/ 4120342 h 4575813"/>
              <a:gd name="connsiteX6" fmla="*/ 1423990 w 1423990"/>
              <a:gd name="connsiteY6" fmla="*/ 4209744 h 4575813"/>
              <a:gd name="connsiteX7" fmla="*/ 1341047 w 1423990"/>
              <a:gd name="connsiteY7" fmla="*/ 4388551 h 4575813"/>
              <a:gd name="connsiteX8" fmla="*/ 1341047 w 1423990"/>
              <a:gd name="connsiteY8" fmla="*/ 4299145 h 4575813"/>
              <a:gd name="connsiteX9" fmla="*/ 1423990 w 1423990"/>
              <a:gd name="connsiteY9" fmla="*/ 4299145 h 4575813"/>
              <a:gd name="connsiteX10" fmla="*/ 1423990 w 1423990"/>
              <a:gd name="connsiteY10" fmla="*/ 4388551 h 4575813"/>
              <a:gd name="connsiteX11" fmla="*/ 1341046 w 1423990"/>
              <a:gd name="connsiteY11" fmla="*/ 2958090 h 4575813"/>
              <a:gd name="connsiteX12" fmla="*/ 1341046 w 1423990"/>
              <a:gd name="connsiteY12" fmla="*/ 2868676 h 4575813"/>
              <a:gd name="connsiteX13" fmla="*/ 1423990 w 1423990"/>
              <a:gd name="connsiteY13" fmla="*/ 2868676 h 4575813"/>
              <a:gd name="connsiteX14" fmla="*/ 1423990 w 1423990"/>
              <a:gd name="connsiteY14" fmla="*/ 2958090 h 4575813"/>
              <a:gd name="connsiteX15" fmla="*/ 1341046 w 1423990"/>
              <a:gd name="connsiteY15" fmla="*/ 4533339 h 4575813"/>
              <a:gd name="connsiteX16" fmla="*/ 1341046 w 1423990"/>
              <a:gd name="connsiteY16" fmla="*/ 4477951 h 4575813"/>
              <a:gd name="connsiteX17" fmla="*/ 1423990 w 1423990"/>
              <a:gd name="connsiteY17" fmla="*/ 4477951 h 4575813"/>
              <a:gd name="connsiteX18" fmla="*/ 1423990 w 1423990"/>
              <a:gd name="connsiteY18" fmla="*/ 4575813 h 4575813"/>
              <a:gd name="connsiteX19" fmla="*/ 1251655 w 1423990"/>
              <a:gd name="connsiteY19" fmla="*/ 1080598 h 4575813"/>
              <a:gd name="connsiteX20" fmla="*/ 1251655 w 1423990"/>
              <a:gd name="connsiteY20" fmla="*/ 991206 h 4575813"/>
              <a:gd name="connsiteX21" fmla="*/ 1341046 w 1423990"/>
              <a:gd name="connsiteY21" fmla="*/ 991206 h 4575813"/>
              <a:gd name="connsiteX22" fmla="*/ 1341046 w 1423990"/>
              <a:gd name="connsiteY22" fmla="*/ 901796 h 4575813"/>
              <a:gd name="connsiteX23" fmla="*/ 1251655 w 1423990"/>
              <a:gd name="connsiteY23" fmla="*/ 901796 h 4575813"/>
              <a:gd name="connsiteX24" fmla="*/ 1251655 w 1423990"/>
              <a:gd name="connsiteY24" fmla="*/ 812384 h 4575813"/>
              <a:gd name="connsiteX25" fmla="*/ 1341046 w 1423990"/>
              <a:gd name="connsiteY25" fmla="*/ 812384 h 4575813"/>
              <a:gd name="connsiteX26" fmla="*/ 1423990 w 1423990"/>
              <a:gd name="connsiteY26" fmla="*/ 812384 h 4575813"/>
              <a:gd name="connsiteX27" fmla="*/ 1423990 w 1423990"/>
              <a:gd name="connsiteY27" fmla="*/ 1080598 h 4575813"/>
              <a:gd name="connsiteX28" fmla="*/ 1341046 w 1423990"/>
              <a:gd name="connsiteY28" fmla="*/ 1080598 h 4575813"/>
              <a:gd name="connsiteX29" fmla="*/ 1251655 w 1423990"/>
              <a:gd name="connsiteY29" fmla="*/ 1259412 h 4575813"/>
              <a:gd name="connsiteX30" fmla="*/ 1251655 w 1423990"/>
              <a:gd name="connsiteY30" fmla="*/ 1170000 h 4575813"/>
              <a:gd name="connsiteX31" fmla="*/ 1341046 w 1423990"/>
              <a:gd name="connsiteY31" fmla="*/ 1170000 h 4575813"/>
              <a:gd name="connsiteX32" fmla="*/ 1423990 w 1423990"/>
              <a:gd name="connsiteY32" fmla="*/ 1170000 h 4575813"/>
              <a:gd name="connsiteX33" fmla="*/ 1423990 w 1423990"/>
              <a:gd name="connsiteY33" fmla="*/ 1617022 h 4575813"/>
              <a:gd name="connsiteX34" fmla="*/ 1341046 w 1423990"/>
              <a:gd name="connsiteY34" fmla="*/ 1617022 h 4575813"/>
              <a:gd name="connsiteX35" fmla="*/ 1341046 w 1423990"/>
              <a:gd name="connsiteY35" fmla="*/ 1259412 h 4575813"/>
              <a:gd name="connsiteX36" fmla="*/ 1251655 w 1423990"/>
              <a:gd name="connsiteY36" fmla="*/ 2243790 h 4575813"/>
              <a:gd name="connsiteX37" fmla="*/ 1251655 w 1423990"/>
              <a:gd name="connsiteY37" fmla="*/ 2154388 h 4575813"/>
              <a:gd name="connsiteX38" fmla="*/ 1423990 w 1423990"/>
              <a:gd name="connsiteY38" fmla="*/ 2154388 h 4575813"/>
              <a:gd name="connsiteX39" fmla="*/ 1423990 w 1423990"/>
              <a:gd name="connsiteY39" fmla="*/ 2243790 h 4575813"/>
              <a:gd name="connsiteX40" fmla="*/ 1251655 w 1423990"/>
              <a:gd name="connsiteY40" fmla="*/ 2600470 h 4575813"/>
              <a:gd name="connsiteX41" fmla="*/ 1251655 w 1423990"/>
              <a:gd name="connsiteY41" fmla="*/ 2511068 h 4575813"/>
              <a:gd name="connsiteX42" fmla="*/ 1341046 w 1423990"/>
              <a:gd name="connsiteY42" fmla="*/ 2511068 h 4575813"/>
              <a:gd name="connsiteX43" fmla="*/ 1423990 w 1423990"/>
              <a:gd name="connsiteY43" fmla="*/ 2511068 h 4575813"/>
              <a:gd name="connsiteX44" fmla="*/ 1423990 w 1423990"/>
              <a:gd name="connsiteY44" fmla="*/ 2779274 h 4575813"/>
              <a:gd name="connsiteX45" fmla="*/ 1341046 w 1423990"/>
              <a:gd name="connsiteY45" fmla="*/ 2779274 h 4575813"/>
              <a:gd name="connsiteX46" fmla="*/ 1341046 w 1423990"/>
              <a:gd name="connsiteY46" fmla="*/ 2600470 h 4575813"/>
              <a:gd name="connsiteX47" fmla="*/ 1103948 w 1423990"/>
              <a:gd name="connsiteY47" fmla="*/ 186558 h 4575813"/>
              <a:gd name="connsiteX48" fmla="*/ 1243412 w 1423990"/>
              <a:gd name="connsiteY48" fmla="*/ 97152 h 4575813"/>
              <a:gd name="connsiteX49" fmla="*/ 1251655 w 1423990"/>
              <a:gd name="connsiteY49" fmla="*/ 97152 h 4575813"/>
              <a:gd name="connsiteX50" fmla="*/ 1251655 w 1423990"/>
              <a:gd name="connsiteY50" fmla="*/ 186558 h 4575813"/>
              <a:gd name="connsiteX51" fmla="*/ 1072852 w 1423990"/>
              <a:gd name="connsiteY51" fmla="*/ 3226296 h 4575813"/>
              <a:gd name="connsiteX52" fmla="*/ 1072852 w 1423990"/>
              <a:gd name="connsiteY52" fmla="*/ 3136893 h 4575813"/>
              <a:gd name="connsiteX53" fmla="*/ 1162242 w 1423990"/>
              <a:gd name="connsiteY53" fmla="*/ 3136893 h 4575813"/>
              <a:gd name="connsiteX54" fmla="*/ 1162242 w 1423990"/>
              <a:gd name="connsiteY54" fmla="*/ 3047491 h 4575813"/>
              <a:gd name="connsiteX55" fmla="*/ 1251656 w 1423990"/>
              <a:gd name="connsiteY55" fmla="*/ 3047491 h 4575813"/>
              <a:gd name="connsiteX56" fmla="*/ 1341047 w 1423990"/>
              <a:gd name="connsiteY56" fmla="*/ 3047491 h 4575813"/>
              <a:gd name="connsiteX57" fmla="*/ 1341047 w 1423990"/>
              <a:gd name="connsiteY57" fmla="*/ 3136893 h 4575813"/>
              <a:gd name="connsiteX58" fmla="*/ 1423990 w 1423990"/>
              <a:gd name="connsiteY58" fmla="*/ 3136893 h 4575813"/>
              <a:gd name="connsiteX59" fmla="*/ 1423990 w 1423990"/>
              <a:gd name="connsiteY59" fmla="*/ 3405100 h 4575813"/>
              <a:gd name="connsiteX60" fmla="*/ 1251656 w 1423990"/>
              <a:gd name="connsiteY60" fmla="*/ 3405100 h 4575813"/>
              <a:gd name="connsiteX61" fmla="*/ 1251656 w 1423990"/>
              <a:gd name="connsiteY61" fmla="*/ 3315698 h 4575813"/>
              <a:gd name="connsiteX62" fmla="*/ 1341047 w 1423990"/>
              <a:gd name="connsiteY62" fmla="*/ 3315698 h 4575813"/>
              <a:gd name="connsiteX63" fmla="*/ 1341047 w 1423990"/>
              <a:gd name="connsiteY63" fmla="*/ 3226296 h 4575813"/>
              <a:gd name="connsiteX64" fmla="*/ 1251656 w 1423990"/>
              <a:gd name="connsiteY64" fmla="*/ 3226296 h 4575813"/>
              <a:gd name="connsiteX65" fmla="*/ 1162242 w 1423990"/>
              <a:gd name="connsiteY65" fmla="*/ 3226296 h 4575813"/>
              <a:gd name="connsiteX66" fmla="*/ 983445 w 1423990"/>
              <a:gd name="connsiteY66" fmla="*/ 633577 h 4575813"/>
              <a:gd name="connsiteX67" fmla="*/ 983445 w 1423990"/>
              <a:gd name="connsiteY67" fmla="*/ 544176 h 4575813"/>
              <a:gd name="connsiteX68" fmla="*/ 1072851 w 1423990"/>
              <a:gd name="connsiteY68" fmla="*/ 544176 h 4575813"/>
              <a:gd name="connsiteX69" fmla="*/ 1072851 w 1423990"/>
              <a:gd name="connsiteY69" fmla="*/ 633577 h 4575813"/>
              <a:gd name="connsiteX70" fmla="*/ 983435 w 1423990"/>
              <a:gd name="connsiteY70" fmla="*/ 1795828 h 4575813"/>
              <a:gd name="connsiteX71" fmla="*/ 983435 w 1423990"/>
              <a:gd name="connsiteY71" fmla="*/ 1706424 h 4575813"/>
              <a:gd name="connsiteX72" fmla="*/ 1072852 w 1423990"/>
              <a:gd name="connsiteY72" fmla="*/ 1706424 h 4575813"/>
              <a:gd name="connsiteX73" fmla="*/ 1072852 w 1423990"/>
              <a:gd name="connsiteY73" fmla="*/ 1617022 h 4575813"/>
              <a:gd name="connsiteX74" fmla="*/ 1162242 w 1423990"/>
              <a:gd name="connsiteY74" fmla="*/ 1617022 h 4575813"/>
              <a:gd name="connsiteX75" fmla="*/ 1162242 w 1423990"/>
              <a:gd name="connsiteY75" fmla="*/ 1527631 h 4575813"/>
              <a:gd name="connsiteX76" fmla="*/ 1251648 w 1423990"/>
              <a:gd name="connsiteY76" fmla="*/ 1527631 h 4575813"/>
              <a:gd name="connsiteX77" fmla="*/ 1251648 w 1423990"/>
              <a:gd name="connsiteY77" fmla="*/ 1617032 h 4575813"/>
              <a:gd name="connsiteX78" fmla="*/ 1162242 w 1423990"/>
              <a:gd name="connsiteY78" fmla="*/ 1617032 h 4575813"/>
              <a:gd name="connsiteX79" fmla="*/ 1162242 w 1423990"/>
              <a:gd name="connsiteY79" fmla="*/ 1706424 h 4575813"/>
              <a:gd name="connsiteX80" fmla="*/ 1251655 w 1423990"/>
              <a:gd name="connsiteY80" fmla="*/ 1706424 h 4575813"/>
              <a:gd name="connsiteX81" fmla="*/ 1251655 w 1423990"/>
              <a:gd name="connsiteY81" fmla="*/ 1795828 h 4575813"/>
              <a:gd name="connsiteX82" fmla="*/ 1341047 w 1423990"/>
              <a:gd name="connsiteY82" fmla="*/ 1795828 h 4575813"/>
              <a:gd name="connsiteX83" fmla="*/ 1341047 w 1423990"/>
              <a:gd name="connsiteY83" fmla="*/ 1885230 h 4575813"/>
              <a:gd name="connsiteX84" fmla="*/ 1423990 w 1423990"/>
              <a:gd name="connsiteY84" fmla="*/ 1885230 h 4575813"/>
              <a:gd name="connsiteX85" fmla="*/ 1423990 w 1423990"/>
              <a:gd name="connsiteY85" fmla="*/ 2064044 h 4575813"/>
              <a:gd name="connsiteX86" fmla="*/ 1251655 w 1423990"/>
              <a:gd name="connsiteY86" fmla="*/ 2064044 h 4575813"/>
              <a:gd name="connsiteX87" fmla="*/ 1251655 w 1423990"/>
              <a:gd name="connsiteY87" fmla="*/ 1974642 h 4575813"/>
              <a:gd name="connsiteX88" fmla="*/ 1251655 w 1423990"/>
              <a:gd name="connsiteY88" fmla="*/ 1885230 h 4575813"/>
              <a:gd name="connsiteX89" fmla="*/ 1162242 w 1423990"/>
              <a:gd name="connsiteY89" fmla="*/ 1885230 h 4575813"/>
              <a:gd name="connsiteX90" fmla="*/ 1162242 w 1423990"/>
              <a:gd name="connsiteY90" fmla="*/ 1795828 h 4575813"/>
              <a:gd name="connsiteX91" fmla="*/ 1072852 w 1423990"/>
              <a:gd name="connsiteY91" fmla="*/ 1795828 h 4575813"/>
              <a:gd name="connsiteX92" fmla="*/ 983435 w 1423990"/>
              <a:gd name="connsiteY92" fmla="*/ 4120342 h 4575813"/>
              <a:gd name="connsiteX93" fmla="*/ 983435 w 1423990"/>
              <a:gd name="connsiteY93" fmla="*/ 4030928 h 4575813"/>
              <a:gd name="connsiteX94" fmla="*/ 1162242 w 1423990"/>
              <a:gd name="connsiteY94" fmla="*/ 4030928 h 4575813"/>
              <a:gd name="connsiteX95" fmla="*/ 1162242 w 1423990"/>
              <a:gd name="connsiteY95" fmla="*/ 3941526 h 4575813"/>
              <a:gd name="connsiteX96" fmla="*/ 1251655 w 1423990"/>
              <a:gd name="connsiteY96" fmla="*/ 3941526 h 4575813"/>
              <a:gd name="connsiteX97" fmla="*/ 1341047 w 1423990"/>
              <a:gd name="connsiteY97" fmla="*/ 3941526 h 4575813"/>
              <a:gd name="connsiteX98" fmla="*/ 1341047 w 1423990"/>
              <a:gd name="connsiteY98" fmla="*/ 4030928 h 4575813"/>
              <a:gd name="connsiteX99" fmla="*/ 1251655 w 1423990"/>
              <a:gd name="connsiteY99" fmla="*/ 4030928 h 4575813"/>
              <a:gd name="connsiteX100" fmla="*/ 1251654 w 1423990"/>
              <a:gd name="connsiteY100" fmla="*/ 4388549 h 4575813"/>
              <a:gd name="connsiteX101" fmla="*/ 1162241 w 1423990"/>
              <a:gd name="connsiteY101" fmla="*/ 4388549 h 4575813"/>
              <a:gd name="connsiteX102" fmla="*/ 1162241 w 1423990"/>
              <a:gd name="connsiteY102" fmla="*/ 4299146 h 4575813"/>
              <a:gd name="connsiteX103" fmla="*/ 1072852 w 1423990"/>
              <a:gd name="connsiteY103" fmla="*/ 4299146 h 4575813"/>
              <a:gd name="connsiteX104" fmla="*/ 1072852 w 1423990"/>
              <a:gd name="connsiteY104" fmla="*/ 4366876 h 4575813"/>
              <a:gd name="connsiteX105" fmla="*/ 986873 w 1423990"/>
              <a:gd name="connsiteY105" fmla="*/ 4299146 h 4575813"/>
              <a:gd name="connsiteX106" fmla="*/ 1072851 w 1423990"/>
              <a:gd name="connsiteY106" fmla="*/ 4299146 h 4575813"/>
              <a:gd name="connsiteX107" fmla="*/ 1072852 w 1423990"/>
              <a:gd name="connsiteY107" fmla="*/ 4209744 h 4575813"/>
              <a:gd name="connsiteX108" fmla="*/ 1162242 w 1423990"/>
              <a:gd name="connsiteY108" fmla="*/ 4209744 h 4575813"/>
              <a:gd name="connsiteX109" fmla="*/ 1162242 w 1423990"/>
              <a:gd name="connsiteY109" fmla="*/ 4120342 h 4575813"/>
              <a:gd name="connsiteX110" fmla="*/ 983435 w 1423990"/>
              <a:gd name="connsiteY110" fmla="*/ 4299146 h 4575813"/>
              <a:gd name="connsiteX111" fmla="*/ 983435 w 1423990"/>
              <a:gd name="connsiteY111" fmla="*/ 4296438 h 4575813"/>
              <a:gd name="connsiteX112" fmla="*/ 986873 w 1423990"/>
              <a:gd name="connsiteY112" fmla="*/ 4299146 h 4575813"/>
              <a:gd name="connsiteX113" fmla="*/ 894028 w 1423990"/>
              <a:gd name="connsiteY113" fmla="*/ 365369 h 4575813"/>
              <a:gd name="connsiteX114" fmla="*/ 894028 w 1423990"/>
              <a:gd name="connsiteY114" fmla="*/ 347468 h 4575813"/>
              <a:gd name="connsiteX115" fmla="*/ 983435 w 1423990"/>
              <a:gd name="connsiteY115" fmla="*/ 274703 h 4575813"/>
              <a:gd name="connsiteX116" fmla="*/ 983435 w 1423990"/>
              <a:gd name="connsiteY116" fmla="*/ 275958 h 4575813"/>
              <a:gd name="connsiteX117" fmla="*/ 1072852 w 1423990"/>
              <a:gd name="connsiteY117" fmla="*/ 275958 h 4575813"/>
              <a:gd name="connsiteX118" fmla="*/ 1072852 w 1423990"/>
              <a:gd name="connsiteY118" fmla="*/ 454776 h 4575813"/>
              <a:gd name="connsiteX119" fmla="*/ 983435 w 1423990"/>
              <a:gd name="connsiteY119" fmla="*/ 454776 h 4575813"/>
              <a:gd name="connsiteX120" fmla="*/ 983435 w 1423990"/>
              <a:gd name="connsiteY120" fmla="*/ 365369 h 4575813"/>
              <a:gd name="connsiteX121" fmla="*/ 894028 w 1423990"/>
              <a:gd name="connsiteY121" fmla="*/ 1080607 h 4575813"/>
              <a:gd name="connsiteX122" fmla="*/ 894028 w 1423990"/>
              <a:gd name="connsiteY122" fmla="*/ 991206 h 4575813"/>
              <a:gd name="connsiteX123" fmla="*/ 983434 w 1423990"/>
              <a:gd name="connsiteY123" fmla="*/ 991206 h 4575813"/>
              <a:gd name="connsiteX124" fmla="*/ 983434 w 1423990"/>
              <a:gd name="connsiteY124" fmla="*/ 1080607 h 4575813"/>
              <a:gd name="connsiteX125" fmla="*/ 894028 w 1423990"/>
              <a:gd name="connsiteY125" fmla="*/ 4030926 h 4575813"/>
              <a:gd name="connsiteX126" fmla="*/ 894028 w 1423990"/>
              <a:gd name="connsiteY126" fmla="*/ 3941525 h 4575813"/>
              <a:gd name="connsiteX127" fmla="*/ 983434 w 1423990"/>
              <a:gd name="connsiteY127" fmla="*/ 3941525 h 4575813"/>
              <a:gd name="connsiteX128" fmla="*/ 983434 w 1423990"/>
              <a:gd name="connsiteY128" fmla="*/ 4030926 h 4575813"/>
              <a:gd name="connsiteX129" fmla="*/ 804623 w 1423990"/>
              <a:gd name="connsiteY129" fmla="*/ 633577 h 4575813"/>
              <a:gd name="connsiteX130" fmla="*/ 804623 w 1423990"/>
              <a:gd name="connsiteY130" fmla="*/ 544176 h 4575813"/>
              <a:gd name="connsiteX131" fmla="*/ 894028 w 1423990"/>
              <a:gd name="connsiteY131" fmla="*/ 544176 h 4575813"/>
              <a:gd name="connsiteX132" fmla="*/ 894028 w 1423990"/>
              <a:gd name="connsiteY132" fmla="*/ 544177 h 4575813"/>
              <a:gd name="connsiteX133" fmla="*/ 894029 w 1423990"/>
              <a:gd name="connsiteY133" fmla="*/ 544177 h 4575813"/>
              <a:gd name="connsiteX134" fmla="*/ 894029 w 1423990"/>
              <a:gd name="connsiteY134" fmla="*/ 633577 h 4575813"/>
              <a:gd name="connsiteX135" fmla="*/ 804622 w 1423990"/>
              <a:gd name="connsiteY135" fmla="*/ 454776 h 4575813"/>
              <a:gd name="connsiteX136" fmla="*/ 804622 w 1423990"/>
              <a:gd name="connsiteY136" fmla="*/ 427190 h 4575813"/>
              <a:gd name="connsiteX137" fmla="*/ 873199 w 1423990"/>
              <a:gd name="connsiteY137" fmla="*/ 365370 h 4575813"/>
              <a:gd name="connsiteX138" fmla="*/ 873200 w 1423990"/>
              <a:gd name="connsiteY138" fmla="*/ 365370 h 4575813"/>
              <a:gd name="connsiteX139" fmla="*/ 894029 w 1423990"/>
              <a:gd name="connsiteY139" fmla="*/ 365370 h 4575813"/>
              <a:gd name="connsiteX140" fmla="*/ 894029 w 1423990"/>
              <a:gd name="connsiteY140" fmla="*/ 454776 h 4575813"/>
              <a:gd name="connsiteX141" fmla="*/ 983434 w 1423990"/>
              <a:gd name="connsiteY141" fmla="*/ 454776 h 4575813"/>
              <a:gd name="connsiteX142" fmla="*/ 983434 w 1423990"/>
              <a:gd name="connsiteY142" fmla="*/ 544177 h 4575813"/>
              <a:gd name="connsiteX143" fmla="*/ 894029 w 1423990"/>
              <a:gd name="connsiteY143" fmla="*/ 544177 h 4575813"/>
              <a:gd name="connsiteX144" fmla="*/ 894029 w 1423990"/>
              <a:gd name="connsiteY144" fmla="*/ 544176 h 4575813"/>
              <a:gd name="connsiteX145" fmla="*/ 894028 w 1423990"/>
              <a:gd name="connsiteY145" fmla="*/ 544176 h 4575813"/>
              <a:gd name="connsiteX146" fmla="*/ 894028 w 1423990"/>
              <a:gd name="connsiteY146" fmla="*/ 454776 h 4575813"/>
              <a:gd name="connsiteX147" fmla="*/ 804621 w 1423990"/>
              <a:gd name="connsiteY147" fmla="*/ 1527630 h 4575813"/>
              <a:gd name="connsiteX148" fmla="*/ 894027 w 1423990"/>
              <a:gd name="connsiteY148" fmla="*/ 1527630 h 4575813"/>
              <a:gd name="connsiteX149" fmla="*/ 983435 w 1423990"/>
              <a:gd name="connsiteY149" fmla="*/ 1527630 h 4575813"/>
              <a:gd name="connsiteX150" fmla="*/ 983435 w 1423990"/>
              <a:gd name="connsiteY150" fmla="*/ 1438218 h 4575813"/>
              <a:gd name="connsiteX151" fmla="*/ 804621 w 1423990"/>
              <a:gd name="connsiteY151" fmla="*/ 1438218 h 4575813"/>
              <a:gd name="connsiteX152" fmla="*/ 715226 w 1423990"/>
              <a:gd name="connsiteY152" fmla="*/ 2779272 h 4575813"/>
              <a:gd name="connsiteX153" fmla="*/ 715226 w 1423990"/>
              <a:gd name="connsiteY153" fmla="*/ 2689872 h 4575813"/>
              <a:gd name="connsiteX154" fmla="*/ 804621 w 1423990"/>
              <a:gd name="connsiteY154" fmla="*/ 2689872 h 4575813"/>
              <a:gd name="connsiteX155" fmla="*/ 804621 w 1423990"/>
              <a:gd name="connsiteY155" fmla="*/ 2779272 h 4575813"/>
              <a:gd name="connsiteX156" fmla="*/ 625821 w 1423990"/>
              <a:gd name="connsiteY156" fmla="*/ 3762719 h 4575813"/>
              <a:gd name="connsiteX157" fmla="*/ 625821 w 1423990"/>
              <a:gd name="connsiteY157" fmla="*/ 3673318 h 4575813"/>
              <a:gd name="connsiteX158" fmla="*/ 715227 w 1423990"/>
              <a:gd name="connsiteY158" fmla="*/ 3673318 h 4575813"/>
              <a:gd name="connsiteX159" fmla="*/ 715227 w 1423990"/>
              <a:gd name="connsiteY159" fmla="*/ 3583905 h 4575813"/>
              <a:gd name="connsiteX160" fmla="*/ 804623 w 1423990"/>
              <a:gd name="connsiteY160" fmla="*/ 3583905 h 4575813"/>
              <a:gd name="connsiteX161" fmla="*/ 894028 w 1423990"/>
              <a:gd name="connsiteY161" fmla="*/ 3583905 h 4575813"/>
              <a:gd name="connsiteX162" fmla="*/ 983435 w 1423990"/>
              <a:gd name="connsiteY162" fmla="*/ 3583905 h 4575813"/>
              <a:gd name="connsiteX163" fmla="*/ 1072852 w 1423990"/>
              <a:gd name="connsiteY163" fmla="*/ 3583905 h 4575813"/>
              <a:gd name="connsiteX164" fmla="*/ 1072852 w 1423990"/>
              <a:gd name="connsiteY164" fmla="*/ 3494503 h 4575813"/>
              <a:gd name="connsiteX165" fmla="*/ 983435 w 1423990"/>
              <a:gd name="connsiteY165" fmla="*/ 3494503 h 4575813"/>
              <a:gd name="connsiteX166" fmla="*/ 983435 w 1423990"/>
              <a:gd name="connsiteY166" fmla="*/ 3405101 h 4575813"/>
              <a:gd name="connsiteX167" fmla="*/ 894029 w 1423990"/>
              <a:gd name="connsiteY167" fmla="*/ 3405101 h 4575813"/>
              <a:gd name="connsiteX168" fmla="*/ 894029 w 1423990"/>
              <a:gd name="connsiteY168" fmla="*/ 3494502 h 4575813"/>
              <a:gd name="connsiteX169" fmla="*/ 804623 w 1423990"/>
              <a:gd name="connsiteY169" fmla="*/ 3494502 h 4575813"/>
              <a:gd name="connsiteX170" fmla="*/ 804623 w 1423990"/>
              <a:gd name="connsiteY170" fmla="*/ 3405101 h 4575813"/>
              <a:gd name="connsiteX171" fmla="*/ 894028 w 1423990"/>
              <a:gd name="connsiteY171" fmla="*/ 3405101 h 4575813"/>
              <a:gd name="connsiteX172" fmla="*/ 894028 w 1423990"/>
              <a:gd name="connsiteY172" fmla="*/ 3136894 h 4575813"/>
              <a:gd name="connsiteX173" fmla="*/ 983435 w 1423990"/>
              <a:gd name="connsiteY173" fmla="*/ 3136894 h 4575813"/>
              <a:gd name="connsiteX174" fmla="*/ 983435 w 1423990"/>
              <a:gd name="connsiteY174" fmla="*/ 3315699 h 4575813"/>
              <a:gd name="connsiteX175" fmla="*/ 1072852 w 1423990"/>
              <a:gd name="connsiteY175" fmla="*/ 3315699 h 4575813"/>
              <a:gd name="connsiteX176" fmla="*/ 1162242 w 1423990"/>
              <a:gd name="connsiteY176" fmla="*/ 3315699 h 4575813"/>
              <a:gd name="connsiteX177" fmla="*/ 1162242 w 1423990"/>
              <a:gd name="connsiteY177" fmla="*/ 3583905 h 4575813"/>
              <a:gd name="connsiteX178" fmla="*/ 1251656 w 1423990"/>
              <a:gd name="connsiteY178" fmla="*/ 3583905 h 4575813"/>
              <a:gd name="connsiteX179" fmla="*/ 1341047 w 1423990"/>
              <a:gd name="connsiteY179" fmla="*/ 3583905 h 4575813"/>
              <a:gd name="connsiteX180" fmla="*/ 1341047 w 1423990"/>
              <a:gd name="connsiteY180" fmla="*/ 3673319 h 4575813"/>
              <a:gd name="connsiteX181" fmla="*/ 1251656 w 1423990"/>
              <a:gd name="connsiteY181" fmla="*/ 3673319 h 4575813"/>
              <a:gd name="connsiteX182" fmla="*/ 1251656 w 1423990"/>
              <a:gd name="connsiteY182" fmla="*/ 3762721 h 4575813"/>
              <a:gd name="connsiteX183" fmla="*/ 1341047 w 1423990"/>
              <a:gd name="connsiteY183" fmla="*/ 3762721 h 4575813"/>
              <a:gd name="connsiteX184" fmla="*/ 1341047 w 1423990"/>
              <a:gd name="connsiteY184" fmla="*/ 3852123 h 4575813"/>
              <a:gd name="connsiteX185" fmla="*/ 1251656 w 1423990"/>
              <a:gd name="connsiteY185" fmla="*/ 3852123 h 4575813"/>
              <a:gd name="connsiteX186" fmla="*/ 1162242 w 1423990"/>
              <a:gd name="connsiteY186" fmla="*/ 3852123 h 4575813"/>
              <a:gd name="connsiteX187" fmla="*/ 1072852 w 1423990"/>
              <a:gd name="connsiteY187" fmla="*/ 3852123 h 4575813"/>
              <a:gd name="connsiteX188" fmla="*/ 1072852 w 1423990"/>
              <a:gd name="connsiteY188" fmla="*/ 3762721 h 4575813"/>
              <a:gd name="connsiteX189" fmla="*/ 1162242 w 1423990"/>
              <a:gd name="connsiteY189" fmla="*/ 3762721 h 4575813"/>
              <a:gd name="connsiteX190" fmla="*/ 1162242 w 1423990"/>
              <a:gd name="connsiteY190" fmla="*/ 3673319 h 4575813"/>
              <a:gd name="connsiteX191" fmla="*/ 1072852 w 1423990"/>
              <a:gd name="connsiteY191" fmla="*/ 3673319 h 4575813"/>
              <a:gd name="connsiteX192" fmla="*/ 1072852 w 1423990"/>
              <a:gd name="connsiteY192" fmla="*/ 3762721 h 4575813"/>
              <a:gd name="connsiteX193" fmla="*/ 983435 w 1423990"/>
              <a:gd name="connsiteY193" fmla="*/ 3762721 h 4575813"/>
              <a:gd name="connsiteX194" fmla="*/ 983435 w 1423990"/>
              <a:gd name="connsiteY194" fmla="*/ 3852123 h 4575813"/>
              <a:gd name="connsiteX195" fmla="*/ 894028 w 1423990"/>
              <a:gd name="connsiteY195" fmla="*/ 3852123 h 4575813"/>
              <a:gd name="connsiteX196" fmla="*/ 894028 w 1423990"/>
              <a:gd name="connsiteY196" fmla="*/ 3762721 h 4575813"/>
              <a:gd name="connsiteX197" fmla="*/ 804623 w 1423990"/>
              <a:gd name="connsiteY197" fmla="*/ 3762721 h 4575813"/>
              <a:gd name="connsiteX198" fmla="*/ 804623 w 1423990"/>
              <a:gd name="connsiteY198" fmla="*/ 3673319 h 4575813"/>
              <a:gd name="connsiteX199" fmla="*/ 715227 w 1423990"/>
              <a:gd name="connsiteY199" fmla="*/ 3673319 h 4575813"/>
              <a:gd name="connsiteX200" fmla="*/ 715227 w 1423990"/>
              <a:gd name="connsiteY200" fmla="*/ 3762719 h 4575813"/>
              <a:gd name="connsiteX201" fmla="*/ 625821 w 1423990"/>
              <a:gd name="connsiteY201" fmla="*/ 3941525 h 4575813"/>
              <a:gd name="connsiteX202" fmla="*/ 625821 w 1423990"/>
              <a:gd name="connsiteY202" fmla="*/ 3852123 h 4575813"/>
              <a:gd name="connsiteX203" fmla="*/ 804622 w 1423990"/>
              <a:gd name="connsiteY203" fmla="*/ 3852123 h 4575813"/>
              <a:gd name="connsiteX204" fmla="*/ 804622 w 1423990"/>
              <a:gd name="connsiteY204" fmla="*/ 4030928 h 4575813"/>
              <a:gd name="connsiteX205" fmla="*/ 894028 w 1423990"/>
              <a:gd name="connsiteY205" fmla="*/ 4030928 h 4575813"/>
              <a:gd name="connsiteX206" fmla="*/ 894028 w 1423990"/>
              <a:gd name="connsiteY206" fmla="*/ 4209743 h 4575813"/>
              <a:gd name="connsiteX207" fmla="*/ 983435 w 1423990"/>
              <a:gd name="connsiteY207" fmla="*/ 4209743 h 4575813"/>
              <a:gd name="connsiteX208" fmla="*/ 983435 w 1423990"/>
              <a:gd name="connsiteY208" fmla="*/ 4296438 h 4575813"/>
              <a:gd name="connsiteX209" fmla="*/ 871708 w 1423990"/>
              <a:gd name="connsiteY209" fmla="*/ 4208425 h 4575813"/>
              <a:gd name="connsiteX210" fmla="*/ 687614 w 1423990"/>
              <a:gd name="connsiteY210" fmla="*/ 4030928 h 4575813"/>
              <a:gd name="connsiteX211" fmla="*/ 715227 w 1423990"/>
              <a:gd name="connsiteY211" fmla="*/ 4030928 h 4575813"/>
              <a:gd name="connsiteX212" fmla="*/ 715227 w 1423990"/>
              <a:gd name="connsiteY212" fmla="*/ 3941525 h 4575813"/>
              <a:gd name="connsiteX213" fmla="*/ 625820 w 1423990"/>
              <a:gd name="connsiteY213" fmla="*/ 1617022 h 4575813"/>
              <a:gd name="connsiteX214" fmla="*/ 625820 w 1423990"/>
              <a:gd name="connsiteY214" fmla="*/ 1527631 h 4575813"/>
              <a:gd name="connsiteX215" fmla="*/ 625821 w 1423990"/>
              <a:gd name="connsiteY215" fmla="*/ 1527631 h 4575813"/>
              <a:gd name="connsiteX216" fmla="*/ 625821 w 1423990"/>
              <a:gd name="connsiteY216" fmla="*/ 1527630 h 4575813"/>
              <a:gd name="connsiteX217" fmla="*/ 715226 w 1423990"/>
              <a:gd name="connsiteY217" fmla="*/ 1527630 h 4575813"/>
              <a:gd name="connsiteX218" fmla="*/ 715226 w 1423990"/>
              <a:gd name="connsiteY218" fmla="*/ 1259414 h 4575813"/>
              <a:gd name="connsiteX219" fmla="*/ 804621 w 1423990"/>
              <a:gd name="connsiteY219" fmla="*/ 1259414 h 4575813"/>
              <a:gd name="connsiteX220" fmla="*/ 804621 w 1423990"/>
              <a:gd name="connsiteY220" fmla="*/ 1348816 h 4575813"/>
              <a:gd name="connsiteX221" fmla="*/ 894027 w 1423990"/>
              <a:gd name="connsiteY221" fmla="*/ 1348816 h 4575813"/>
              <a:gd name="connsiteX222" fmla="*/ 894027 w 1423990"/>
              <a:gd name="connsiteY222" fmla="*/ 1170000 h 4575813"/>
              <a:gd name="connsiteX223" fmla="*/ 983435 w 1423990"/>
              <a:gd name="connsiteY223" fmla="*/ 1170000 h 4575813"/>
              <a:gd name="connsiteX224" fmla="*/ 983435 w 1423990"/>
              <a:gd name="connsiteY224" fmla="*/ 1080598 h 4575813"/>
              <a:gd name="connsiteX225" fmla="*/ 1072852 w 1423990"/>
              <a:gd name="connsiteY225" fmla="*/ 1080598 h 4575813"/>
              <a:gd name="connsiteX226" fmla="*/ 1072852 w 1423990"/>
              <a:gd name="connsiteY226" fmla="*/ 1170000 h 4575813"/>
              <a:gd name="connsiteX227" fmla="*/ 1162242 w 1423990"/>
              <a:gd name="connsiteY227" fmla="*/ 1170000 h 4575813"/>
              <a:gd name="connsiteX228" fmla="*/ 1162242 w 1423990"/>
              <a:gd name="connsiteY228" fmla="*/ 1259414 h 4575813"/>
              <a:gd name="connsiteX229" fmla="*/ 1072852 w 1423990"/>
              <a:gd name="connsiteY229" fmla="*/ 1259414 h 4575813"/>
              <a:gd name="connsiteX230" fmla="*/ 1072852 w 1423990"/>
              <a:gd name="connsiteY230" fmla="*/ 1348816 h 4575813"/>
              <a:gd name="connsiteX231" fmla="*/ 1251655 w 1423990"/>
              <a:gd name="connsiteY231" fmla="*/ 1348816 h 4575813"/>
              <a:gd name="connsiteX232" fmla="*/ 1251655 w 1423990"/>
              <a:gd name="connsiteY232" fmla="*/ 1438218 h 4575813"/>
              <a:gd name="connsiteX233" fmla="*/ 1072852 w 1423990"/>
              <a:gd name="connsiteY233" fmla="*/ 1438218 h 4575813"/>
              <a:gd name="connsiteX234" fmla="*/ 1072852 w 1423990"/>
              <a:gd name="connsiteY234" fmla="*/ 1617022 h 4575813"/>
              <a:gd name="connsiteX235" fmla="*/ 983435 w 1423990"/>
              <a:gd name="connsiteY235" fmla="*/ 1617022 h 4575813"/>
              <a:gd name="connsiteX236" fmla="*/ 983435 w 1423990"/>
              <a:gd name="connsiteY236" fmla="*/ 1706424 h 4575813"/>
              <a:gd name="connsiteX237" fmla="*/ 894027 w 1423990"/>
              <a:gd name="connsiteY237" fmla="*/ 1706424 h 4575813"/>
              <a:gd name="connsiteX238" fmla="*/ 894027 w 1423990"/>
              <a:gd name="connsiteY238" fmla="*/ 1617022 h 4575813"/>
              <a:gd name="connsiteX239" fmla="*/ 607589 w 1423990"/>
              <a:gd name="connsiteY239" fmla="*/ 633576 h 4575813"/>
              <a:gd name="connsiteX240" fmla="*/ 625821 w 1423990"/>
              <a:gd name="connsiteY240" fmla="*/ 612320 h 4575813"/>
              <a:gd name="connsiteX241" fmla="*/ 625821 w 1423990"/>
              <a:gd name="connsiteY241" fmla="*/ 633576 h 4575813"/>
              <a:gd name="connsiteX242" fmla="*/ 534553 w 1423990"/>
              <a:gd name="connsiteY242" fmla="*/ 722982 h 4575813"/>
              <a:gd name="connsiteX243" fmla="*/ 536424 w 1423990"/>
              <a:gd name="connsiteY243" fmla="*/ 720618 h 4575813"/>
              <a:gd name="connsiteX244" fmla="*/ 536424 w 1423990"/>
              <a:gd name="connsiteY244" fmla="*/ 722982 h 4575813"/>
              <a:gd name="connsiteX245" fmla="*/ 534543 w 1423990"/>
              <a:gd name="connsiteY245" fmla="*/ 3852123 h 4575813"/>
              <a:gd name="connsiteX246" fmla="*/ 536425 w 1423990"/>
              <a:gd name="connsiteY246" fmla="*/ 3852123 h 4575813"/>
              <a:gd name="connsiteX247" fmla="*/ 536425 w 1423990"/>
              <a:gd name="connsiteY247" fmla="*/ 3762722 h 4575813"/>
              <a:gd name="connsiteX248" fmla="*/ 625820 w 1423990"/>
              <a:gd name="connsiteY248" fmla="*/ 3762722 h 4575813"/>
              <a:gd name="connsiteX249" fmla="*/ 625820 w 1423990"/>
              <a:gd name="connsiteY249" fmla="*/ 3852128 h 4575813"/>
              <a:gd name="connsiteX250" fmla="*/ 536425 w 1423990"/>
              <a:gd name="connsiteY250" fmla="*/ 3852128 h 4575813"/>
              <a:gd name="connsiteX251" fmla="*/ 536425 w 1423990"/>
              <a:gd name="connsiteY251" fmla="*/ 3854494 h 4575813"/>
              <a:gd name="connsiteX252" fmla="*/ 534543 w 1423990"/>
              <a:gd name="connsiteY252" fmla="*/ 3852123 h 4575813"/>
              <a:gd name="connsiteX253" fmla="*/ 447020 w 1423990"/>
              <a:gd name="connsiteY253" fmla="*/ 991201 h 4575813"/>
              <a:gd name="connsiteX254" fmla="*/ 447020 w 1423990"/>
              <a:gd name="connsiteY254" fmla="*/ 901795 h 4575813"/>
              <a:gd name="connsiteX255" fmla="*/ 536426 w 1423990"/>
              <a:gd name="connsiteY255" fmla="*/ 901795 h 4575813"/>
              <a:gd name="connsiteX256" fmla="*/ 536426 w 1423990"/>
              <a:gd name="connsiteY256" fmla="*/ 991201 h 4575813"/>
              <a:gd name="connsiteX257" fmla="*/ 447020 w 1423990"/>
              <a:gd name="connsiteY257" fmla="*/ 1438217 h 4575813"/>
              <a:gd name="connsiteX258" fmla="*/ 447020 w 1423990"/>
              <a:gd name="connsiteY258" fmla="*/ 1348815 h 4575813"/>
              <a:gd name="connsiteX259" fmla="*/ 536426 w 1423990"/>
              <a:gd name="connsiteY259" fmla="*/ 1348815 h 4575813"/>
              <a:gd name="connsiteX260" fmla="*/ 625821 w 1423990"/>
              <a:gd name="connsiteY260" fmla="*/ 1348815 h 4575813"/>
              <a:gd name="connsiteX261" fmla="*/ 625821 w 1423990"/>
              <a:gd name="connsiteY261" fmla="*/ 1527630 h 4575813"/>
              <a:gd name="connsiteX262" fmla="*/ 625820 w 1423990"/>
              <a:gd name="connsiteY262" fmla="*/ 1527630 h 4575813"/>
              <a:gd name="connsiteX263" fmla="*/ 625820 w 1423990"/>
              <a:gd name="connsiteY263" fmla="*/ 1527631 h 4575813"/>
              <a:gd name="connsiteX264" fmla="*/ 536426 w 1423990"/>
              <a:gd name="connsiteY264" fmla="*/ 1527631 h 4575813"/>
              <a:gd name="connsiteX265" fmla="*/ 536426 w 1423990"/>
              <a:gd name="connsiteY265" fmla="*/ 1438217 h 4575813"/>
              <a:gd name="connsiteX266" fmla="*/ 447019 w 1423990"/>
              <a:gd name="connsiteY266" fmla="*/ 1170000 h 4575813"/>
              <a:gd name="connsiteX267" fmla="*/ 447019 w 1423990"/>
              <a:gd name="connsiteY267" fmla="*/ 1080607 h 4575813"/>
              <a:gd name="connsiteX268" fmla="*/ 447020 w 1423990"/>
              <a:gd name="connsiteY268" fmla="*/ 1080607 h 4575813"/>
              <a:gd name="connsiteX269" fmla="*/ 447020 w 1423990"/>
              <a:gd name="connsiteY269" fmla="*/ 1080598 h 4575813"/>
              <a:gd name="connsiteX270" fmla="*/ 625820 w 1423990"/>
              <a:gd name="connsiteY270" fmla="*/ 1080598 h 4575813"/>
              <a:gd name="connsiteX271" fmla="*/ 625820 w 1423990"/>
              <a:gd name="connsiteY271" fmla="*/ 901794 h 4575813"/>
              <a:gd name="connsiteX272" fmla="*/ 536426 w 1423990"/>
              <a:gd name="connsiteY272" fmla="*/ 901794 h 4575813"/>
              <a:gd name="connsiteX273" fmla="*/ 536426 w 1423990"/>
              <a:gd name="connsiteY273" fmla="*/ 812383 h 4575813"/>
              <a:gd name="connsiteX274" fmla="*/ 625821 w 1423990"/>
              <a:gd name="connsiteY274" fmla="*/ 812383 h 4575813"/>
              <a:gd name="connsiteX275" fmla="*/ 625821 w 1423990"/>
              <a:gd name="connsiteY275" fmla="*/ 901794 h 4575813"/>
              <a:gd name="connsiteX276" fmla="*/ 804622 w 1423990"/>
              <a:gd name="connsiteY276" fmla="*/ 901794 h 4575813"/>
              <a:gd name="connsiteX277" fmla="*/ 804622 w 1423990"/>
              <a:gd name="connsiteY277" fmla="*/ 812384 h 4575813"/>
              <a:gd name="connsiteX278" fmla="*/ 715226 w 1423990"/>
              <a:gd name="connsiteY278" fmla="*/ 812384 h 4575813"/>
              <a:gd name="connsiteX279" fmla="*/ 715226 w 1423990"/>
              <a:gd name="connsiteY279" fmla="*/ 722982 h 4575813"/>
              <a:gd name="connsiteX280" fmla="*/ 804622 w 1423990"/>
              <a:gd name="connsiteY280" fmla="*/ 722982 h 4575813"/>
              <a:gd name="connsiteX281" fmla="*/ 894027 w 1423990"/>
              <a:gd name="connsiteY281" fmla="*/ 722982 h 4575813"/>
              <a:gd name="connsiteX282" fmla="*/ 1072852 w 1423990"/>
              <a:gd name="connsiteY282" fmla="*/ 722982 h 4575813"/>
              <a:gd name="connsiteX283" fmla="*/ 1072852 w 1423990"/>
              <a:gd name="connsiteY283" fmla="*/ 633578 h 4575813"/>
              <a:gd name="connsiteX284" fmla="*/ 1162242 w 1423990"/>
              <a:gd name="connsiteY284" fmla="*/ 633578 h 4575813"/>
              <a:gd name="connsiteX285" fmla="*/ 1162242 w 1423990"/>
              <a:gd name="connsiteY285" fmla="*/ 544176 h 4575813"/>
              <a:gd name="connsiteX286" fmla="*/ 1162242 w 1423990"/>
              <a:gd name="connsiteY286" fmla="*/ 365370 h 4575813"/>
              <a:gd name="connsiteX287" fmla="*/ 1251655 w 1423990"/>
              <a:gd name="connsiteY287" fmla="*/ 365370 h 4575813"/>
              <a:gd name="connsiteX288" fmla="*/ 1251655 w 1423990"/>
              <a:gd name="connsiteY288" fmla="*/ 275958 h 4575813"/>
              <a:gd name="connsiteX289" fmla="*/ 1341047 w 1423990"/>
              <a:gd name="connsiteY289" fmla="*/ 275958 h 4575813"/>
              <a:gd name="connsiteX290" fmla="*/ 1423990 w 1423990"/>
              <a:gd name="connsiteY290" fmla="*/ 275958 h 4575813"/>
              <a:gd name="connsiteX291" fmla="*/ 1423990 w 1423990"/>
              <a:gd name="connsiteY291" fmla="*/ 454776 h 4575813"/>
              <a:gd name="connsiteX292" fmla="*/ 1341047 w 1423990"/>
              <a:gd name="connsiteY292" fmla="*/ 454776 h 4575813"/>
              <a:gd name="connsiteX293" fmla="*/ 1251655 w 1423990"/>
              <a:gd name="connsiteY293" fmla="*/ 454776 h 4575813"/>
              <a:gd name="connsiteX294" fmla="*/ 1251655 w 1423990"/>
              <a:gd name="connsiteY294" fmla="*/ 544176 h 4575813"/>
              <a:gd name="connsiteX295" fmla="*/ 1341047 w 1423990"/>
              <a:gd name="connsiteY295" fmla="*/ 544176 h 4575813"/>
              <a:gd name="connsiteX296" fmla="*/ 1341047 w 1423990"/>
              <a:gd name="connsiteY296" fmla="*/ 633578 h 4575813"/>
              <a:gd name="connsiteX297" fmla="*/ 1162247 w 1423990"/>
              <a:gd name="connsiteY297" fmla="*/ 633578 h 4575813"/>
              <a:gd name="connsiteX298" fmla="*/ 1162247 w 1423990"/>
              <a:gd name="connsiteY298" fmla="*/ 722984 h 4575813"/>
              <a:gd name="connsiteX299" fmla="*/ 1072852 w 1423990"/>
              <a:gd name="connsiteY299" fmla="*/ 722984 h 4575813"/>
              <a:gd name="connsiteX300" fmla="*/ 1072852 w 1423990"/>
              <a:gd name="connsiteY300" fmla="*/ 810236 h 4575813"/>
              <a:gd name="connsiteX301" fmla="*/ 894027 w 1423990"/>
              <a:gd name="connsiteY301" fmla="*/ 810236 h 4575813"/>
              <a:gd name="connsiteX302" fmla="*/ 894027 w 1423990"/>
              <a:gd name="connsiteY302" fmla="*/ 991206 h 4575813"/>
              <a:gd name="connsiteX303" fmla="*/ 804622 w 1423990"/>
              <a:gd name="connsiteY303" fmla="*/ 991206 h 4575813"/>
              <a:gd name="connsiteX304" fmla="*/ 804622 w 1423990"/>
              <a:gd name="connsiteY304" fmla="*/ 1080598 h 4575813"/>
              <a:gd name="connsiteX305" fmla="*/ 894027 w 1423990"/>
              <a:gd name="connsiteY305" fmla="*/ 1080598 h 4575813"/>
              <a:gd name="connsiteX306" fmla="*/ 894027 w 1423990"/>
              <a:gd name="connsiteY306" fmla="*/ 1170000 h 4575813"/>
              <a:gd name="connsiteX307" fmla="*/ 447019 w 1423990"/>
              <a:gd name="connsiteY307" fmla="*/ 3732751 h 4575813"/>
              <a:gd name="connsiteX308" fmla="*/ 447019 w 1423990"/>
              <a:gd name="connsiteY308" fmla="*/ 3673320 h 4575813"/>
              <a:gd name="connsiteX309" fmla="*/ 536425 w 1423990"/>
              <a:gd name="connsiteY309" fmla="*/ 3673320 h 4575813"/>
              <a:gd name="connsiteX310" fmla="*/ 536425 w 1423990"/>
              <a:gd name="connsiteY310" fmla="*/ 3762722 h 4575813"/>
              <a:gd name="connsiteX311" fmla="*/ 467934 w 1423990"/>
              <a:gd name="connsiteY311" fmla="*/ 3762722 h 4575813"/>
              <a:gd name="connsiteX312" fmla="*/ 447019 w 1423990"/>
              <a:gd name="connsiteY312" fmla="*/ 3732751 h 4575813"/>
              <a:gd name="connsiteX313" fmla="*/ 407202 w 1423990"/>
              <a:gd name="connsiteY313" fmla="*/ 901795 h 4575813"/>
              <a:gd name="connsiteX314" fmla="*/ 447020 w 1423990"/>
              <a:gd name="connsiteY314" fmla="*/ 842360 h 4575813"/>
              <a:gd name="connsiteX315" fmla="*/ 447020 w 1423990"/>
              <a:gd name="connsiteY315" fmla="*/ 901795 h 4575813"/>
              <a:gd name="connsiteX316" fmla="*/ 357614 w 1423990"/>
              <a:gd name="connsiteY316" fmla="*/ 1080607 h 4575813"/>
              <a:gd name="connsiteX317" fmla="*/ 357614 w 1423990"/>
              <a:gd name="connsiteY317" fmla="*/ 991206 h 4575813"/>
              <a:gd name="connsiteX318" fmla="*/ 447020 w 1423990"/>
              <a:gd name="connsiteY318" fmla="*/ 991206 h 4575813"/>
              <a:gd name="connsiteX319" fmla="*/ 447020 w 1423990"/>
              <a:gd name="connsiteY319" fmla="*/ 1080598 h 4575813"/>
              <a:gd name="connsiteX320" fmla="*/ 447019 w 1423990"/>
              <a:gd name="connsiteY320" fmla="*/ 1080598 h 4575813"/>
              <a:gd name="connsiteX321" fmla="*/ 447019 w 1423990"/>
              <a:gd name="connsiteY321" fmla="*/ 1080607 h 4575813"/>
              <a:gd name="connsiteX322" fmla="*/ 357603 w 1423990"/>
              <a:gd name="connsiteY322" fmla="*/ 1617022 h 4575813"/>
              <a:gd name="connsiteX323" fmla="*/ 357603 w 1423990"/>
              <a:gd name="connsiteY323" fmla="*/ 1438217 h 4575813"/>
              <a:gd name="connsiteX324" fmla="*/ 447020 w 1423990"/>
              <a:gd name="connsiteY324" fmla="*/ 1438217 h 4575813"/>
              <a:gd name="connsiteX325" fmla="*/ 447020 w 1423990"/>
              <a:gd name="connsiteY325" fmla="*/ 1527630 h 4575813"/>
              <a:gd name="connsiteX326" fmla="*/ 536425 w 1423990"/>
              <a:gd name="connsiteY326" fmla="*/ 1527630 h 4575813"/>
              <a:gd name="connsiteX327" fmla="*/ 536425 w 1423990"/>
              <a:gd name="connsiteY327" fmla="*/ 1617022 h 4575813"/>
              <a:gd name="connsiteX328" fmla="*/ 447020 w 1423990"/>
              <a:gd name="connsiteY328" fmla="*/ 1617022 h 4575813"/>
              <a:gd name="connsiteX329" fmla="*/ 357603 w 1423990"/>
              <a:gd name="connsiteY329" fmla="*/ 3405100 h 4575813"/>
              <a:gd name="connsiteX330" fmla="*/ 357603 w 1423990"/>
              <a:gd name="connsiteY330" fmla="*/ 3315698 h 4575813"/>
              <a:gd name="connsiteX331" fmla="*/ 447009 w 1423990"/>
              <a:gd name="connsiteY331" fmla="*/ 3315698 h 4575813"/>
              <a:gd name="connsiteX332" fmla="*/ 447020 w 1423990"/>
              <a:gd name="connsiteY332" fmla="*/ 3315698 h 4575813"/>
              <a:gd name="connsiteX333" fmla="*/ 536425 w 1423990"/>
              <a:gd name="connsiteY333" fmla="*/ 3315698 h 4575813"/>
              <a:gd name="connsiteX334" fmla="*/ 536425 w 1423990"/>
              <a:gd name="connsiteY334" fmla="*/ 3405100 h 4575813"/>
              <a:gd name="connsiteX335" fmla="*/ 565521 w 1423990"/>
              <a:gd name="connsiteY335" fmla="*/ 3405100 h 4575813"/>
              <a:gd name="connsiteX336" fmla="*/ 625821 w 1423990"/>
              <a:gd name="connsiteY336" fmla="*/ 3405100 h 4575813"/>
              <a:gd name="connsiteX337" fmla="*/ 625821 w 1423990"/>
              <a:gd name="connsiteY337" fmla="*/ 3673318 h 4575813"/>
              <a:gd name="connsiteX338" fmla="*/ 536425 w 1423990"/>
              <a:gd name="connsiteY338" fmla="*/ 3673318 h 4575813"/>
              <a:gd name="connsiteX339" fmla="*/ 536425 w 1423990"/>
              <a:gd name="connsiteY339" fmla="*/ 3494503 h 4575813"/>
              <a:gd name="connsiteX340" fmla="*/ 491718 w 1423990"/>
              <a:gd name="connsiteY340" fmla="*/ 3494503 h 4575813"/>
              <a:gd name="connsiteX341" fmla="*/ 447020 w 1423990"/>
              <a:gd name="connsiteY341" fmla="*/ 3494503 h 4575813"/>
              <a:gd name="connsiteX342" fmla="*/ 447020 w 1423990"/>
              <a:gd name="connsiteY342" fmla="*/ 3405100 h 4575813"/>
              <a:gd name="connsiteX343" fmla="*/ 357602 w 1423990"/>
              <a:gd name="connsiteY343" fmla="*/ 3593900 h 4575813"/>
              <a:gd name="connsiteX344" fmla="*/ 357602 w 1423990"/>
              <a:gd name="connsiteY344" fmla="*/ 3583906 h 4575813"/>
              <a:gd name="connsiteX345" fmla="*/ 447008 w 1423990"/>
              <a:gd name="connsiteY345" fmla="*/ 3583906 h 4575813"/>
              <a:gd name="connsiteX346" fmla="*/ 447008 w 1423990"/>
              <a:gd name="connsiteY346" fmla="*/ 3673308 h 4575813"/>
              <a:gd name="connsiteX347" fmla="*/ 407190 w 1423990"/>
              <a:gd name="connsiteY347" fmla="*/ 3673308 h 4575813"/>
              <a:gd name="connsiteX348" fmla="*/ 357602 w 1423990"/>
              <a:gd name="connsiteY348" fmla="*/ 3593900 h 4575813"/>
              <a:gd name="connsiteX349" fmla="*/ 351750 w 1423990"/>
              <a:gd name="connsiteY349" fmla="*/ 991206 h 4575813"/>
              <a:gd name="connsiteX350" fmla="*/ 357603 w 1423990"/>
              <a:gd name="connsiteY350" fmla="*/ 981212 h 4575813"/>
              <a:gd name="connsiteX351" fmla="*/ 357603 w 1423990"/>
              <a:gd name="connsiteY351" fmla="*/ 991206 h 4575813"/>
              <a:gd name="connsiteX352" fmla="*/ 178985 w 1423990"/>
              <a:gd name="connsiteY352" fmla="*/ 2511068 h 4575813"/>
              <a:gd name="connsiteX353" fmla="*/ 178985 w 1423990"/>
              <a:gd name="connsiteY353" fmla="*/ 2421666 h 4575813"/>
              <a:gd name="connsiteX354" fmla="*/ 268207 w 1423990"/>
              <a:gd name="connsiteY354" fmla="*/ 2421666 h 4575813"/>
              <a:gd name="connsiteX355" fmla="*/ 268391 w 1423990"/>
              <a:gd name="connsiteY355" fmla="*/ 2421666 h 4575813"/>
              <a:gd name="connsiteX356" fmla="*/ 357602 w 1423990"/>
              <a:gd name="connsiteY356" fmla="*/ 2421666 h 4575813"/>
              <a:gd name="connsiteX357" fmla="*/ 357602 w 1423990"/>
              <a:gd name="connsiteY357" fmla="*/ 2242850 h 4575813"/>
              <a:gd name="connsiteX358" fmla="*/ 536424 w 1423990"/>
              <a:gd name="connsiteY358" fmla="*/ 2242850 h 4575813"/>
              <a:gd name="connsiteX359" fmla="*/ 536424 w 1423990"/>
              <a:gd name="connsiteY359" fmla="*/ 2421668 h 4575813"/>
              <a:gd name="connsiteX360" fmla="*/ 357602 w 1423990"/>
              <a:gd name="connsiteY360" fmla="*/ 2421668 h 4575813"/>
              <a:gd name="connsiteX361" fmla="*/ 357602 w 1423990"/>
              <a:gd name="connsiteY361" fmla="*/ 2600470 h 4575813"/>
              <a:gd name="connsiteX362" fmla="*/ 268208 w 1423990"/>
              <a:gd name="connsiteY362" fmla="*/ 2600470 h 4575813"/>
              <a:gd name="connsiteX363" fmla="*/ 268208 w 1423990"/>
              <a:gd name="connsiteY363" fmla="*/ 2600469 h 4575813"/>
              <a:gd name="connsiteX364" fmla="*/ 268207 w 1423990"/>
              <a:gd name="connsiteY364" fmla="*/ 2600469 h 4575813"/>
              <a:gd name="connsiteX365" fmla="*/ 268207 w 1423990"/>
              <a:gd name="connsiteY365" fmla="*/ 2511068 h 4575813"/>
              <a:gd name="connsiteX366" fmla="*/ 178802 w 1423990"/>
              <a:gd name="connsiteY366" fmla="*/ 1795827 h 4575813"/>
              <a:gd name="connsiteX367" fmla="*/ 178802 w 1423990"/>
              <a:gd name="connsiteY367" fmla="*/ 1706425 h 4575813"/>
              <a:gd name="connsiteX368" fmla="*/ 178802 w 1423990"/>
              <a:gd name="connsiteY368" fmla="*/ 1617022 h 4575813"/>
              <a:gd name="connsiteX369" fmla="*/ 178802 w 1423990"/>
              <a:gd name="connsiteY369" fmla="*/ 1527631 h 4575813"/>
              <a:gd name="connsiteX370" fmla="*/ 268208 w 1423990"/>
              <a:gd name="connsiteY370" fmla="*/ 1527631 h 4575813"/>
              <a:gd name="connsiteX371" fmla="*/ 268208 w 1423990"/>
              <a:gd name="connsiteY371" fmla="*/ 1617022 h 4575813"/>
              <a:gd name="connsiteX372" fmla="*/ 268208 w 1423990"/>
              <a:gd name="connsiteY372" fmla="*/ 1706425 h 4575813"/>
              <a:gd name="connsiteX373" fmla="*/ 357603 w 1423990"/>
              <a:gd name="connsiteY373" fmla="*/ 1706425 h 4575813"/>
              <a:gd name="connsiteX374" fmla="*/ 385584 w 1423990"/>
              <a:gd name="connsiteY374" fmla="*/ 1706425 h 4575813"/>
              <a:gd name="connsiteX375" fmla="*/ 447020 w 1423990"/>
              <a:gd name="connsiteY375" fmla="*/ 1706425 h 4575813"/>
              <a:gd name="connsiteX376" fmla="*/ 447020 w 1423990"/>
              <a:gd name="connsiteY376" fmla="*/ 1885229 h 4575813"/>
              <a:gd name="connsiteX377" fmla="*/ 357603 w 1423990"/>
              <a:gd name="connsiteY377" fmla="*/ 1885229 h 4575813"/>
              <a:gd name="connsiteX378" fmla="*/ 357603 w 1423990"/>
              <a:gd name="connsiteY378" fmla="*/ 1795827 h 4575813"/>
              <a:gd name="connsiteX379" fmla="*/ 268208 w 1423990"/>
              <a:gd name="connsiteY379" fmla="*/ 1795827 h 4575813"/>
              <a:gd name="connsiteX380" fmla="*/ 178802 w 1423990"/>
              <a:gd name="connsiteY380" fmla="*/ 3136892 h 4575813"/>
              <a:gd name="connsiteX381" fmla="*/ 178802 w 1423990"/>
              <a:gd name="connsiteY381" fmla="*/ 3047491 h 4575813"/>
              <a:gd name="connsiteX382" fmla="*/ 268208 w 1423990"/>
              <a:gd name="connsiteY382" fmla="*/ 3047491 h 4575813"/>
              <a:gd name="connsiteX383" fmla="*/ 268208 w 1423990"/>
              <a:gd name="connsiteY383" fmla="*/ 3136892 h 4575813"/>
              <a:gd name="connsiteX384" fmla="*/ 142770 w 1423990"/>
              <a:gd name="connsiteY384" fmla="*/ 3136894 h 4575813"/>
              <a:gd name="connsiteX385" fmla="*/ 178801 w 1423990"/>
              <a:gd name="connsiteY385" fmla="*/ 3136894 h 4575813"/>
              <a:gd name="connsiteX386" fmla="*/ 178801 w 1423990"/>
              <a:gd name="connsiteY386" fmla="*/ 3226296 h 4575813"/>
              <a:gd name="connsiteX387" fmla="*/ 176215 w 1423990"/>
              <a:gd name="connsiteY387" fmla="*/ 3226296 h 4575813"/>
              <a:gd name="connsiteX388" fmla="*/ 142770 w 1423990"/>
              <a:gd name="connsiteY388" fmla="*/ 3136894 h 4575813"/>
              <a:gd name="connsiteX389" fmla="*/ 113070 w 1423990"/>
              <a:gd name="connsiteY389" fmla="*/ 1527630 h 4575813"/>
              <a:gd name="connsiteX390" fmla="*/ 301219 w 1423990"/>
              <a:gd name="connsiteY390" fmla="*/ 1080597 h 4575813"/>
              <a:gd name="connsiteX391" fmla="*/ 357603 w 1423990"/>
              <a:gd name="connsiteY391" fmla="*/ 1080597 h 4575813"/>
              <a:gd name="connsiteX392" fmla="*/ 357603 w 1423990"/>
              <a:gd name="connsiteY392" fmla="*/ 1169999 h 4575813"/>
              <a:gd name="connsiteX393" fmla="*/ 268207 w 1423990"/>
              <a:gd name="connsiteY393" fmla="*/ 1169999 h 4575813"/>
              <a:gd name="connsiteX394" fmla="*/ 268207 w 1423990"/>
              <a:gd name="connsiteY394" fmla="*/ 1259413 h 4575813"/>
              <a:gd name="connsiteX395" fmla="*/ 447020 w 1423990"/>
              <a:gd name="connsiteY395" fmla="*/ 1259413 h 4575813"/>
              <a:gd name="connsiteX396" fmla="*/ 447020 w 1423990"/>
              <a:gd name="connsiteY396" fmla="*/ 1348815 h 4575813"/>
              <a:gd name="connsiteX397" fmla="*/ 357603 w 1423990"/>
              <a:gd name="connsiteY397" fmla="*/ 1348815 h 4575813"/>
              <a:gd name="connsiteX398" fmla="*/ 357603 w 1423990"/>
              <a:gd name="connsiteY398" fmla="*/ 1438217 h 4575813"/>
              <a:gd name="connsiteX399" fmla="*/ 268207 w 1423990"/>
              <a:gd name="connsiteY399" fmla="*/ 1438217 h 4575813"/>
              <a:gd name="connsiteX400" fmla="*/ 178802 w 1423990"/>
              <a:gd name="connsiteY400" fmla="*/ 1438217 h 4575813"/>
              <a:gd name="connsiteX401" fmla="*/ 178802 w 1423990"/>
              <a:gd name="connsiteY401" fmla="*/ 1527630 h 4575813"/>
              <a:gd name="connsiteX402" fmla="*/ 89396 w 1423990"/>
              <a:gd name="connsiteY402" fmla="*/ 2600468 h 4575813"/>
              <a:gd name="connsiteX403" fmla="*/ 89396 w 1423990"/>
              <a:gd name="connsiteY403" fmla="*/ 2511067 h 4575813"/>
              <a:gd name="connsiteX404" fmla="*/ 178802 w 1423990"/>
              <a:gd name="connsiteY404" fmla="*/ 2511067 h 4575813"/>
              <a:gd name="connsiteX405" fmla="*/ 178802 w 1423990"/>
              <a:gd name="connsiteY405" fmla="*/ 2600468 h 4575813"/>
              <a:gd name="connsiteX406" fmla="*/ 89396 w 1423990"/>
              <a:gd name="connsiteY406" fmla="*/ 2868674 h 4575813"/>
              <a:gd name="connsiteX407" fmla="*/ 89396 w 1423990"/>
              <a:gd name="connsiteY407" fmla="*/ 2779274 h 4575813"/>
              <a:gd name="connsiteX408" fmla="*/ 178802 w 1423990"/>
              <a:gd name="connsiteY408" fmla="*/ 2779274 h 4575813"/>
              <a:gd name="connsiteX409" fmla="*/ 178802 w 1423990"/>
              <a:gd name="connsiteY409" fmla="*/ 2600469 h 4575813"/>
              <a:gd name="connsiteX410" fmla="*/ 268207 w 1423990"/>
              <a:gd name="connsiteY410" fmla="*/ 2600469 h 4575813"/>
              <a:gd name="connsiteX411" fmla="*/ 268207 w 1423990"/>
              <a:gd name="connsiteY411" fmla="*/ 2600470 h 4575813"/>
              <a:gd name="connsiteX412" fmla="*/ 268208 w 1423990"/>
              <a:gd name="connsiteY412" fmla="*/ 2600470 h 4575813"/>
              <a:gd name="connsiteX413" fmla="*/ 268208 w 1423990"/>
              <a:gd name="connsiteY413" fmla="*/ 2779273 h 4575813"/>
              <a:gd name="connsiteX414" fmla="*/ 357604 w 1423990"/>
              <a:gd name="connsiteY414" fmla="*/ 2779273 h 4575813"/>
              <a:gd name="connsiteX415" fmla="*/ 536426 w 1423990"/>
              <a:gd name="connsiteY415" fmla="*/ 2779273 h 4575813"/>
              <a:gd name="connsiteX416" fmla="*/ 536426 w 1423990"/>
              <a:gd name="connsiteY416" fmla="*/ 2868675 h 4575813"/>
              <a:gd name="connsiteX417" fmla="*/ 625822 w 1423990"/>
              <a:gd name="connsiteY417" fmla="*/ 2868675 h 4575813"/>
              <a:gd name="connsiteX418" fmla="*/ 625822 w 1423990"/>
              <a:gd name="connsiteY418" fmla="*/ 2779273 h 4575813"/>
              <a:gd name="connsiteX419" fmla="*/ 715227 w 1423990"/>
              <a:gd name="connsiteY419" fmla="*/ 2779273 h 4575813"/>
              <a:gd name="connsiteX420" fmla="*/ 715227 w 1423990"/>
              <a:gd name="connsiteY420" fmla="*/ 2868675 h 4575813"/>
              <a:gd name="connsiteX421" fmla="*/ 715227 w 1423990"/>
              <a:gd name="connsiteY421" fmla="*/ 2958089 h 4575813"/>
              <a:gd name="connsiteX422" fmla="*/ 625822 w 1423990"/>
              <a:gd name="connsiteY422" fmla="*/ 2958089 h 4575813"/>
              <a:gd name="connsiteX423" fmla="*/ 536426 w 1423990"/>
              <a:gd name="connsiteY423" fmla="*/ 2958089 h 4575813"/>
              <a:gd name="connsiteX424" fmla="*/ 447020 w 1423990"/>
              <a:gd name="connsiteY424" fmla="*/ 2958089 h 4575813"/>
              <a:gd name="connsiteX425" fmla="*/ 447020 w 1423990"/>
              <a:gd name="connsiteY425" fmla="*/ 2868675 h 4575813"/>
              <a:gd name="connsiteX426" fmla="*/ 447009 w 1423990"/>
              <a:gd name="connsiteY426" fmla="*/ 2868675 h 4575813"/>
              <a:gd name="connsiteX427" fmla="*/ 357604 w 1423990"/>
              <a:gd name="connsiteY427" fmla="*/ 2868675 h 4575813"/>
              <a:gd name="connsiteX428" fmla="*/ 357604 w 1423990"/>
              <a:gd name="connsiteY428" fmla="*/ 2958089 h 4575813"/>
              <a:gd name="connsiteX429" fmla="*/ 447009 w 1423990"/>
              <a:gd name="connsiteY429" fmla="*/ 2958089 h 4575813"/>
              <a:gd name="connsiteX430" fmla="*/ 447009 w 1423990"/>
              <a:gd name="connsiteY430" fmla="*/ 3047491 h 4575813"/>
              <a:gd name="connsiteX431" fmla="*/ 536425 w 1423990"/>
              <a:gd name="connsiteY431" fmla="*/ 3047491 h 4575813"/>
              <a:gd name="connsiteX432" fmla="*/ 536425 w 1423990"/>
              <a:gd name="connsiteY432" fmla="*/ 3136894 h 4575813"/>
              <a:gd name="connsiteX433" fmla="*/ 625821 w 1423990"/>
              <a:gd name="connsiteY433" fmla="*/ 3136894 h 4575813"/>
              <a:gd name="connsiteX434" fmla="*/ 625821 w 1423990"/>
              <a:gd name="connsiteY434" fmla="*/ 3226296 h 4575813"/>
              <a:gd name="connsiteX435" fmla="*/ 715227 w 1423990"/>
              <a:gd name="connsiteY435" fmla="*/ 3226296 h 4575813"/>
              <a:gd name="connsiteX436" fmla="*/ 804622 w 1423990"/>
              <a:gd name="connsiteY436" fmla="*/ 3226296 h 4575813"/>
              <a:gd name="connsiteX437" fmla="*/ 804622 w 1423990"/>
              <a:gd name="connsiteY437" fmla="*/ 3315698 h 4575813"/>
              <a:gd name="connsiteX438" fmla="*/ 804622 w 1423990"/>
              <a:gd name="connsiteY438" fmla="*/ 3405100 h 4575813"/>
              <a:gd name="connsiteX439" fmla="*/ 715227 w 1423990"/>
              <a:gd name="connsiteY439" fmla="*/ 3405100 h 4575813"/>
              <a:gd name="connsiteX440" fmla="*/ 715227 w 1423990"/>
              <a:gd name="connsiteY440" fmla="*/ 3315698 h 4575813"/>
              <a:gd name="connsiteX441" fmla="*/ 625821 w 1423990"/>
              <a:gd name="connsiteY441" fmla="*/ 3315698 h 4575813"/>
              <a:gd name="connsiteX442" fmla="*/ 536425 w 1423990"/>
              <a:gd name="connsiteY442" fmla="*/ 3315698 h 4575813"/>
              <a:gd name="connsiteX443" fmla="*/ 536425 w 1423990"/>
              <a:gd name="connsiteY443" fmla="*/ 3226296 h 4575813"/>
              <a:gd name="connsiteX444" fmla="*/ 447020 w 1423990"/>
              <a:gd name="connsiteY444" fmla="*/ 3226296 h 4575813"/>
              <a:gd name="connsiteX445" fmla="*/ 447009 w 1423990"/>
              <a:gd name="connsiteY445" fmla="*/ 3226285 h 4575813"/>
              <a:gd name="connsiteX446" fmla="*/ 447009 w 1423990"/>
              <a:gd name="connsiteY446" fmla="*/ 3226296 h 4575813"/>
              <a:gd name="connsiteX447" fmla="*/ 357603 w 1423990"/>
              <a:gd name="connsiteY447" fmla="*/ 3226296 h 4575813"/>
              <a:gd name="connsiteX448" fmla="*/ 357603 w 1423990"/>
              <a:gd name="connsiteY448" fmla="*/ 2958089 h 4575813"/>
              <a:gd name="connsiteX449" fmla="*/ 268208 w 1423990"/>
              <a:gd name="connsiteY449" fmla="*/ 2958089 h 4575813"/>
              <a:gd name="connsiteX450" fmla="*/ 268208 w 1423990"/>
              <a:gd name="connsiteY450" fmla="*/ 2779276 h 4575813"/>
              <a:gd name="connsiteX451" fmla="*/ 178802 w 1423990"/>
              <a:gd name="connsiteY451" fmla="*/ 2779276 h 4575813"/>
              <a:gd name="connsiteX452" fmla="*/ 178802 w 1423990"/>
              <a:gd name="connsiteY452" fmla="*/ 2868674 h 4575813"/>
              <a:gd name="connsiteX453" fmla="*/ 86960 w 1423990"/>
              <a:gd name="connsiteY453" fmla="*/ 2958090 h 4575813"/>
              <a:gd name="connsiteX454" fmla="*/ 89395 w 1423990"/>
              <a:gd name="connsiteY454" fmla="*/ 2958090 h 4575813"/>
              <a:gd name="connsiteX455" fmla="*/ 89395 w 1423990"/>
              <a:gd name="connsiteY455" fmla="*/ 2967152 h 4575813"/>
              <a:gd name="connsiteX456" fmla="*/ 86960 w 1423990"/>
              <a:gd name="connsiteY456" fmla="*/ 2958090 h 4575813"/>
              <a:gd name="connsiteX457" fmla="*/ 64304 w 1423990"/>
              <a:gd name="connsiteY457" fmla="*/ 1706425 h 4575813"/>
              <a:gd name="connsiteX458" fmla="*/ 89396 w 1423990"/>
              <a:gd name="connsiteY458" fmla="*/ 1607959 h 4575813"/>
              <a:gd name="connsiteX459" fmla="*/ 89396 w 1423990"/>
              <a:gd name="connsiteY459" fmla="*/ 1706425 h 4575813"/>
              <a:gd name="connsiteX460" fmla="*/ 29409 w 1423990"/>
              <a:gd name="connsiteY460" fmla="*/ 1885228 h 4575813"/>
              <a:gd name="connsiteX461" fmla="*/ 45163 w 1423990"/>
              <a:gd name="connsiteY461" fmla="*/ 1795826 h 4575813"/>
              <a:gd name="connsiteX462" fmla="*/ 89395 w 1423990"/>
              <a:gd name="connsiteY462" fmla="*/ 1795826 h 4575813"/>
              <a:gd name="connsiteX463" fmla="*/ 89395 w 1423990"/>
              <a:gd name="connsiteY463" fmla="*/ 1885228 h 4575813"/>
              <a:gd name="connsiteX464" fmla="*/ 16803 w 1423990"/>
              <a:gd name="connsiteY464" fmla="*/ 2600470 h 4575813"/>
              <a:gd name="connsiteX465" fmla="*/ 89395 w 1423990"/>
              <a:gd name="connsiteY465" fmla="*/ 2600470 h 4575813"/>
              <a:gd name="connsiteX466" fmla="*/ 89395 w 1423990"/>
              <a:gd name="connsiteY466" fmla="*/ 2689872 h 4575813"/>
              <a:gd name="connsiteX467" fmla="*/ 29408 w 1423990"/>
              <a:gd name="connsiteY467" fmla="*/ 2689872 h 4575813"/>
              <a:gd name="connsiteX468" fmla="*/ 16803 w 1423990"/>
              <a:gd name="connsiteY468" fmla="*/ 2600470 h 4575813"/>
              <a:gd name="connsiteX469" fmla="*/ 1288 w 1423990"/>
              <a:gd name="connsiteY469" fmla="*/ 2153446 h 4575813"/>
              <a:gd name="connsiteX470" fmla="*/ 7401 w 1423990"/>
              <a:gd name="connsiteY470" fmla="*/ 2064044 h 4575813"/>
              <a:gd name="connsiteX471" fmla="*/ 89396 w 1423990"/>
              <a:gd name="connsiteY471" fmla="*/ 2064044 h 4575813"/>
              <a:gd name="connsiteX472" fmla="*/ 89396 w 1423990"/>
              <a:gd name="connsiteY472" fmla="*/ 1974642 h 4575813"/>
              <a:gd name="connsiteX473" fmla="*/ 178802 w 1423990"/>
              <a:gd name="connsiteY473" fmla="*/ 1974642 h 4575813"/>
              <a:gd name="connsiteX474" fmla="*/ 178802 w 1423990"/>
              <a:gd name="connsiteY474" fmla="*/ 2064044 h 4575813"/>
              <a:gd name="connsiteX475" fmla="*/ 268207 w 1423990"/>
              <a:gd name="connsiteY475" fmla="*/ 2064044 h 4575813"/>
              <a:gd name="connsiteX476" fmla="*/ 268207 w 1423990"/>
              <a:gd name="connsiteY476" fmla="*/ 1974642 h 4575813"/>
              <a:gd name="connsiteX477" fmla="*/ 178802 w 1423990"/>
              <a:gd name="connsiteY477" fmla="*/ 1974642 h 4575813"/>
              <a:gd name="connsiteX478" fmla="*/ 178802 w 1423990"/>
              <a:gd name="connsiteY478" fmla="*/ 1885229 h 4575813"/>
              <a:gd name="connsiteX479" fmla="*/ 357603 w 1423990"/>
              <a:gd name="connsiteY479" fmla="*/ 1885229 h 4575813"/>
              <a:gd name="connsiteX480" fmla="*/ 357603 w 1423990"/>
              <a:gd name="connsiteY480" fmla="*/ 1974642 h 4575813"/>
              <a:gd name="connsiteX481" fmla="*/ 447009 w 1423990"/>
              <a:gd name="connsiteY481" fmla="*/ 1974642 h 4575813"/>
              <a:gd name="connsiteX482" fmla="*/ 447009 w 1423990"/>
              <a:gd name="connsiteY482" fmla="*/ 2064044 h 4575813"/>
              <a:gd name="connsiteX483" fmla="*/ 536426 w 1423990"/>
              <a:gd name="connsiteY483" fmla="*/ 2064044 h 4575813"/>
              <a:gd name="connsiteX484" fmla="*/ 536426 w 1423990"/>
              <a:gd name="connsiteY484" fmla="*/ 1974642 h 4575813"/>
              <a:gd name="connsiteX485" fmla="*/ 447020 w 1423990"/>
              <a:gd name="connsiteY485" fmla="*/ 1974642 h 4575813"/>
              <a:gd name="connsiteX486" fmla="*/ 447020 w 1423990"/>
              <a:gd name="connsiteY486" fmla="*/ 1885229 h 4575813"/>
              <a:gd name="connsiteX487" fmla="*/ 536426 w 1423990"/>
              <a:gd name="connsiteY487" fmla="*/ 1885229 h 4575813"/>
              <a:gd name="connsiteX488" fmla="*/ 536426 w 1423990"/>
              <a:gd name="connsiteY488" fmla="*/ 1706424 h 4575813"/>
              <a:gd name="connsiteX489" fmla="*/ 625821 w 1423990"/>
              <a:gd name="connsiteY489" fmla="*/ 1706424 h 4575813"/>
              <a:gd name="connsiteX490" fmla="*/ 625821 w 1423990"/>
              <a:gd name="connsiteY490" fmla="*/ 1795826 h 4575813"/>
              <a:gd name="connsiteX491" fmla="*/ 715226 w 1423990"/>
              <a:gd name="connsiteY491" fmla="*/ 1795826 h 4575813"/>
              <a:gd name="connsiteX492" fmla="*/ 715226 w 1423990"/>
              <a:gd name="connsiteY492" fmla="*/ 1706424 h 4575813"/>
              <a:gd name="connsiteX493" fmla="*/ 804622 w 1423990"/>
              <a:gd name="connsiteY493" fmla="*/ 1706424 h 4575813"/>
              <a:gd name="connsiteX494" fmla="*/ 894027 w 1423990"/>
              <a:gd name="connsiteY494" fmla="*/ 1706424 h 4575813"/>
              <a:gd name="connsiteX495" fmla="*/ 894027 w 1423990"/>
              <a:gd name="connsiteY495" fmla="*/ 1885230 h 4575813"/>
              <a:gd name="connsiteX496" fmla="*/ 804623 w 1423990"/>
              <a:gd name="connsiteY496" fmla="*/ 1885230 h 4575813"/>
              <a:gd name="connsiteX497" fmla="*/ 804623 w 1423990"/>
              <a:gd name="connsiteY497" fmla="*/ 1885229 h 4575813"/>
              <a:gd name="connsiteX498" fmla="*/ 804622 w 1423990"/>
              <a:gd name="connsiteY498" fmla="*/ 1885229 h 4575813"/>
              <a:gd name="connsiteX499" fmla="*/ 804622 w 1423990"/>
              <a:gd name="connsiteY499" fmla="*/ 1795826 h 4575813"/>
              <a:gd name="connsiteX500" fmla="*/ 715227 w 1423990"/>
              <a:gd name="connsiteY500" fmla="*/ 1795826 h 4575813"/>
              <a:gd name="connsiteX501" fmla="*/ 715227 w 1423990"/>
              <a:gd name="connsiteY501" fmla="*/ 1885229 h 4575813"/>
              <a:gd name="connsiteX502" fmla="*/ 804622 w 1423990"/>
              <a:gd name="connsiteY502" fmla="*/ 1885229 h 4575813"/>
              <a:gd name="connsiteX503" fmla="*/ 804622 w 1423990"/>
              <a:gd name="connsiteY503" fmla="*/ 1885230 h 4575813"/>
              <a:gd name="connsiteX504" fmla="*/ 804623 w 1423990"/>
              <a:gd name="connsiteY504" fmla="*/ 1885230 h 4575813"/>
              <a:gd name="connsiteX505" fmla="*/ 804623 w 1423990"/>
              <a:gd name="connsiteY505" fmla="*/ 1974642 h 4575813"/>
              <a:gd name="connsiteX506" fmla="*/ 894028 w 1423990"/>
              <a:gd name="connsiteY506" fmla="*/ 1974642 h 4575813"/>
              <a:gd name="connsiteX507" fmla="*/ 894028 w 1423990"/>
              <a:gd name="connsiteY507" fmla="*/ 2242849 h 4575813"/>
              <a:gd name="connsiteX508" fmla="*/ 1072852 w 1423990"/>
              <a:gd name="connsiteY508" fmla="*/ 2242849 h 4575813"/>
              <a:gd name="connsiteX509" fmla="*/ 1072852 w 1423990"/>
              <a:gd name="connsiteY509" fmla="*/ 2064046 h 4575813"/>
              <a:gd name="connsiteX510" fmla="*/ 983435 w 1423990"/>
              <a:gd name="connsiteY510" fmla="*/ 2064046 h 4575813"/>
              <a:gd name="connsiteX511" fmla="*/ 983435 w 1423990"/>
              <a:gd name="connsiteY511" fmla="*/ 1974642 h 4575813"/>
              <a:gd name="connsiteX512" fmla="*/ 983435 w 1423990"/>
              <a:gd name="connsiteY512" fmla="*/ 1885230 h 4575813"/>
              <a:gd name="connsiteX513" fmla="*/ 1072852 w 1423990"/>
              <a:gd name="connsiteY513" fmla="*/ 1885230 h 4575813"/>
              <a:gd name="connsiteX514" fmla="*/ 1072852 w 1423990"/>
              <a:gd name="connsiteY514" fmla="*/ 1974642 h 4575813"/>
              <a:gd name="connsiteX515" fmla="*/ 1072852 w 1423990"/>
              <a:gd name="connsiteY515" fmla="*/ 2064044 h 4575813"/>
              <a:gd name="connsiteX516" fmla="*/ 1162242 w 1423990"/>
              <a:gd name="connsiteY516" fmla="*/ 2064044 h 4575813"/>
              <a:gd name="connsiteX517" fmla="*/ 1162242 w 1423990"/>
              <a:gd name="connsiteY517" fmla="*/ 2421653 h 4575813"/>
              <a:gd name="connsiteX518" fmla="*/ 1072852 w 1423990"/>
              <a:gd name="connsiteY518" fmla="*/ 2421653 h 4575813"/>
              <a:gd name="connsiteX519" fmla="*/ 1072852 w 1423990"/>
              <a:gd name="connsiteY519" fmla="*/ 2332251 h 4575813"/>
              <a:gd name="connsiteX520" fmla="*/ 983435 w 1423990"/>
              <a:gd name="connsiteY520" fmla="*/ 2332251 h 4575813"/>
              <a:gd name="connsiteX521" fmla="*/ 983435 w 1423990"/>
              <a:gd name="connsiteY521" fmla="*/ 2421653 h 4575813"/>
              <a:gd name="connsiteX522" fmla="*/ 894029 w 1423990"/>
              <a:gd name="connsiteY522" fmla="*/ 2421653 h 4575813"/>
              <a:gd name="connsiteX523" fmla="*/ 894029 w 1423990"/>
              <a:gd name="connsiteY523" fmla="*/ 2600469 h 4575813"/>
              <a:gd name="connsiteX524" fmla="*/ 983435 w 1423990"/>
              <a:gd name="connsiteY524" fmla="*/ 2600469 h 4575813"/>
              <a:gd name="connsiteX525" fmla="*/ 983435 w 1423990"/>
              <a:gd name="connsiteY525" fmla="*/ 2421653 h 4575813"/>
              <a:gd name="connsiteX526" fmla="*/ 1072852 w 1423990"/>
              <a:gd name="connsiteY526" fmla="*/ 2421653 h 4575813"/>
              <a:gd name="connsiteX527" fmla="*/ 1072852 w 1423990"/>
              <a:gd name="connsiteY527" fmla="*/ 2511066 h 4575813"/>
              <a:gd name="connsiteX528" fmla="*/ 1162242 w 1423990"/>
              <a:gd name="connsiteY528" fmla="*/ 2511066 h 4575813"/>
              <a:gd name="connsiteX529" fmla="*/ 1162242 w 1423990"/>
              <a:gd name="connsiteY529" fmla="*/ 2600469 h 4575813"/>
              <a:gd name="connsiteX530" fmla="*/ 1072852 w 1423990"/>
              <a:gd name="connsiteY530" fmla="*/ 2600469 h 4575813"/>
              <a:gd name="connsiteX531" fmla="*/ 1072852 w 1423990"/>
              <a:gd name="connsiteY531" fmla="*/ 2689871 h 4575813"/>
              <a:gd name="connsiteX532" fmla="*/ 1251656 w 1423990"/>
              <a:gd name="connsiteY532" fmla="*/ 2689871 h 4575813"/>
              <a:gd name="connsiteX533" fmla="*/ 1251656 w 1423990"/>
              <a:gd name="connsiteY533" fmla="*/ 2779273 h 4575813"/>
              <a:gd name="connsiteX534" fmla="*/ 1072852 w 1423990"/>
              <a:gd name="connsiteY534" fmla="*/ 2779273 h 4575813"/>
              <a:gd name="connsiteX535" fmla="*/ 1072852 w 1423990"/>
              <a:gd name="connsiteY535" fmla="*/ 2868675 h 4575813"/>
              <a:gd name="connsiteX536" fmla="*/ 983435 w 1423990"/>
              <a:gd name="connsiteY536" fmla="*/ 2868675 h 4575813"/>
              <a:gd name="connsiteX537" fmla="*/ 983435 w 1423990"/>
              <a:gd name="connsiteY537" fmla="*/ 2958089 h 4575813"/>
              <a:gd name="connsiteX538" fmla="*/ 894029 w 1423990"/>
              <a:gd name="connsiteY538" fmla="*/ 2958089 h 4575813"/>
              <a:gd name="connsiteX539" fmla="*/ 894029 w 1423990"/>
              <a:gd name="connsiteY539" fmla="*/ 3047491 h 4575813"/>
              <a:gd name="connsiteX540" fmla="*/ 804623 w 1423990"/>
              <a:gd name="connsiteY540" fmla="*/ 3047491 h 4575813"/>
              <a:gd name="connsiteX541" fmla="*/ 804623 w 1423990"/>
              <a:gd name="connsiteY541" fmla="*/ 2779273 h 4575813"/>
              <a:gd name="connsiteX542" fmla="*/ 894029 w 1423990"/>
              <a:gd name="connsiteY542" fmla="*/ 2779273 h 4575813"/>
              <a:gd name="connsiteX543" fmla="*/ 894029 w 1423990"/>
              <a:gd name="connsiteY543" fmla="*/ 2689871 h 4575813"/>
              <a:gd name="connsiteX544" fmla="*/ 804623 w 1423990"/>
              <a:gd name="connsiteY544" fmla="*/ 2689871 h 4575813"/>
              <a:gd name="connsiteX545" fmla="*/ 804623 w 1423990"/>
              <a:gd name="connsiteY545" fmla="*/ 2421653 h 4575813"/>
              <a:gd name="connsiteX546" fmla="*/ 894028 w 1423990"/>
              <a:gd name="connsiteY546" fmla="*/ 2421653 h 4575813"/>
              <a:gd name="connsiteX547" fmla="*/ 894028 w 1423990"/>
              <a:gd name="connsiteY547" fmla="*/ 2332251 h 4575813"/>
              <a:gd name="connsiteX548" fmla="*/ 715227 w 1423990"/>
              <a:gd name="connsiteY548" fmla="*/ 2332251 h 4575813"/>
              <a:gd name="connsiteX549" fmla="*/ 715227 w 1423990"/>
              <a:gd name="connsiteY549" fmla="*/ 2511067 h 4575813"/>
              <a:gd name="connsiteX550" fmla="*/ 625821 w 1423990"/>
              <a:gd name="connsiteY550" fmla="*/ 2511067 h 4575813"/>
              <a:gd name="connsiteX551" fmla="*/ 625821 w 1423990"/>
              <a:gd name="connsiteY551" fmla="*/ 2600469 h 4575813"/>
              <a:gd name="connsiteX552" fmla="*/ 715227 w 1423990"/>
              <a:gd name="connsiteY552" fmla="*/ 2600469 h 4575813"/>
              <a:gd name="connsiteX553" fmla="*/ 715227 w 1423990"/>
              <a:gd name="connsiteY553" fmla="*/ 2689871 h 4575813"/>
              <a:gd name="connsiteX554" fmla="*/ 447009 w 1423990"/>
              <a:gd name="connsiteY554" fmla="*/ 2689871 h 4575813"/>
              <a:gd name="connsiteX555" fmla="*/ 447009 w 1423990"/>
              <a:gd name="connsiteY555" fmla="*/ 2511067 h 4575813"/>
              <a:gd name="connsiteX556" fmla="*/ 536426 w 1423990"/>
              <a:gd name="connsiteY556" fmla="*/ 2511067 h 4575813"/>
              <a:gd name="connsiteX557" fmla="*/ 536426 w 1423990"/>
              <a:gd name="connsiteY557" fmla="*/ 2421664 h 4575813"/>
              <a:gd name="connsiteX558" fmla="*/ 625821 w 1423990"/>
              <a:gd name="connsiteY558" fmla="*/ 2421664 h 4575813"/>
              <a:gd name="connsiteX559" fmla="*/ 625821 w 1423990"/>
              <a:gd name="connsiteY559" fmla="*/ 2242849 h 4575813"/>
              <a:gd name="connsiteX560" fmla="*/ 804623 w 1423990"/>
              <a:gd name="connsiteY560" fmla="*/ 2242849 h 4575813"/>
              <a:gd name="connsiteX561" fmla="*/ 804623 w 1423990"/>
              <a:gd name="connsiteY561" fmla="*/ 2064044 h 4575813"/>
              <a:gd name="connsiteX562" fmla="*/ 715227 w 1423990"/>
              <a:gd name="connsiteY562" fmla="*/ 2064044 h 4575813"/>
              <a:gd name="connsiteX563" fmla="*/ 715227 w 1423990"/>
              <a:gd name="connsiteY563" fmla="*/ 2153446 h 4575813"/>
              <a:gd name="connsiteX564" fmla="*/ 357603 w 1423990"/>
              <a:gd name="connsiteY564" fmla="*/ 2153446 h 4575813"/>
              <a:gd name="connsiteX565" fmla="*/ 357603 w 1423990"/>
              <a:gd name="connsiteY565" fmla="*/ 2242849 h 4575813"/>
              <a:gd name="connsiteX566" fmla="*/ 268207 w 1423990"/>
              <a:gd name="connsiteY566" fmla="*/ 2242849 h 4575813"/>
              <a:gd name="connsiteX567" fmla="*/ 268207 w 1423990"/>
              <a:gd name="connsiteY567" fmla="*/ 2153446 h 4575813"/>
              <a:gd name="connsiteX568" fmla="*/ 1287 w 1423990"/>
              <a:gd name="connsiteY568" fmla="*/ 2421666 h 4575813"/>
              <a:gd name="connsiteX569" fmla="*/ 89395 w 1423990"/>
              <a:gd name="connsiteY569" fmla="*/ 2421666 h 4575813"/>
              <a:gd name="connsiteX570" fmla="*/ 89395 w 1423990"/>
              <a:gd name="connsiteY570" fmla="*/ 2511068 h 4575813"/>
              <a:gd name="connsiteX571" fmla="*/ 7400 w 1423990"/>
              <a:gd name="connsiteY571" fmla="*/ 2511068 h 4575813"/>
              <a:gd name="connsiteX572" fmla="*/ 1287 w 1423990"/>
              <a:gd name="connsiteY572" fmla="*/ 2421666 h 4575813"/>
              <a:gd name="connsiteX573" fmla="*/ 0 w 1423990"/>
              <a:gd name="connsiteY573" fmla="*/ 2334404 h 4575813"/>
              <a:gd name="connsiteX574" fmla="*/ 0 w 1423990"/>
              <a:gd name="connsiteY574" fmla="*/ 2244998 h 4575813"/>
              <a:gd name="connsiteX575" fmla="*/ 89395 w 1423990"/>
              <a:gd name="connsiteY575" fmla="*/ 2244998 h 4575813"/>
              <a:gd name="connsiteX576" fmla="*/ 89395 w 1423990"/>
              <a:gd name="connsiteY576" fmla="*/ 2334404 h 457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423990" h="4575813">
                <a:moveTo>
                  <a:pt x="1406805" y="7752"/>
                </a:moveTo>
                <a:lnTo>
                  <a:pt x="1423990" y="0"/>
                </a:lnTo>
                <a:lnTo>
                  <a:pt x="1423990" y="7752"/>
                </a:lnTo>
                <a:close/>
                <a:moveTo>
                  <a:pt x="1341047" y="4209744"/>
                </a:moveTo>
                <a:lnTo>
                  <a:pt x="1341047" y="4120342"/>
                </a:lnTo>
                <a:lnTo>
                  <a:pt x="1423990" y="4120342"/>
                </a:lnTo>
                <a:lnTo>
                  <a:pt x="1423990" y="4209744"/>
                </a:lnTo>
                <a:close/>
                <a:moveTo>
                  <a:pt x="1341047" y="4388551"/>
                </a:moveTo>
                <a:lnTo>
                  <a:pt x="1341047" y="4299145"/>
                </a:lnTo>
                <a:lnTo>
                  <a:pt x="1423990" y="4299145"/>
                </a:lnTo>
                <a:lnTo>
                  <a:pt x="1423990" y="4388551"/>
                </a:lnTo>
                <a:close/>
                <a:moveTo>
                  <a:pt x="1341046" y="2958090"/>
                </a:moveTo>
                <a:lnTo>
                  <a:pt x="1341046" y="2868676"/>
                </a:lnTo>
                <a:lnTo>
                  <a:pt x="1423990" y="2868676"/>
                </a:lnTo>
                <a:lnTo>
                  <a:pt x="1423990" y="2958090"/>
                </a:lnTo>
                <a:close/>
                <a:moveTo>
                  <a:pt x="1341046" y="4533339"/>
                </a:moveTo>
                <a:lnTo>
                  <a:pt x="1341046" y="4477951"/>
                </a:lnTo>
                <a:lnTo>
                  <a:pt x="1423990" y="4477951"/>
                </a:lnTo>
                <a:lnTo>
                  <a:pt x="1423990" y="4575813"/>
                </a:lnTo>
                <a:close/>
                <a:moveTo>
                  <a:pt x="1251655" y="1080598"/>
                </a:moveTo>
                <a:lnTo>
                  <a:pt x="1251655" y="991206"/>
                </a:lnTo>
                <a:lnTo>
                  <a:pt x="1341046" y="991206"/>
                </a:lnTo>
                <a:lnTo>
                  <a:pt x="1341046" y="901796"/>
                </a:lnTo>
                <a:lnTo>
                  <a:pt x="1251655" y="901796"/>
                </a:lnTo>
                <a:lnTo>
                  <a:pt x="1251655" y="812384"/>
                </a:lnTo>
                <a:lnTo>
                  <a:pt x="1341046" y="812384"/>
                </a:lnTo>
                <a:lnTo>
                  <a:pt x="1423990" y="812384"/>
                </a:lnTo>
                <a:lnTo>
                  <a:pt x="1423990" y="1080598"/>
                </a:lnTo>
                <a:lnTo>
                  <a:pt x="1341046" y="1080598"/>
                </a:lnTo>
                <a:close/>
                <a:moveTo>
                  <a:pt x="1251655" y="1259412"/>
                </a:moveTo>
                <a:lnTo>
                  <a:pt x="1251655" y="1170000"/>
                </a:lnTo>
                <a:lnTo>
                  <a:pt x="1341046" y="1170000"/>
                </a:lnTo>
                <a:lnTo>
                  <a:pt x="1423990" y="1170000"/>
                </a:lnTo>
                <a:lnTo>
                  <a:pt x="1423990" y="1617022"/>
                </a:lnTo>
                <a:lnTo>
                  <a:pt x="1341046" y="1617022"/>
                </a:lnTo>
                <a:lnTo>
                  <a:pt x="1341046" y="1259412"/>
                </a:lnTo>
                <a:close/>
                <a:moveTo>
                  <a:pt x="1251655" y="2243790"/>
                </a:moveTo>
                <a:lnTo>
                  <a:pt x="1251655" y="2154388"/>
                </a:lnTo>
                <a:lnTo>
                  <a:pt x="1423990" y="2154388"/>
                </a:lnTo>
                <a:lnTo>
                  <a:pt x="1423990" y="2243790"/>
                </a:lnTo>
                <a:close/>
                <a:moveTo>
                  <a:pt x="1251655" y="2600470"/>
                </a:moveTo>
                <a:lnTo>
                  <a:pt x="1251655" y="2511068"/>
                </a:lnTo>
                <a:lnTo>
                  <a:pt x="1341046" y="2511068"/>
                </a:lnTo>
                <a:lnTo>
                  <a:pt x="1423990" y="2511068"/>
                </a:lnTo>
                <a:lnTo>
                  <a:pt x="1423990" y="2779274"/>
                </a:lnTo>
                <a:lnTo>
                  <a:pt x="1341046" y="2779274"/>
                </a:lnTo>
                <a:lnTo>
                  <a:pt x="1341046" y="2600470"/>
                </a:lnTo>
                <a:close/>
                <a:moveTo>
                  <a:pt x="1103948" y="186558"/>
                </a:moveTo>
                <a:cubicBezTo>
                  <a:pt x="1149400" y="155304"/>
                  <a:pt x="1195902" y="125468"/>
                  <a:pt x="1243412" y="97152"/>
                </a:cubicBezTo>
                <a:lnTo>
                  <a:pt x="1251655" y="97152"/>
                </a:lnTo>
                <a:lnTo>
                  <a:pt x="1251655" y="186558"/>
                </a:lnTo>
                <a:close/>
                <a:moveTo>
                  <a:pt x="1072852" y="3226296"/>
                </a:moveTo>
                <a:lnTo>
                  <a:pt x="1072852" y="3136893"/>
                </a:lnTo>
                <a:lnTo>
                  <a:pt x="1162242" y="3136893"/>
                </a:lnTo>
                <a:lnTo>
                  <a:pt x="1162242" y="3047491"/>
                </a:lnTo>
                <a:lnTo>
                  <a:pt x="1251656" y="3047491"/>
                </a:lnTo>
                <a:lnTo>
                  <a:pt x="1341047" y="3047491"/>
                </a:lnTo>
                <a:lnTo>
                  <a:pt x="1341047" y="3136893"/>
                </a:lnTo>
                <a:lnTo>
                  <a:pt x="1423990" y="3136893"/>
                </a:lnTo>
                <a:lnTo>
                  <a:pt x="1423990" y="3405100"/>
                </a:lnTo>
                <a:lnTo>
                  <a:pt x="1251656" y="3405100"/>
                </a:lnTo>
                <a:lnTo>
                  <a:pt x="1251656" y="3315698"/>
                </a:lnTo>
                <a:lnTo>
                  <a:pt x="1341047" y="3315698"/>
                </a:lnTo>
                <a:lnTo>
                  <a:pt x="1341047" y="3226296"/>
                </a:lnTo>
                <a:lnTo>
                  <a:pt x="1251656" y="3226296"/>
                </a:lnTo>
                <a:lnTo>
                  <a:pt x="1162242" y="3226296"/>
                </a:lnTo>
                <a:close/>
                <a:moveTo>
                  <a:pt x="983445" y="633577"/>
                </a:moveTo>
                <a:lnTo>
                  <a:pt x="983445" y="544176"/>
                </a:lnTo>
                <a:lnTo>
                  <a:pt x="1072851" y="544176"/>
                </a:lnTo>
                <a:lnTo>
                  <a:pt x="1072851" y="633577"/>
                </a:lnTo>
                <a:close/>
                <a:moveTo>
                  <a:pt x="983435" y="1795828"/>
                </a:moveTo>
                <a:lnTo>
                  <a:pt x="983435" y="1706424"/>
                </a:lnTo>
                <a:lnTo>
                  <a:pt x="1072852" y="1706424"/>
                </a:lnTo>
                <a:lnTo>
                  <a:pt x="1072852" y="1617022"/>
                </a:lnTo>
                <a:lnTo>
                  <a:pt x="1162242" y="1617022"/>
                </a:lnTo>
                <a:lnTo>
                  <a:pt x="1162242" y="1527631"/>
                </a:lnTo>
                <a:lnTo>
                  <a:pt x="1251648" y="1527631"/>
                </a:lnTo>
                <a:lnTo>
                  <a:pt x="1251648" y="1617032"/>
                </a:lnTo>
                <a:lnTo>
                  <a:pt x="1162242" y="1617032"/>
                </a:lnTo>
                <a:lnTo>
                  <a:pt x="1162242" y="1706424"/>
                </a:lnTo>
                <a:lnTo>
                  <a:pt x="1251655" y="1706424"/>
                </a:lnTo>
                <a:lnTo>
                  <a:pt x="1251655" y="1795828"/>
                </a:lnTo>
                <a:lnTo>
                  <a:pt x="1341047" y="1795828"/>
                </a:lnTo>
                <a:lnTo>
                  <a:pt x="1341047" y="1885230"/>
                </a:lnTo>
                <a:lnTo>
                  <a:pt x="1423990" y="1885230"/>
                </a:lnTo>
                <a:lnTo>
                  <a:pt x="1423990" y="2064044"/>
                </a:lnTo>
                <a:lnTo>
                  <a:pt x="1251655" y="2064044"/>
                </a:lnTo>
                <a:lnTo>
                  <a:pt x="1251655" y="1974642"/>
                </a:lnTo>
                <a:lnTo>
                  <a:pt x="1251655" y="1885230"/>
                </a:lnTo>
                <a:lnTo>
                  <a:pt x="1162242" y="1885230"/>
                </a:lnTo>
                <a:lnTo>
                  <a:pt x="1162242" y="1795828"/>
                </a:lnTo>
                <a:lnTo>
                  <a:pt x="1072852" y="1795828"/>
                </a:lnTo>
                <a:close/>
                <a:moveTo>
                  <a:pt x="983435" y="4120342"/>
                </a:moveTo>
                <a:lnTo>
                  <a:pt x="983435" y="4030928"/>
                </a:lnTo>
                <a:lnTo>
                  <a:pt x="1162242" y="4030928"/>
                </a:lnTo>
                <a:lnTo>
                  <a:pt x="1162242" y="3941526"/>
                </a:lnTo>
                <a:lnTo>
                  <a:pt x="1251655" y="3941526"/>
                </a:lnTo>
                <a:lnTo>
                  <a:pt x="1341047" y="3941526"/>
                </a:lnTo>
                <a:lnTo>
                  <a:pt x="1341047" y="4030928"/>
                </a:lnTo>
                <a:lnTo>
                  <a:pt x="1251655" y="4030928"/>
                </a:lnTo>
                <a:lnTo>
                  <a:pt x="1251654" y="4388549"/>
                </a:lnTo>
                <a:lnTo>
                  <a:pt x="1162241" y="4388549"/>
                </a:lnTo>
                <a:lnTo>
                  <a:pt x="1162241" y="4299146"/>
                </a:lnTo>
                <a:lnTo>
                  <a:pt x="1072852" y="4299146"/>
                </a:lnTo>
                <a:lnTo>
                  <a:pt x="1072852" y="4366876"/>
                </a:lnTo>
                <a:lnTo>
                  <a:pt x="986873" y="4299146"/>
                </a:lnTo>
                <a:lnTo>
                  <a:pt x="1072851" y="4299146"/>
                </a:lnTo>
                <a:lnTo>
                  <a:pt x="1072852" y="4209744"/>
                </a:lnTo>
                <a:lnTo>
                  <a:pt x="1162242" y="4209744"/>
                </a:lnTo>
                <a:lnTo>
                  <a:pt x="1162242" y="4120342"/>
                </a:lnTo>
                <a:close/>
                <a:moveTo>
                  <a:pt x="983435" y="4299146"/>
                </a:moveTo>
                <a:lnTo>
                  <a:pt x="983435" y="4296438"/>
                </a:lnTo>
                <a:lnTo>
                  <a:pt x="986873" y="4299146"/>
                </a:lnTo>
                <a:close/>
                <a:moveTo>
                  <a:pt x="894028" y="365369"/>
                </a:moveTo>
                <a:lnTo>
                  <a:pt x="894028" y="347468"/>
                </a:lnTo>
                <a:cubicBezTo>
                  <a:pt x="923264" y="322555"/>
                  <a:pt x="953073" y="298296"/>
                  <a:pt x="983435" y="274703"/>
                </a:cubicBezTo>
                <a:lnTo>
                  <a:pt x="983435" y="275958"/>
                </a:lnTo>
                <a:lnTo>
                  <a:pt x="1072852" y="275958"/>
                </a:lnTo>
                <a:lnTo>
                  <a:pt x="1072852" y="454776"/>
                </a:lnTo>
                <a:lnTo>
                  <a:pt x="983435" y="454776"/>
                </a:lnTo>
                <a:lnTo>
                  <a:pt x="983435" y="365369"/>
                </a:lnTo>
                <a:close/>
                <a:moveTo>
                  <a:pt x="894028" y="1080607"/>
                </a:moveTo>
                <a:lnTo>
                  <a:pt x="894028" y="991206"/>
                </a:lnTo>
                <a:lnTo>
                  <a:pt x="983434" y="991206"/>
                </a:lnTo>
                <a:lnTo>
                  <a:pt x="983434" y="1080607"/>
                </a:lnTo>
                <a:close/>
                <a:moveTo>
                  <a:pt x="894028" y="4030926"/>
                </a:moveTo>
                <a:lnTo>
                  <a:pt x="894028" y="3941525"/>
                </a:lnTo>
                <a:lnTo>
                  <a:pt x="983434" y="3941525"/>
                </a:lnTo>
                <a:lnTo>
                  <a:pt x="983434" y="4030926"/>
                </a:lnTo>
                <a:close/>
                <a:moveTo>
                  <a:pt x="804623" y="633577"/>
                </a:moveTo>
                <a:lnTo>
                  <a:pt x="804623" y="544176"/>
                </a:lnTo>
                <a:lnTo>
                  <a:pt x="894028" y="544176"/>
                </a:lnTo>
                <a:lnTo>
                  <a:pt x="894028" y="544177"/>
                </a:lnTo>
                <a:lnTo>
                  <a:pt x="894029" y="544177"/>
                </a:lnTo>
                <a:lnTo>
                  <a:pt x="894029" y="633577"/>
                </a:lnTo>
                <a:close/>
                <a:moveTo>
                  <a:pt x="804622" y="454776"/>
                </a:moveTo>
                <a:lnTo>
                  <a:pt x="804622" y="427190"/>
                </a:lnTo>
                <a:cubicBezTo>
                  <a:pt x="827095" y="406162"/>
                  <a:pt x="849990" y="385588"/>
                  <a:pt x="873199" y="365370"/>
                </a:cubicBezTo>
                <a:lnTo>
                  <a:pt x="873200" y="365370"/>
                </a:lnTo>
                <a:lnTo>
                  <a:pt x="894029" y="365370"/>
                </a:lnTo>
                <a:lnTo>
                  <a:pt x="894029" y="454776"/>
                </a:lnTo>
                <a:lnTo>
                  <a:pt x="983434" y="454776"/>
                </a:lnTo>
                <a:lnTo>
                  <a:pt x="983434" y="544177"/>
                </a:lnTo>
                <a:lnTo>
                  <a:pt x="894029" y="544177"/>
                </a:lnTo>
                <a:lnTo>
                  <a:pt x="894029" y="544176"/>
                </a:lnTo>
                <a:lnTo>
                  <a:pt x="894028" y="544176"/>
                </a:lnTo>
                <a:lnTo>
                  <a:pt x="894028" y="454776"/>
                </a:lnTo>
                <a:close/>
                <a:moveTo>
                  <a:pt x="804621" y="1527630"/>
                </a:moveTo>
                <a:lnTo>
                  <a:pt x="894027" y="1527630"/>
                </a:lnTo>
                <a:lnTo>
                  <a:pt x="983435" y="1527630"/>
                </a:lnTo>
                <a:lnTo>
                  <a:pt x="983435" y="1438218"/>
                </a:lnTo>
                <a:lnTo>
                  <a:pt x="804621" y="1438218"/>
                </a:lnTo>
                <a:close/>
                <a:moveTo>
                  <a:pt x="715226" y="2779272"/>
                </a:moveTo>
                <a:lnTo>
                  <a:pt x="715226" y="2689872"/>
                </a:lnTo>
                <a:lnTo>
                  <a:pt x="804621" y="2689872"/>
                </a:lnTo>
                <a:lnTo>
                  <a:pt x="804621" y="2779272"/>
                </a:lnTo>
                <a:close/>
                <a:moveTo>
                  <a:pt x="625821" y="3762719"/>
                </a:moveTo>
                <a:lnTo>
                  <a:pt x="625821" y="3673318"/>
                </a:lnTo>
                <a:lnTo>
                  <a:pt x="715227" y="3673318"/>
                </a:lnTo>
                <a:lnTo>
                  <a:pt x="715227" y="3583905"/>
                </a:lnTo>
                <a:lnTo>
                  <a:pt x="804623" y="3583905"/>
                </a:lnTo>
                <a:lnTo>
                  <a:pt x="894028" y="3583905"/>
                </a:lnTo>
                <a:lnTo>
                  <a:pt x="983435" y="3583905"/>
                </a:lnTo>
                <a:lnTo>
                  <a:pt x="1072852" y="3583905"/>
                </a:lnTo>
                <a:lnTo>
                  <a:pt x="1072852" y="3494503"/>
                </a:lnTo>
                <a:lnTo>
                  <a:pt x="983435" y="3494503"/>
                </a:lnTo>
                <a:lnTo>
                  <a:pt x="983435" y="3405101"/>
                </a:lnTo>
                <a:lnTo>
                  <a:pt x="894029" y="3405101"/>
                </a:lnTo>
                <a:lnTo>
                  <a:pt x="894029" y="3494502"/>
                </a:lnTo>
                <a:lnTo>
                  <a:pt x="804623" y="3494502"/>
                </a:lnTo>
                <a:lnTo>
                  <a:pt x="804623" y="3405101"/>
                </a:lnTo>
                <a:lnTo>
                  <a:pt x="894028" y="3405101"/>
                </a:lnTo>
                <a:lnTo>
                  <a:pt x="894028" y="3136894"/>
                </a:lnTo>
                <a:lnTo>
                  <a:pt x="983435" y="3136894"/>
                </a:lnTo>
                <a:lnTo>
                  <a:pt x="983435" y="3315699"/>
                </a:lnTo>
                <a:lnTo>
                  <a:pt x="1072852" y="3315699"/>
                </a:lnTo>
                <a:lnTo>
                  <a:pt x="1162242" y="3315699"/>
                </a:lnTo>
                <a:lnTo>
                  <a:pt x="1162242" y="3583905"/>
                </a:lnTo>
                <a:lnTo>
                  <a:pt x="1251656" y="3583905"/>
                </a:lnTo>
                <a:lnTo>
                  <a:pt x="1341047" y="3583905"/>
                </a:lnTo>
                <a:lnTo>
                  <a:pt x="1341047" y="3673319"/>
                </a:lnTo>
                <a:lnTo>
                  <a:pt x="1251656" y="3673319"/>
                </a:lnTo>
                <a:lnTo>
                  <a:pt x="1251656" y="3762721"/>
                </a:lnTo>
                <a:lnTo>
                  <a:pt x="1341047" y="3762721"/>
                </a:lnTo>
                <a:lnTo>
                  <a:pt x="1341047" y="3852123"/>
                </a:lnTo>
                <a:lnTo>
                  <a:pt x="1251656" y="3852123"/>
                </a:lnTo>
                <a:lnTo>
                  <a:pt x="1162242" y="3852123"/>
                </a:lnTo>
                <a:lnTo>
                  <a:pt x="1072852" y="3852123"/>
                </a:lnTo>
                <a:lnTo>
                  <a:pt x="1072852" y="3762721"/>
                </a:lnTo>
                <a:lnTo>
                  <a:pt x="1162242" y="3762721"/>
                </a:lnTo>
                <a:lnTo>
                  <a:pt x="1162242" y="3673319"/>
                </a:lnTo>
                <a:lnTo>
                  <a:pt x="1072852" y="3673319"/>
                </a:lnTo>
                <a:lnTo>
                  <a:pt x="1072852" y="3762721"/>
                </a:lnTo>
                <a:lnTo>
                  <a:pt x="983435" y="3762721"/>
                </a:lnTo>
                <a:lnTo>
                  <a:pt x="983435" y="3852123"/>
                </a:lnTo>
                <a:lnTo>
                  <a:pt x="894028" y="3852123"/>
                </a:lnTo>
                <a:lnTo>
                  <a:pt x="894028" y="3762721"/>
                </a:lnTo>
                <a:lnTo>
                  <a:pt x="804623" y="3762721"/>
                </a:lnTo>
                <a:lnTo>
                  <a:pt x="804623" y="3673319"/>
                </a:lnTo>
                <a:lnTo>
                  <a:pt x="715227" y="3673319"/>
                </a:lnTo>
                <a:lnTo>
                  <a:pt x="715227" y="3762719"/>
                </a:lnTo>
                <a:close/>
                <a:moveTo>
                  <a:pt x="625821" y="3941525"/>
                </a:moveTo>
                <a:lnTo>
                  <a:pt x="625821" y="3852123"/>
                </a:lnTo>
                <a:lnTo>
                  <a:pt x="804622" y="3852123"/>
                </a:lnTo>
                <a:lnTo>
                  <a:pt x="804622" y="4030928"/>
                </a:lnTo>
                <a:lnTo>
                  <a:pt x="894028" y="4030928"/>
                </a:lnTo>
                <a:lnTo>
                  <a:pt x="894028" y="4209743"/>
                </a:lnTo>
                <a:lnTo>
                  <a:pt x="983435" y="4209743"/>
                </a:lnTo>
                <a:lnTo>
                  <a:pt x="983435" y="4296438"/>
                </a:lnTo>
                <a:lnTo>
                  <a:pt x="871708" y="4208425"/>
                </a:lnTo>
                <a:cubicBezTo>
                  <a:pt x="807422" y="4152353"/>
                  <a:pt x="745977" y="4093107"/>
                  <a:pt x="687614" y="4030928"/>
                </a:cubicBezTo>
                <a:lnTo>
                  <a:pt x="715227" y="4030928"/>
                </a:lnTo>
                <a:lnTo>
                  <a:pt x="715227" y="3941525"/>
                </a:lnTo>
                <a:close/>
                <a:moveTo>
                  <a:pt x="625820" y="1617022"/>
                </a:moveTo>
                <a:lnTo>
                  <a:pt x="625820" y="1527631"/>
                </a:lnTo>
                <a:lnTo>
                  <a:pt x="625821" y="1527631"/>
                </a:lnTo>
                <a:lnTo>
                  <a:pt x="625821" y="1527630"/>
                </a:lnTo>
                <a:lnTo>
                  <a:pt x="715226" y="1527630"/>
                </a:lnTo>
                <a:lnTo>
                  <a:pt x="715226" y="1259414"/>
                </a:lnTo>
                <a:lnTo>
                  <a:pt x="804621" y="1259414"/>
                </a:lnTo>
                <a:lnTo>
                  <a:pt x="804621" y="1348816"/>
                </a:lnTo>
                <a:lnTo>
                  <a:pt x="894027" y="1348816"/>
                </a:lnTo>
                <a:lnTo>
                  <a:pt x="894027" y="1170000"/>
                </a:lnTo>
                <a:lnTo>
                  <a:pt x="983435" y="1170000"/>
                </a:lnTo>
                <a:lnTo>
                  <a:pt x="983435" y="1080598"/>
                </a:lnTo>
                <a:lnTo>
                  <a:pt x="1072852" y="1080598"/>
                </a:lnTo>
                <a:lnTo>
                  <a:pt x="1072852" y="1170000"/>
                </a:lnTo>
                <a:lnTo>
                  <a:pt x="1162242" y="1170000"/>
                </a:lnTo>
                <a:lnTo>
                  <a:pt x="1162242" y="1259414"/>
                </a:lnTo>
                <a:lnTo>
                  <a:pt x="1072852" y="1259414"/>
                </a:lnTo>
                <a:lnTo>
                  <a:pt x="1072852" y="1348816"/>
                </a:lnTo>
                <a:lnTo>
                  <a:pt x="1251655" y="1348816"/>
                </a:lnTo>
                <a:lnTo>
                  <a:pt x="1251655" y="1438218"/>
                </a:lnTo>
                <a:lnTo>
                  <a:pt x="1072852" y="1438218"/>
                </a:lnTo>
                <a:lnTo>
                  <a:pt x="1072852" y="1617022"/>
                </a:lnTo>
                <a:lnTo>
                  <a:pt x="983435" y="1617022"/>
                </a:lnTo>
                <a:lnTo>
                  <a:pt x="983435" y="1706424"/>
                </a:lnTo>
                <a:lnTo>
                  <a:pt x="894027" y="1706424"/>
                </a:lnTo>
                <a:lnTo>
                  <a:pt x="894027" y="1617022"/>
                </a:lnTo>
                <a:close/>
                <a:moveTo>
                  <a:pt x="607589" y="633576"/>
                </a:moveTo>
                <a:cubicBezTo>
                  <a:pt x="613649" y="626478"/>
                  <a:pt x="619686" y="619354"/>
                  <a:pt x="625821" y="612320"/>
                </a:cubicBezTo>
                <a:lnTo>
                  <a:pt x="625821" y="633576"/>
                </a:lnTo>
                <a:close/>
                <a:moveTo>
                  <a:pt x="534553" y="722982"/>
                </a:moveTo>
                <a:cubicBezTo>
                  <a:pt x="535170" y="722188"/>
                  <a:pt x="535797" y="721414"/>
                  <a:pt x="536424" y="720618"/>
                </a:cubicBezTo>
                <a:lnTo>
                  <a:pt x="536424" y="722982"/>
                </a:lnTo>
                <a:close/>
                <a:moveTo>
                  <a:pt x="534543" y="3852123"/>
                </a:moveTo>
                <a:lnTo>
                  <a:pt x="536425" y="3852123"/>
                </a:lnTo>
                <a:lnTo>
                  <a:pt x="536425" y="3762722"/>
                </a:lnTo>
                <a:lnTo>
                  <a:pt x="625820" y="3762722"/>
                </a:lnTo>
                <a:lnTo>
                  <a:pt x="625820" y="3852128"/>
                </a:lnTo>
                <a:lnTo>
                  <a:pt x="536425" y="3852128"/>
                </a:lnTo>
                <a:lnTo>
                  <a:pt x="536425" y="3854494"/>
                </a:lnTo>
                <a:cubicBezTo>
                  <a:pt x="535798" y="3853696"/>
                  <a:pt x="535171" y="3852921"/>
                  <a:pt x="534543" y="3852123"/>
                </a:cubicBezTo>
                <a:close/>
                <a:moveTo>
                  <a:pt x="447020" y="991201"/>
                </a:moveTo>
                <a:lnTo>
                  <a:pt x="447020" y="901795"/>
                </a:lnTo>
                <a:lnTo>
                  <a:pt x="536426" y="901795"/>
                </a:lnTo>
                <a:lnTo>
                  <a:pt x="536426" y="991201"/>
                </a:lnTo>
                <a:close/>
                <a:moveTo>
                  <a:pt x="447020" y="1438217"/>
                </a:moveTo>
                <a:lnTo>
                  <a:pt x="447020" y="1348815"/>
                </a:lnTo>
                <a:lnTo>
                  <a:pt x="536426" y="1348815"/>
                </a:lnTo>
                <a:lnTo>
                  <a:pt x="625821" y="1348815"/>
                </a:lnTo>
                <a:lnTo>
                  <a:pt x="625821" y="1527630"/>
                </a:lnTo>
                <a:lnTo>
                  <a:pt x="625820" y="1527630"/>
                </a:lnTo>
                <a:lnTo>
                  <a:pt x="625820" y="1527631"/>
                </a:lnTo>
                <a:lnTo>
                  <a:pt x="536426" y="1527631"/>
                </a:lnTo>
                <a:lnTo>
                  <a:pt x="536426" y="1438217"/>
                </a:lnTo>
                <a:close/>
                <a:moveTo>
                  <a:pt x="447019" y="1170000"/>
                </a:moveTo>
                <a:lnTo>
                  <a:pt x="447019" y="1080607"/>
                </a:lnTo>
                <a:lnTo>
                  <a:pt x="447020" y="1080607"/>
                </a:lnTo>
                <a:lnTo>
                  <a:pt x="447020" y="1080598"/>
                </a:lnTo>
                <a:lnTo>
                  <a:pt x="625820" y="1080598"/>
                </a:lnTo>
                <a:lnTo>
                  <a:pt x="625820" y="901794"/>
                </a:lnTo>
                <a:lnTo>
                  <a:pt x="536426" y="901794"/>
                </a:lnTo>
                <a:lnTo>
                  <a:pt x="536426" y="812383"/>
                </a:lnTo>
                <a:lnTo>
                  <a:pt x="625821" y="812383"/>
                </a:lnTo>
                <a:lnTo>
                  <a:pt x="625821" y="901794"/>
                </a:lnTo>
                <a:lnTo>
                  <a:pt x="804622" y="901794"/>
                </a:lnTo>
                <a:lnTo>
                  <a:pt x="804622" y="812384"/>
                </a:lnTo>
                <a:lnTo>
                  <a:pt x="715226" y="812384"/>
                </a:lnTo>
                <a:lnTo>
                  <a:pt x="715226" y="722982"/>
                </a:lnTo>
                <a:lnTo>
                  <a:pt x="804622" y="722982"/>
                </a:lnTo>
                <a:lnTo>
                  <a:pt x="894027" y="722982"/>
                </a:lnTo>
                <a:lnTo>
                  <a:pt x="1072852" y="722982"/>
                </a:lnTo>
                <a:lnTo>
                  <a:pt x="1072852" y="633578"/>
                </a:lnTo>
                <a:lnTo>
                  <a:pt x="1162242" y="633578"/>
                </a:lnTo>
                <a:lnTo>
                  <a:pt x="1162242" y="544176"/>
                </a:lnTo>
                <a:lnTo>
                  <a:pt x="1162242" y="365370"/>
                </a:lnTo>
                <a:lnTo>
                  <a:pt x="1251655" y="365370"/>
                </a:lnTo>
                <a:lnTo>
                  <a:pt x="1251655" y="275958"/>
                </a:lnTo>
                <a:lnTo>
                  <a:pt x="1341047" y="275958"/>
                </a:lnTo>
                <a:lnTo>
                  <a:pt x="1423990" y="275958"/>
                </a:lnTo>
                <a:lnTo>
                  <a:pt x="1423990" y="454776"/>
                </a:lnTo>
                <a:lnTo>
                  <a:pt x="1341047" y="454776"/>
                </a:lnTo>
                <a:lnTo>
                  <a:pt x="1251655" y="454776"/>
                </a:lnTo>
                <a:lnTo>
                  <a:pt x="1251655" y="544176"/>
                </a:lnTo>
                <a:lnTo>
                  <a:pt x="1341047" y="544176"/>
                </a:lnTo>
                <a:lnTo>
                  <a:pt x="1341047" y="633578"/>
                </a:lnTo>
                <a:lnTo>
                  <a:pt x="1162247" y="633578"/>
                </a:lnTo>
                <a:lnTo>
                  <a:pt x="1162247" y="722984"/>
                </a:lnTo>
                <a:lnTo>
                  <a:pt x="1072852" y="722984"/>
                </a:lnTo>
                <a:lnTo>
                  <a:pt x="1072852" y="810236"/>
                </a:lnTo>
                <a:lnTo>
                  <a:pt x="894027" y="810236"/>
                </a:lnTo>
                <a:lnTo>
                  <a:pt x="894027" y="991206"/>
                </a:lnTo>
                <a:lnTo>
                  <a:pt x="804622" y="991206"/>
                </a:lnTo>
                <a:lnTo>
                  <a:pt x="804622" y="1080598"/>
                </a:lnTo>
                <a:lnTo>
                  <a:pt x="894027" y="1080598"/>
                </a:lnTo>
                <a:lnTo>
                  <a:pt x="894027" y="1170000"/>
                </a:lnTo>
                <a:close/>
                <a:moveTo>
                  <a:pt x="447019" y="3732751"/>
                </a:moveTo>
                <a:lnTo>
                  <a:pt x="447019" y="3673320"/>
                </a:lnTo>
                <a:lnTo>
                  <a:pt x="536425" y="3673320"/>
                </a:lnTo>
                <a:lnTo>
                  <a:pt x="536425" y="3762722"/>
                </a:lnTo>
                <a:lnTo>
                  <a:pt x="467934" y="3762722"/>
                </a:lnTo>
                <a:cubicBezTo>
                  <a:pt x="460869" y="3752806"/>
                  <a:pt x="453933" y="3742779"/>
                  <a:pt x="447019" y="3732751"/>
                </a:cubicBezTo>
                <a:close/>
                <a:moveTo>
                  <a:pt x="407202" y="901795"/>
                </a:moveTo>
                <a:cubicBezTo>
                  <a:pt x="420197" y="881783"/>
                  <a:pt x="433484" y="861982"/>
                  <a:pt x="447020" y="842360"/>
                </a:cubicBezTo>
                <a:lnTo>
                  <a:pt x="447020" y="901795"/>
                </a:lnTo>
                <a:close/>
                <a:moveTo>
                  <a:pt x="357614" y="1080607"/>
                </a:moveTo>
                <a:lnTo>
                  <a:pt x="357614" y="991206"/>
                </a:lnTo>
                <a:lnTo>
                  <a:pt x="447020" y="991206"/>
                </a:lnTo>
                <a:lnTo>
                  <a:pt x="447020" y="1080598"/>
                </a:lnTo>
                <a:lnTo>
                  <a:pt x="447019" y="1080598"/>
                </a:lnTo>
                <a:lnTo>
                  <a:pt x="447019" y="1080607"/>
                </a:lnTo>
                <a:close/>
                <a:moveTo>
                  <a:pt x="357603" y="1617022"/>
                </a:moveTo>
                <a:lnTo>
                  <a:pt x="357603" y="1438217"/>
                </a:lnTo>
                <a:lnTo>
                  <a:pt x="447020" y="1438217"/>
                </a:lnTo>
                <a:lnTo>
                  <a:pt x="447020" y="1527630"/>
                </a:lnTo>
                <a:lnTo>
                  <a:pt x="536425" y="1527630"/>
                </a:lnTo>
                <a:lnTo>
                  <a:pt x="536425" y="1617022"/>
                </a:lnTo>
                <a:lnTo>
                  <a:pt x="447020" y="1617022"/>
                </a:lnTo>
                <a:close/>
                <a:moveTo>
                  <a:pt x="357603" y="3405100"/>
                </a:moveTo>
                <a:lnTo>
                  <a:pt x="357603" y="3315698"/>
                </a:lnTo>
                <a:lnTo>
                  <a:pt x="447009" y="3315698"/>
                </a:lnTo>
                <a:lnTo>
                  <a:pt x="447020" y="3315698"/>
                </a:lnTo>
                <a:lnTo>
                  <a:pt x="536425" y="3315698"/>
                </a:lnTo>
                <a:lnTo>
                  <a:pt x="536425" y="3405100"/>
                </a:lnTo>
                <a:lnTo>
                  <a:pt x="565521" y="3405100"/>
                </a:lnTo>
                <a:lnTo>
                  <a:pt x="625821" y="3405100"/>
                </a:lnTo>
                <a:lnTo>
                  <a:pt x="625821" y="3673318"/>
                </a:lnTo>
                <a:lnTo>
                  <a:pt x="536425" y="3673318"/>
                </a:lnTo>
                <a:lnTo>
                  <a:pt x="536425" y="3494503"/>
                </a:lnTo>
                <a:lnTo>
                  <a:pt x="491718" y="3494503"/>
                </a:lnTo>
                <a:lnTo>
                  <a:pt x="447020" y="3494503"/>
                </a:lnTo>
                <a:lnTo>
                  <a:pt x="447020" y="3405100"/>
                </a:lnTo>
                <a:close/>
                <a:moveTo>
                  <a:pt x="357602" y="3593900"/>
                </a:moveTo>
                <a:lnTo>
                  <a:pt x="357602" y="3583906"/>
                </a:lnTo>
                <a:lnTo>
                  <a:pt x="447008" y="3583906"/>
                </a:lnTo>
                <a:lnTo>
                  <a:pt x="447008" y="3673308"/>
                </a:lnTo>
                <a:lnTo>
                  <a:pt x="407190" y="3673308"/>
                </a:lnTo>
                <a:cubicBezTo>
                  <a:pt x="390214" y="3647160"/>
                  <a:pt x="373638" y="3620713"/>
                  <a:pt x="357602" y="3593900"/>
                </a:cubicBezTo>
                <a:close/>
                <a:moveTo>
                  <a:pt x="351750" y="991206"/>
                </a:moveTo>
                <a:cubicBezTo>
                  <a:pt x="353719" y="987882"/>
                  <a:pt x="355623" y="984525"/>
                  <a:pt x="357603" y="981212"/>
                </a:cubicBezTo>
                <a:lnTo>
                  <a:pt x="357603" y="991206"/>
                </a:lnTo>
                <a:close/>
                <a:moveTo>
                  <a:pt x="178985" y="2511068"/>
                </a:moveTo>
                <a:lnTo>
                  <a:pt x="178985" y="2421666"/>
                </a:lnTo>
                <a:lnTo>
                  <a:pt x="268207" y="2421666"/>
                </a:lnTo>
                <a:lnTo>
                  <a:pt x="268391" y="2421666"/>
                </a:lnTo>
                <a:lnTo>
                  <a:pt x="357602" y="2421666"/>
                </a:lnTo>
                <a:lnTo>
                  <a:pt x="357602" y="2242850"/>
                </a:lnTo>
                <a:lnTo>
                  <a:pt x="536424" y="2242850"/>
                </a:lnTo>
                <a:lnTo>
                  <a:pt x="536424" y="2421668"/>
                </a:lnTo>
                <a:lnTo>
                  <a:pt x="357602" y="2421668"/>
                </a:lnTo>
                <a:lnTo>
                  <a:pt x="357602" y="2600470"/>
                </a:lnTo>
                <a:lnTo>
                  <a:pt x="268208" y="2600470"/>
                </a:lnTo>
                <a:lnTo>
                  <a:pt x="268208" y="2600469"/>
                </a:lnTo>
                <a:lnTo>
                  <a:pt x="268207" y="2600469"/>
                </a:lnTo>
                <a:lnTo>
                  <a:pt x="268207" y="2511068"/>
                </a:lnTo>
                <a:close/>
                <a:moveTo>
                  <a:pt x="178802" y="1795827"/>
                </a:moveTo>
                <a:lnTo>
                  <a:pt x="178802" y="1706425"/>
                </a:lnTo>
                <a:lnTo>
                  <a:pt x="178802" y="1617022"/>
                </a:lnTo>
                <a:lnTo>
                  <a:pt x="178802" y="1527631"/>
                </a:lnTo>
                <a:lnTo>
                  <a:pt x="268208" y="1527631"/>
                </a:lnTo>
                <a:lnTo>
                  <a:pt x="268208" y="1617022"/>
                </a:lnTo>
                <a:lnTo>
                  <a:pt x="268208" y="1706425"/>
                </a:lnTo>
                <a:lnTo>
                  <a:pt x="357603" y="1706425"/>
                </a:lnTo>
                <a:lnTo>
                  <a:pt x="385584" y="1706425"/>
                </a:lnTo>
                <a:lnTo>
                  <a:pt x="447020" y="1706425"/>
                </a:lnTo>
                <a:lnTo>
                  <a:pt x="447020" y="1885229"/>
                </a:lnTo>
                <a:lnTo>
                  <a:pt x="357603" y="1885229"/>
                </a:lnTo>
                <a:lnTo>
                  <a:pt x="357603" y="1795827"/>
                </a:lnTo>
                <a:lnTo>
                  <a:pt x="268208" y="1795827"/>
                </a:lnTo>
                <a:close/>
                <a:moveTo>
                  <a:pt x="178802" y="3136892"/>
                </a:moveTo>
                <a:lnTo>
                  <a:pt x="178802" y="3047491"/>
                </a:lnTo>
                <a:lnTo>
                  <a:pt x="268208" y="3047491"/>
                </a:lnTo>
                <a:lnTo>
                  <a:pt x="268208" y="3136892"/>
                </a:lnTo>
                <a:close/>
                <a:moveTo>
                  <a:pt x="142770" y="3136894"/>
                </a:moveTo>
                <a:lnTo>
                  <a:pt x="178801" y="3136894"/>
                </a:lnTo>
                <a:lnTo>
                  <a:pt x="178801" y="3226296"/>
                </a:lnTo>
                <a:lnTo>
                  <a:pt x="176215" y="3226296"/>
                </a:lnTo>
                <a:cubicBezTo>
                  <a:pt x="164508" y="3196770"/>
                  <a:pt x="153395" y="3166954"/>
                  <a:pt x="142770" y="3136894"/>
                </a:cubicBezTo>
                <a:close/>
                <a:moveTo>
                  <a:pt x="113070" y="1527630"/>
                </a:moveTo>
                <a:cubicBezTo>
                  <a:pt x="161749" y="1371639"/>
                  <a:pt x="224960" y="1222096"/>
                  <a:pt x="301219" y="1080597"/>
                </a:cubicBezTo>
                <a:lnTo>
                  <a:pt x="357603" y="1080597"/>
                </a:lnTo>
                <a:lnTo>
                  <a:pt x="357603" y="1169999"/>
                </a:lnTo>
                <a:lnTo>
                  <a:pt x="268207" y="1169999"/>
                </a:lnTo>
                <a:lnTo>
                  <a:pt x="268207" y="1259413"/>
                </a:lnTo>
                <a:lnTo>
                  <a:pt x="447020" y="1259413"/>
                </a:lnTo>
                <a:lnTo>
                  <a:pt x="447020" y="1348815"/>
                </a:lnTo>
                <a:lnTo>
                  <a:pt x="357603" y="1348815"/>
                </a:lnTo>
                <a:lnTo>
                  <a:pt x="357603" y="1438217"/>
                </a:lnTo>
                <a:lnTo>
                  <a:pt x="268207" y="1438217"/>
                </a:lnTo>
                <a:lnTo>
                  <a:pt x="178802" y="1438217"/>
                </a:lnTo>
                <a:lnTo>
                  <a:pt x="178802" y="1527630"/>
                </a:lnTo>
                <a:close/>
                <a:moveTo>
                  <a:pt x="89396" y="2600468"/>
                </a:moveTo>
                <a:lnTo>
                  <a:pt x="89396" y="2511067"/>
                </a:lnTo>
                <a:lnTo>
                  <a:pt x="178802" y="2511067"/>
                </a:lnTo>
                <a:lnTo>
                  <a:pt x="178802" y="2600468"/>
                </a:lnTo>
                <a:close/>
                <a:moveTo>
                  <a:pt x="89396" y="2868674"/>
                </a:moveTo>
                <a:lnTo>
                  <a:pt x="89396" y="2779274"/>
                </a:lnTo>
                <a:lnTo>
                  <a:pt x="178802" y="2779274"/>
                </a:lnTo>
                <a:lnTo>
                  <a:pt x="178802" y="2600469"/>
                </a:lnTo>
                <a:lnTo>
                  <a:pt x="268207" y="2600469"/>
                </a:lnTo>
                <a:lnTo>
                  <a:pt x="268207" y="2600470"/>
                </a:lnTo>
                <a:lnTo>
                  <a:pt x="268208" y="2600470"/>
                </a:lnTo>
                <a:lnTo>
                  <a:pt x="268208" y="2779273"/>
                </a:lnTo>
                <a:lnTo>
                  <a:pt x="357604" y="2779273"/>
                </a:lnTo>
                <a:lnTo>
                  <a:pt x="536426" y="2779273"/>
                </a:lnTo>
                <a:lnTo>
                  <a:pt x="536426" y="2868675"/>
                </a:lnTo>
                <a:lnTo>
                  <a:pt x="625822" y="2868675"/>
                </a:lnTo>
                <a:lnTo>
                  <a:pt x="625822" y="2779273"/>
                </a:lnTo>
                <a:lnTo>
                  <a:pt x="715227" y="2779273"/>
                </a:lnTo>
                <a:lnTo>
                  <a:pt x="715227" y="2868675"/>
                </a:lnTo>
                <a:lnTo>
                  <a:pt x="715227" y="2958089"/>
                </a:lnTo>
                <a:lnTo>
                  <a:pt x="625822" y="2958089"/>
                </a:lnTo>
                <a:lnTo>
                  <a:pt x="536426" y="2958089"/>
                </a:lnTo>
                <a:lnTo>
                  <a:pt x="447020" y="2958089"/>
                </a:lnTo>
                <a:lnTo>
                  <a:pt x="447020" y="2868675"/>
                </a:lnTo>
                <a:lnTo>
                  <a:pt x="447009" y="2868675"/>
                </a:lnTo>
                <a:lnTo>
                  <a:pt x="357604" y="2868675"/>
                </a:lnTo>
                <a:lnTo>
                  <a:pt x="357604" y="2958089"/>
                </a:lnTo>
                <a:lnTo>
                  <a:pt x="447009" y="2958089"/>
                </a:lnTo>
                <a:lnTo>
                  <a:pt x="447009" y="3047491"/>
                </a:lnTo>
                <a:lnTo>
                  <a:pt x="536425" y="3047491"/>
                </a:lnTo>
                <a:lnTo>
                  <a:pt x="536425" y="3136894"/>
                </a:lnTo>
                <a:lnTo>
                  <a:pt x="625821" y="3136894"/>
                </a:lnTo>
                <a:lnTo>
                  <a:pt x="625821" y="3226296"/>
                </a:lnTo>
                <a:lnTo>
                  <a:pt x="715227" y="3226296"/>
                </a:lnTo>
                <a:lnTo>
                  <a:pt x="804622" y="3226296"/>
                </a:lnTo>
                <a:lnTo>
                  <a:pt x="804622" y="3315698"/>
                </a:lnTo>
                <a:lnTo>
                  <a:pt x="804622" y="3405100"/>
                </a:lnTo>
                <a:lnTo>
                  <a:pt x="715227" y="3405100"/>
                </a:lnTo>
                <a:lnTo>
                  <a:pt x="715227" y="3315698"/>
                </a:lnTo>
                <a:lnTo>
                  <a:pt x="625821" y="3315698"/>
                </a:lnTo>
                <a:lnTo>
                  <a:pt x="536425" y="3315698"/>
                </a:lnTo>
                <a:lnTo>
                  <a:pt x="536425" y="3226296"/>
                </a:lnTo>
                <a:lnTo>
                  <a:pt x="447020" y="3226296"/>
                </a:lnTo>
                <a:lnTo>
                  <a:pt x="447009" y="3226285"/>
                </a:lnTo>
                <a:lnTo>
                  <a:pt x="447009" y="3226296"/>
                </a:lnTo>
                <a:lnTo>
                  <a:pt x="357603" y="3226296"/>
                </a:lnTo>
                <a:lnTo>
                  <a:pt x="357603" y="2958089"/>
                </a:lnTo>
                <a:lnTo>
                  <a:pt x="268208" y="2958089"/>
                </a:lnTo>
                <a:lnTo>
                  <a:pt x="268208" y="2779276"/>
                </a:lnTo>
                <a:lnTo>
                  <a:pt x="178802" y="2779276"/>
                </a:lnTo>
                <a:lnTo>
                  <a:pt x="178802" y="2868674"/>
                </a:lnTo>
                <a:close/>
                <a:moveTo>
                  <a:pt x="86960" y="2958090"/>
                </a:moveTo>
                <a:lnTo>
                  <a:pt x="89395" y="2958090"/>
                </a:lnTo>
                <a:lnTo>
                  <a:pt x="89395" y="2967152"/>
                </a:lnTo>
                <a:cubicBezTo>
                  <a:pt x="88561" y="2964138"/>
                  <a:pt x="87782" y="2961104"/>
                  <a:pt x="86960" y="2958090"/>
                </a:cubicBezTo>
                <a:close/>
                <a:moveTo>
                  <a:pt x="64304" y="1706425"/>
                </a:moveTo>
                <a:cubicBezTo>
                  <a:pt x="72019" y="1673352"/>
                  <a:pt x="80404" y="1640522"/>
                  <a:pt x="89396" y="1607959"/>
                </a:cubicBezTo>
                <a:lnTo>
                  <a:pt x="89396" y="1706425"/>
                </a:lnTo>
                <a:close/>
                <a:moveTo>
                  <a:pt x="29409" y="1885228"/>
                </a:moveTo>
                <a:cubicBezTo>
                  <a:pt x="34159" y="1855258"/>
                  <a:pt x="39374" y="1825442"/>
                  <a:pt x="45163" y="1795826"/>
                </a:cubicBezTo>
                <a:lnTo>
                  <a:pt x="89395" y="1795826"/>
                </a:lnTo>
                <a:lnTo>
                  <a:pt x="89395" y="1885228"/>
                </a:lnTo>
                <a:close/>
                <a:moveTo>
                  <a:pt x="16803" y="2600470"/>
                </a:moveTo>
                <a:lnTo>
                  <a:pt x="89395" y="2600470"/>
                </a:lnTo>
                <a:lnTo>
                  <a:pt x="89395" y="2689872"/>
                </a:lnTo>
                <a:lnTo>
                  <a:pt x="29408" y="2689872"/>
                </a:lnTo>
                <a:cubicBezTo>
                  <a:pt x="24702" y="2660234"/>
                  <a:pt x="20471" y="2630440"/>
                  <a:pt x="16803" y="2600470"/>
                </a:cubicBezTo>
                <a:close/>
                <a:moveTo>
                  <a:pt x="1288" y="2153446"/>
                </a:moveTo>
                <a:cubicBezTo>
                  <a:pt x="2846" y="2123520"/>
                  <a:pt x="4826" y="2093694"/>
                  <a:pt x="7401" y="2064044"/>
                </a:cubicBezTo>
                <a:lnTo>
                  <a:pt x="89396" y="2064044"/>
                </a:lnTo>
                <a:lnTo>
                  <a:pt x="89396" y="1974642"/>
                </a:lnTo>
                <a:lnTo>
                  <a:pt x="178802" y="1974642"/>
                </a:lnTo>
                <a:lnTo>
                  <a:pt x="178802" y="2064044"/>
                </a:lnTo>
                <a:lnTo>
                  <a:pt x="268207" y="2064044"/>
                </a:lnTo>
                <a:lnTo>
                  <a:pt x="268207" y="1974642"/>
                </a:lnTo>
                <a:lnTo>
                  <a:pt x="178802" y="1974642"/>
                </a:lnTo>
                <a:lnTo>
                  <a:pt x="178802" y="1885229"/>
                </a:lnTo>
                <a:lnTo>
                  <a:pt x="357603" y="1885229"/>
                </a:lnTo>
                <a:lnTo>
                  <a:pt x="357603" y="1974642"/>
                </a:lnTo>
                <a:lnTo>
                  <a:pt x="447009" y="1974642"/>
                </a:lnTo>
                <a:lnTo>
                  <a:pt x="447009" y="2064044"/>
                </a:lnTo>
                <a:lnTo>
                  <a:pt x="536426" y="2064044"/>
                </a:lnTo>
                <a:lnTo>
                  <a:pt x="536426" y="1974642"/>
                </a:lnTo>
                <a:lnTo>
                  <a:pt x="447020" y="1974642"/>
                </a:lnTo>
                <a:lnTo>
                  <a:pt x="447020" y="1885229"/>
                </a:lnTo>
                <a:lnTo>
                  <a:pt x="536426" y="1885229"/>
                </a:lnTo>
                <a:lnTo>
                  <a:pt x="536426" y="1706424"/>
                </a:lnTo>
                <a:lnTo>
                  <a:pt x="625821" y="1706424"/>
                </a:lnTo>
                <a:lnTo>
                  <a:pt x="625821" y="1795826"/>
                </a:lnTo>
                <a:lnTo>
                  <a:pt x="715226" y="1795826"/>
                </a:lnTo>
                <a:lnTo>
                  <a:pt x="715226" y="1706424"/>
                </a:lnTo>
                <a:lnTo>
                  <a:pt x="804622" y="1706424"/>
                </a:lnTo>
                <a:lnTo>
                  <a:pt x="894027" y="1706424"/>
                </a:lnTo>
                <a:lnTo>
                  <a:pt x="894027" y="1885230"/>
                </a:lnTo>
                <a:lnTo>
                  <a:pt x="804623" y="1885230"/>
                </a:lnTo>
                <a:lnTo>
                  <a:pt x="804623" y="1885229"/>
                </a:lnTo>
                <a:lnTo>
                  <a:pt x="804622" y="1885229"/>
                </a:lnTo>
                <a:lnTo>
                  <a:pt x="804622" y="1795826"/>
                </a:lnTo>
                <a:lnTo>
                  <a:pt x="715227" y="1795826"/>
                </a:lnTo>
                <a:lnTo>
                  <a:pt x="715227" y="1885229"/>
                </a:lnTo>
                <a:lnTo>
                  <a:pt x="804622" y="1885229"/>
                </a:lnTo>
                <a:lnTo>
                  <a:pt x="804622" y="1885230"/>
                </a:lnTo>
                <a:lnTo>
                  <a:pt x="804623" y="1885230"/>
                </a:lnTo>
                <a:lnTo>
                  <a:pt x="804623" y="1974642"/>
                </a:lnTo>
                <a:lnTo>
                  <a:pt x="894028" y="1974642"/>
                </a:lnTo>
                <a:lnTo>
                  <a:pt x="894028" y="2242849"/>
                </a:lnTo>
                <a:lnTo>
                  <a:pt x="1072852" y="2242849"/>
                </a:lnTo>
                <a:lnTo>
                  <a:pt x="1072852" y="2064046"/>
                </a:lnTo>
                <a:lnTo>
                  <a:pt x="983435" y="2064046"/>
                </a:lnTo>
                <a:lnTo>
                  <a:pt x="983435" y="1974642"/>
                </a:lnTo>
                <a:lnTo>
                  <a:pt x="983435" y="1885230"/>
                </a:lnTo>
                <a:lnTo>
                  <a:pt x="1072852" y="1885230"/>
                </a:lnTo>
                <a:lnTo>
                  <a:pt x="1072852" y="1974642"/>
                </a:lnTo>
                <a:lnTo>
                  <a:pt x="1072852" y="2064044"/>
                </a:lnTo>
                <a:lnTo>
                  <a:pt x="1162242" y="2064044"/>
                </a:lnTo>
                <a:lnTo>
                  <a:pt x="1162242" y="2421653"/>
                </a:lnTo>
                <a:lnTo>
                  <a:pt x="1072852" y="2421653"/>
                </a:lnTo>
                <a:lnTo>
                  <a:pt x="1072852" y="2332251"/>
                </a:lnTo>
                <a:lnTo>
                  <a:pt x="983435" y="2332251"/>
                </a:lnTo>
                <a:lnTo>
                  <a:pt x="983435" y="2421653"/>
                </a:lnTo>
                <a:lnTo>
                  <a:pt x="894029" y="2421653"/>
                </a:lnTo>
                <a:lnTo>
                  <a:pt x="894029" y="2600469"/>
                </a:lnTo>
                <a:lnTo>
                  <a:pt x="983435" y="2600469"/>
                </a:lnTo>
                <a:lnTo>
                  <a:pt x="983435" y="2421653"/>
                </a:lnTo>
                <a:lnTo>
                  <a:pt x="1072852" y="2421653"/>
                </a:lnTo>
                <a:lnTo>
                  <a:pt x="1072852" y="2511066"/>
                </a:lnTo>
                <a:lnTo>
                  <a:pt x="1162242" y="2511066"/>
                </a:lnTo>
                <a:lnTo>
                  <a:pt x="1162242" y="2600469"/>
                </a:lnTo>
                <a:lnTo>
                  <a:pt x="1072852" y="2600469"/>
                </a:lnTo>
                <a:lnTo>
                  <a:pt x="1072852" y="2689871"/>
                </a:lnTo>
                <a:lnTo>
                  <a:pt x="1251656" y="2689871"/>
                </a:lnTo>
                <a:lnTo>
                  <a:pt x="1251656" y="2779273"/>
                </a:lnTo>
                <a:lnTo>
                  <a:pt x="1072852" y="2779273"/>
                </a:lnTo>
                <a:lnTo>
                  <a:pt x="1072852" y="2868675"/>
                </a:lnTo>
                <a:lnTo>
                  <a:pt x="983435" y="2868675"/>
                </a:lnTo>
                <a:lnTo>
                  <a:pt x="983435" y="2958089"/>
                </a:lnTo>
                <a:lnTo>
                  <a:pt x="894029" y="2958089"/>
                </a:lnTo>
                <a:lnTo>
                  <a:pt x="894029" y="3047491"/>
                </a:lnTo>
                <a:lnTo>
                  <a:pt x="804623" y="3047491"/>
                </a:lnTo>
                <a:lnTo>
                  <a:pt x="804623" y="2779273"/>
                </a:lnTo>
                <a:lnTo>
                  <a:pt x="894029" y="2779273"/>
                </a:lnTo>
                <a:lnTo>
                  <a:pt x="894029" y="2689871"/>
                </a:lnTo>
                <a:lnTo>
                  <a:pt x="804623" y="2689871"/>
                </a:lnTo>
                <a:lnTo>
                  <a:pt x="804623" y="2421653"/>
                </a:lnTo>
                <a:lnTo>
                  <a:pt x="894028" y="2421653"/>
                </a:lnTo>
                <a:lnTo>
                  <a:pt x="894028" y="2332251"/>
                </a:lnTo>
                <a:lnTo>
                  <a:pt x="715227" y="2332251"/>
                </a:lnTo>
                <a:lnTo>
                  <a:pt x="715227" y="2511067"/>
                </a:lnTo>
                <a:lnTo>
                  <a:pt x="625821" y="2511067"/>
                </a:lnTo>
                <a:lnTo>
                  <a:pt x="625821" y="2600469"/>
                </a:lnTo>
                <a:lnTo>
                  <a:pt x="715227" y="2600469"/>
                </a:lnTo>
                <a:lnTo>
                  <a:pt x="715227" y="2689871"/>
                </a:lnTo>
                <a:lnTo>
                  <a:pt x="447009" y="2689871"/>
                </a:lnTo>
                <a:lnTo>
                  <a:pt x="447009" y="2511067"/>
                </a:lnTo>
                <a:lnTo>
                  <a:pt x="536426" y="2511067"/>
                </a:lnTo>
                <a:lnTo>
                  <a:pt x="536426" y="2421664"/>
                </a:lnTo>
                <a:lnTo>
                  <a:pt x="625821" y="2421664"/>
                </a:lnTo>
                <a:lnTo>
                  <a:pt x="625821" y="2242849"/>
                </a:lnTo>
                <a:lnTo>
                  <a:pt x="804623" y="2242849"/>
                </a:lnTo>
                <a:lnTo>
                  <a:pt x="804623" y="2064044"/>
                </a:lnTo>
                <a:lnTo>
                  <a:pt x="715227" y="2064044"/>
                </a:lnTo>
                <a:lnTo>
                  <a:pt x="715227" y="2153446"/>
                </a:lnTo>
                <a:lnTo>
                  <a:pt x="357603" y="2153446"/>
                </a:lnTo>
                <a:lnTo>
                  <a:pt x="357603" y="2242849"/>
                </a:lnTo>
                <a:lnTo>
                  <a:pt x="268207" y="2242849"/>
                </a:lnTo>
                <a:lnTo>
                  <a:pt x="268207" y="2153446"/>
                </a:lnTo>
                <a:close/>
                <a:moveTo>
                  <a:pt x="1287" y="2421666"/>
                </a:moveTo>
                <a:lnTo>
                  <a:pt x="89395" y="2421666"/>
                </a:lnTo>
                <a:lnTo>
                  <a:pt x="89395" y="2511068"/>
                </a:lnTo>
                <a:lnTo>
                  <a:pt x="7400" y="2511068"/>
                </a:lnTo>
                <a:cubicBezTo>
                  <a:pt x="4825" y="2481418"/>
                  <a:pt x="2845" y="2451602"/>
                  <a:pt x="1287" y="2421666"/>
                </a:cubicBezTo>
                <a:close/>
                <a:moveTo>
                  <a:pt x="0" y="2334404"/>
                </a:moveTo>
                <a:lnTo>
                  <a:pt x="0" y="2244998"/>
                </a:lnTo>
                <a:lnTo>
                  <a:pt x="89395" y="2244998"/>
                </a:lnTo>
                <a:lnTo>
                  <a:pt x="89395" y="2334404"/>
                </a:lnTo>
                <a:close/>
              </a:path>
            </a:pathLst>
          </a:custGeom>
          <a:solidFill>
            <a:schemeClr val="tx2"/>
          </a:solidFill>
          <a:ln w="8454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A81C2DF-9ED3-914A-1241-85BF79B31D13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6423726" y="1787523"/>
            <a:ext cx="5177464" cy="3249220"/>
          </a:xfrm>
          <a:custGeom>
            <a:avLst/>
            <a:gdLst>
              <a:gd name="connsiteX0" fmla="*/ 2150711 w 5177464"/>
              <a:gd name="connsiteY0" fmla="*/ 79182 h 3253901"/>
              <a:gd name="connsiteX1" fmla="*/ 2140417 w 5177464"/>
              <a:gd name="connsiteY1" fmla="*/ 74862 h 3253901"/>
              <a:gd name="connsiteX2" fmla="*/ 2140417 w 5177464"/>
              <a:gd name="connsiteY2" fmla="*/ 54290 h 3253901"/>
              <a:gd name="connsiteX3" fmla="*/ 2161006 w 5177464"/>
              <a:gd name="connsiteY3" fmla="*/ 54290 h 3253901"/>
              <a:gd name="connsiteX4" fmla="*/ 2161006 w 5177464"/>
              <a:gd name="connsiteY4" fmla="*/ 74862 h 3253901"/>
              <a:gd name="connsiteX5" fmla="*/ 2150711 w 5177464"/>
              <a:gd name="connsiteY5" fmla="*/ 79182 h 3253901"/>
              <a:gd name="connsiteX6" fmla="*/ 2370598 w 5177464"/>
              <a:gd name="connsiteY6" fmla="*/ 83502 h 3253901"/>
              <a:gd name="connsiteX7" fmla="*/ 2349598 w 5177464"/>
              <a:gd name="connsiteY7" fmla="*/ 74862 h 3253901"/>
              <a:gd name="connsiteX8" fmla="*/ 2349598 w 5177464"/>
              <a:gd name="connsiteY8" fmla="*/ 32896 h 3253901"/>
              <a:gd name="connsiteX9" fmla="*/ 2391599 w 5177464"/>
              <a:gd name="connsiteY9" fmla="*/ 32896 h 3253901"/>
              <a:gd name="connsiteX10" fmla="*/ 2391599 w 5177464"/>
              <a:gd name="connsiteY10" fmla="*/ 74862 h 3253901"/>
              <a:gd name="connsiteX11" fmla="*/ 2370598 w 5177464"/>
              <a:gd name="connsiteY11" fmla="*/ 83502 h 3253901"/>
              <a:gd name="connsiteX12" fmla="*/ 2580602 w 5177464"/>
              <a:gd name="connsiteY12" fmla="*/ 83502 h 3253901"/>
              <a:gd name="connsiteX13" fmla="*/ 2559602 w 5177464"/>
              <a:gd name="connsiteY13" fmla="*/ 74862 h 3253901"/>
              <a:gd name="connsiteX14" fmla="*/ 2559602 w 5177464"/>
              <a:gd name="connsiteY14" fmla="*/ 32896 h 3253901"/>
              <a:gd name="connsiteX15" fmla="*/ 2601603 w 5177464"/>
              <a:gd name="connsiteY15" fmla="*/ 32896 h 3253901"/>
              <a:gd name="connsiteX16" fmla="*/ 2601603 w 5177464"/>
              <a:gd name="connsiteY16" fmla="*/ 74862 h 3253901"/>
              <a:gd name="connsiteX17" fmla="*/ 2580602 w 5177464"/>
              <a:gd name="connsiteY17" fmla="*/ 83502 h 3253901"/>
              <a:gd name="connsiteX18" fmla="*/ 2789782 w 5177464"/>
              <a:gd name="connsiteY18" fmla="*/ 83502 h 3253901"/>
              <a:gd name="connsiteX19" fmla="*/ 2768782 w 5177464"/>
              <a:gd name="connsiteY19" fmla="*/ 74862 h 3253901"/>
              <a:gd name="connsiteX20" fmla="*/ 2768782 w 5177464"/>
              <a:gd name="connsiteY20" fmla="*/ 32896 h 3253901"/>
              <a:gd name="connsiteX21" fmla="*/ 2810783 w 5177464"/>
              <a:gd name="connsiteY21" fmla="*/ 32896 h 3253901"/>
              <a:gd name="connsiteX22" fmla="*/ 2810783 w 5177464"/>
              <a:gd name="connsiteY22" fmla="*/ 74862 h 3253901"/>
              <a:gd name="connsiteX23" fmla="*/ 2789782 w 5177464"/>
              <a:gd name="connsiteY23" fmla="*/ 83502 h 3253901"/>
              <a:gd name="connsiteX24" fmla="*/ 1951825 w 5177464"/>
              <a:gd name="connsiteY24" fmla="*/ 98519 h 3253901"/>
              <a:gd name="connsiteX25" fmla="*/ 1920531 w 5177464"/>
              <a:gd name="connsiteY25" fmla="*/ 85559 h 3253901"/>
              <a:gd name="connsiteX26" fmla="*/ 1910273 w 5177464"/>
              <a:gd name="connsiteY26" fmla="*/ 60831 h 3253901"/>
              <a:gd name="connsiteX27" fmla="*/ 1990279 w 5177464"/>
              <a:gd name="connsiteY27" fmla="*/ 40282 h 3253901"/>
              <a:gd name="connsiteX28" fmla="*/ 1996091 w 5177464"/>
              <a:gd name="connsiteY28" fmla="*/ 54291 h 3253901"/>
              <a:gd name="connsiteX29" fmla="*/ 1983120 w 5177464"/>
              <a:gd name="connsiteY29" fmla="*/ 85559 h 3253901"/>
              <a:gd name="connsiteX30" fmla="*/ 1951825 w 5177464"/>
              <a:gd name="connsiteY30" fmla="*/ 98519 h 3253901"/>
              <a:gd name="connsiteX31" fmla="*/ 2999787 w 5177464"/>
              <a:gd name="connsiteY31" fmla="*/ 128450 h 3253901"/>
              <a:gd name="connsiteX32" fmla="*/ 2947492 w 5177464"/>
              <a:gd name="connsiteY32" fmla="*/ 106130 h 3253901"/>
              <a:gd name="connsiteX33" fmla="*/ 2947492 w 5177464"/>
              <a:gd name="connsiteY33" fmla="*/ 1628 h 3253901"/>
              <a:gd name="connsiteX34" fmla="*/ 2949792 w 5177464"/>
              <a:gd name="connsiteY34" fmla="*/ 0 h 3253901"/>
              <a:gd name="connsiteX35" fmla="*/ 3057889 w 5177464"/>
              <a:gd name="connsiteY35" fmla="*/ 16486 h 3253901"/>
              <a:gd name="connsiteX36" fmla="*/ 3073700 w 5177464"/>
              <a:gd name="connsiteY36" fmla="*/ 54702 h 3253901"/>
              <a:gd name="connsiteX37" fmla="*/ 3052082 w 5177464"/>
              <a:gd name="connsiteY37" fmla="*/ 106953 h 3253901"/>
              <a:gd name="connsiteX38" fmla="*/ 2999787 w 5177464"/>
              <a:gd name="connsiteY38" fmla="*/ 128450 h 3253901"/>
              <a:gd name="connsiteX39" fmla="*/ 3209791 w 5177464"/>
              <a:gd name="connsiteY39" fmla="*/ 128553 h 3253901"/>
              <a:gd name="connsiteX40" fmla="*/ 3157496 w 5177464"/>
              <a:gd name="connsiteY40" fmla="*/ 106953 h 3253901"/>
              <a:gd name="connsiteX41" fmla="*/ 3135260 w 5177464"/>
              <a:gd name="connsiteY41" fmla="*/ 54085 h 3253901"/>
              <a:gd name="connsiteX42" fmla="*/ 3143985 w 5177464"/>
              <a:gd name="connsiteY42" fmla="*/ 33824 h 3253901"/>
              <a:gd name="connsiteX43" fmla="*/ 3278086 w 5177464"/>
              <a:gd name="connsiteY43" fmla="*/ 68282 h 3253901"/>
              <a:gd name="connsiteX44" fmla="*/ 3262086 w 5177464"/>
              <a:gd name="connsiteY44" fmla="*/ 106953 h 3253901"/>
              <a:gd name="connsiteX45" fmla="*/ 3209791 w 5177464"/>
              <a:gd name="connsiteY45" fmla="*/ 128553 h 3253901"/>
              <a:gd name="connsiteX46" fmla="*/ 3418971 w 5177464"/>
              <a:gd name="connsiteY46" fmla="*/ 128553 h 3253901"/>
              <a:gd name="connsiteX47" fmla="*/ 3366676 w 5177464"/>
              <a:gd name="connsiteY47" fmla="*/ 106953 h 3253901"/>
              <a:gd name="connsiteX48" fmla="*/ 3359753 w 5177464"/>
              <a:gd name="connsiteY48" fmla="*/ 90022 h 3253901"/>
              <a:gd name="connsiteX49" fmla="*/ 3448069 w 5177464"/>
              <a:gd name="connsiteY49" fmla="*/ 122324 h 3253901"/>
              <a:gd name="connsiteX50" fmla="*/ 3446817 w 5177464"/>
              <a:gd name="connsiteY50" fmla="*/ 123153 h 3253901"/>
              <a:gd name="connsiteX51" fmla="*/ 3418971 w 5177464"/>
              <a:gd name="connsiteY51" fmla="*/ 128553 h 3253901"/>
              <a:gd name="connsiteX52" fmla="*/ 2045297 w 5177464"/>
              <a:gd name="connsiteY52" fmla="*/ 183685 h 3253901"/>
              <a:gd name="connsiteX53" fmla="*/ 2035003 w 5177464"/>
              <a:gd name="connsiteY53" fmla="*/ 179365 h 3253901"/>
              <a:gd name="connsiteX54" fmla="*/ 2035003 w 5177464"/>
              <a:gd name="connsiteY54" fmla="*/ 158793 h 3253901"/>
              <a:gd name="connsiteX55" fmla="*/ 2055592 w 5177464"/>
              <a:gd name="connsiteY55" fmla="*/ 158793 h 3253901"/>
              <a:gd name="connsiteX56" fmla="*/ 2055592 w 5177464"/>
              <a:gd name="connsiteY56" fmla="*/ 179365 h 3253901"/>
              <a:gd name="connsiteX57" fmla="*/ 2045297 w 5177464"/>
              <a:gd name="connsiteY57" fmla="*/ 183685 h 3253901"/>
              <a:gd name="connsiteX58" fmla="*/ 2255302 w 5177464"/>
              <a:gd name="connsiteY58" fmla="*/ 183685 h 3253901"/>
              <a:gd name="connsiteX59" fmla="*/ 2245007 w 5177464"/>
              <a:gd name="connsiteY59" fmla="*/ 179365 h 3253901"/>
              <a:gd name="connsiteX60" fmla="*/ 2245007 w 5177464"/>
              <a:gd name="connsiteY60" fmla="*/ 158793 h 3253901"/>
              <a:gd name="connsiteX61" fmla="*/ 2265596 w 5177464"/>
              <a:gd name="connsiteY61" fmla="*/ 158793 h 3253901"/>
              <a:gd name="connsiteX62" fmla="*/ 2265596 w 5177464"/>
              <a:gd name="connsiteY62" fmla="*/ 179365 h 3253901"/>
              <a:gd name="connsiteX63" fmla="*/ 2255302 w 5177464"/>
              <a:gd name="connsiteY63" fmla="*/ 183685 h 3253901"/>
              <a:gd name="connsiteX64" fmla="*/ 2476012 w 5177464"/>
              <a:gd name="connsiteY64" fmla="*/ 188828 h 3253901"/>
              <a:gd name="connsiteX65" fmla="*/ 2455011 w 5177464"/>
              <a:gd name="connsiteY65" fmla="*/ 180188 h 3253901"/>
              <a:gd name="connsiteX66" fmla="*/ 2455011 w 5177464"/>
              <a:gd name="connsiteY66" fmla="*/ 138222 h 3253901"/>
              <a:gd name="connsiteX67" fmla="*/ 2497012 w 5177464"/>
              <a:gd name="connsiteY67" fmla="*/ 138222 h 3253901"/>
              <a:gd name="connsiteX68" fmla="*/ 2497012 w 5177464"/>
              <a:gd name="connsiteY68" fmla="*/ 180188 h 3253901"/>
              <a:gd name="connsiteX69" fmla="*/ 2476012 w 5177464"/>
              <a:gd name="connsiteY69" fmla="*/ 188828 h 3253901"/>
              <a:gd name="connsiteX70" fmla="*/ 2685192 w 5177464"/>
              <a:gd name="connsiteY70" fmla="*/ 188828 h 3253901"/>
              <a:gd name="connsiteX71" fmla="*/ 2664192 w 5177464"/>
              <a:gd name="connsiteY71" fmla="*/ 180188 h 3253901"/>
              <a:gd name="connsiteX72" fmla="*/ 2664192 w 5177464"/>
              <a:gd name="connsiteY72" fmla="*/ 138222 h 3253901"/>
              <a:gd name="connsiteX73" fmla="*/ 2706193 w 5177464"/>
              <a:gd name="connsiteY73" fmla="*/ 138222 h 3253901"/>
              <a:gd name="connsiteX74" fmla="*/ 2706193 w 5177464"/>
              <a:gd name="connsiteY74" fmla="*/ 180188 h 3253901"/>
              <a:gd name="connsiteX75" fmla="*/ 2685192 w 5177464"/>
              <a:gd name="connsiteY75" fmla="*/ 188828 h 3253901"/>
              <a:gd name="connsiteX76" fmla="*/ 1637231 w 5177464"/>
              <a:gd name="connsiteY76" fmla="*/ 203022 h 3253901"/>
              <a:gd name="connsiteX77" fmla="*/ 1605936 w 5177464"/>
              <a:gd name="connsiteY77" fmla="*/ 190062 h 3253901"/>
              <a:gd name="connsiteX78" fmla="*/ 1595401 w 5177464"/>
              <a:gd name="connsiteY78" fmla="*/ 164665 h 3253901"/>
              <a:gd name="connsiteX79" fmla="*/ 1672273 w 5177464"/>
              <a:gd name="connsiteY79" fmla="*/ 136559 h 3253901"/>
              <a:gd name="connsiteX80" fmla="*/ 1681496 w 5177464"/>
              <a:gd name="connsiteY80" fmla="*/ 158794 h 3253901"/>
              <a:gd name="connsiteX81" fmla="*/ 1668526 w 5177464"/>
              <a:gd name="connsiteY81" fmla="*/ 190062 h 3253901"/>
              <a:gd name="connsiteX82" fmla="*/ 1637231 w 5177464"/>
              <a:gd name="connsiteY82" fmla="*/ 203022 h 3253901"/>
              <a:gd name="connsiteX83" fmla="*/ 1846411 w 5177464"/>
              <a:gd name="connsiteY83" fmla="*/ 203022 h 3253901"/>
              <a:gd name="connsiteX84" fmla="*/ 1815117 w 5177464"/>
              <a:gd name="connsiteY84" fmla="*/ 190062 h 3253901"/>
              <a:gd name="connsiteX85" fmla="*/ 1815117 w 5177464"/>
              <a:gd name="connsiteY85" fmla="*/ 127525 h 3253901"/>
              <a:gd name="connsiteX86" fmla="*/ 1877706 w 5177464"/>
              <a:gd name="connsiteY86" fmla="*/ 127525 h 3253901"/>
              <a:gd name="connsiteX87" fmla="*/ 1877706 w 5177464"/>
              <a:gd name="connsiteY87" fmla="*/ 190062 h 3253901"/>
              <a:gd name="connsiteX88" fmla="*/ 1846411 w 5177464"/>
              <a:gd name="connsiteY88" fmla="*/ 203022 h 3253901"/>
              <a:gd name="connsiteX89" fmla="*/ 2895196 w 5177464"/>
              <a:gd name="connsiteY89" fmla="*/ 233056 h 3253901"/>
              <a:gd name="connsiteX90" fmla="*/ 2842901 w 5177464"/>
              <a:gd name="connsiteY90" fmla="*/ 211456 h 3253901"/>
              <a:gd name="connsiteX91" fmla="*/ 2842901 w 5177464"/>
              <a:gd name="connsiteY91" fmla="*/ 106953 h 3253901"/>
              <a:gd name="connsiteX92" fmla="*/ 2947492 w 5177464"/>
              <a:gd name="connsiteY92" fmla="*/ 106953 h 3253901"/>
              <a:gd name="connsiteX93" fmla="*/ 2947492 w 5177464"/>
              <a:gd name="connsiteY93" fmla="*/ 211456 h 3253901"/>
              <a:gd name="connsiteX94" fmla="*/ 2895196 w 5177464"/>
              <a:gd name="connsiteY94" fmla="*/ 233056 h 3253901"/>
              <a:gd name="connsiteX95" fmla="*/ 3104583 w 5177464"/>
              <a:gd name="connsiteY95" fmla="*/ 233056 h 3253901"/>
              <a:gd name="connsiteX96" fmla="*/ 3052905 w 5177464"/>
              <a:gd name="connsiteY96" fmla="*/ 211456 h 3253901"/>
              <a:gd name="connsiteX97" fmla="*/ 3052905 w 5177464"/>
              <a:gd name="connsiteY97" fmla="*/ 106953 h 3253901"/>
              <a:gd name="connsiteX98" fmla="*/ 3157496 w 5177464"/>
              <a:gd name="connsiteY98" fmla="*/ 106953 h 3253901"/>
              <a:gd name="connsiteX99" fmla="*/ 3157496 w 5177464"/>
              <a:gd name="connsiteY99" fmla="*/ 211456 h 3253901"/>
              <a:gd name="connsiteX100" fmla="*/ 3104583 w 5177464"/>
              <a:gd name="connsiteY100" fmla="*/ 233056 h 3253901"/>
              <a:gd name="connsiteX101" fmla="*/ 3314381 w 5177464"/>
              <a:gd name="connsiteY101" fmla="*/ 233056 h 3253901"/>
              <a:gd name="connsiteX102" fmla="*/ 3262086 w 5177464"/>
              <a:gd name="connsiteY102" fmla="*/ 211456 h 3253901"/>
              <a:gd name="connsiteX103" fmla="*/ 3262086 w 5177464"/>
              <a:gd name="connsiteY103" fmla="*/ 106953 h 3253901"/>
              <a:gd name="connsiteX104" fmla="*/ 3366676 w 5177464"/>
              <a:gd name="connsiteY104" fmla="*/ 106953 h 3253901"/>
              <a:gd name="connsiteX105" fmla="*/ 3366676 w 5177464"/>
              <a:gd name="connsiteY105" fmla="*/ 211456 h 3253901"/>
              <a:gd name="connsiteX106" fmla="*/ 3314381 w 5177464"/>
              <a:gd name="connsiteY106" fmla="*/ 233056 h 3253901"/>
              <a:gd name="connsiteX107" fmla="*/ 3523561 w 5177464"/>
              <a:gd name="connsiteY107" fmla="*/ 233056 h 3253901"/>
              <a:gd name="connsiteX108" fmla="*/ 3471266 w 5177464"/>
              <a:gd name="connsiteY108" fmla="*/ 211456 h 3253901"/>
              <a:gd name="connsiteX109" fmla="*/ 3449648 w 5177464"/>
              <a:gd name="connsiteY109" fmla="*/ 159205 h 3253901"/>
              <a:gd name="connsiteX110" fmla="*/ 3462694 w 5177464"/>
              <a:gd name="connsiteY110" fmla="*/ 127673 h 3253901"/>
              <a:gd name="connsiteX111" fmla="*/ 3591091 w 5177464"/>
              <a:gd name="connsiteY111" fmla="*/ 174636 h 3253901"/>
              <a:gd name="connsiteX112" fmla="*/ 3575857 w 5177464"/>
              <a:gd name="connsiteY112" fmla="*/ 211456 h 3253901"/>
              <a:gd name="connsiteX113" fmla="*/ 3523561 w 5177464"/>
              <a:gd name="connsiteY113" fmla="*/ 233056 h 3253901"/>
              <a:gd name="connsiteX114" fmla="*/ 1532229 w 5177464"/>
              <a:gd name="connsiteY114" fmla="*/ 278313 h 3253901"/>
              <a:gd name="connsiteX115" fmla="*/ 1521935 w 5177464"/>
              <a:gd name="connsiteY115" fmla="*/ 273993 h 3253901"/>
              <a:gd name="connsiteX116" fmla="*/ 1521935 w 5177464"/>
              <a:gd name="connsiteY116" fmla="*/ 253422 h 3253901"/>
              <a:gd name="connsiteX117" fmla="*/ 1542523 w 5177464"/>
              <a:gd name="connsiteY117" fmla="*/ 253422 h 3253901"/>
              <a:gd name="connsiteX118" fmla="*/ 1542523 w 5177464"/>
              <a:gd name="connsiteY118" fmla="*/ 273993 h 3253901"/>
              <a:gd name="connsiteX119" fmla="*/ 1532229 w 5177464"/>
              <a:gd name="connsiteY119" fmla="*/ 278313 h 3253901"/>
              <a:gd name="connsiteX120" fmla="*/ 3628976 w 5177464"/>
              <a:gd name="connsiteY120" fmla="*/ 278313 h 3253901"/>
              <a:gd name="connsiteX121" fmla="*/ 3618681 w 5177464"/>
              <a:gd name="connsiteY121" fmla="*/ 273993 h 3253901"/>
              <a:gd name="connsiteX122" fmla="*/ 3618681 w 5177464"/>
              <a:gd name="connsiteY122" fmla="*/ 253422 h 3253901"/>
              <a:gd name="connsiteX123" fmla="*/ 3639270 w 5177464"/>
              <a:gd name="connsiteY123" fmla="*/ 253422 h 3253901"/>
              <a:gd name="connsiteX124" fmla="*/ 3639270 w 5177464"/>
              <a:gd name="connsiteY124" fmla="*/ 273993 h 3253901"/>
              <a:gd name="connsiteX125" fmla="*/ 3628976 w 5177464"/>
              <a:gd name="connsiteY125" fmla="*/ 278313 h 3253901"/>
              <a:gd name="connsiteX126" fmla="*/ 2360715 w 5177464"/>
              <a:gd name="connsiteY126" fmla="*/ 288188 h 3253901"/>
              <a:gd name="connsiteX127" fmla="*/ 2350421 w 5177464"/>
              <a:gd name="connsiteY127" fmla="*/ 283868 h 3253901"/>
              <a:gd name="connsiteX128" fmla="*/ 2350421 w 5177464"/>
              <a:gd name="connsiteY128" fmla="*/ 263296 h 3253901"/>
              <a:gd name="connsiteX129" fmla="*/ 2371010 w 5177464"/>
              <a:gd name="connsiteY129" fmla="*/ 263296 h 3253901"/>
              <a:gd name="connsiteX130" fmla="*/ 2371010 w 5177464"/>
              <a:gd name="connsiteY130" fmla="*/ 283868 h 3253901"/>
              <a:gd name="connsiteX131" fmla="*/ 2360715 w 5177464"/>
              <a:gd name="connsiteY131" fmla="*/ 288188 h 3253901"/>
              <a:gd name="connsiteX132" fmla="*/ 1941531 w 5177464"/>
              <a:gd name="connsiteY132" fmla="*/ 289010 h 3253901"/>
              <a:gd name="connsiteX133" fmla="*/ 1931237 w 5177464"/>
              <a:gd name="connsiteY133" fmla="*/ 284690 h 3253901"/>
              <a:gd name="connsiteX134" fmla="*/ 1931237 w 5177464"/>
              <a:gd name="connsiteY134" fmla="*/ 264119 h 3253901"/>
              <a:gd name="connsiteX135" fmla="*/ 1951825 w 5177464"/>
              <a:gd name="connsiteY135" fmla="*/ 264119 h 3253901"/>
              <a:gd name="connsiteX136" fmla="*/ 1951825 w 5177464"/>
              <a:gd name="connsiteY136" fmla="*/ 284690 h 3253901"/>
              <a:gd name="connsiteX137" fmla="*/ 1941531 w 5177464"/>
              <a:gd name="connsiteY137" fmla="*/ 289010 h 3253901"/>
              <a:gd name="connsiteX138" fmla="*/ 2150711 w 5177464"/>
              <a:gd name="connsiteY138" fmla="*/ 289010 h 3253901"/>
              <a:gd name="connsiteX139" fmla="*/ 2140417 w 5177464"/>
              <a:gd name="connsiteY139" fmla="*/ 284690 h 3253901"/>
              <a:gd name="connsiteX140" fmla="*/ 2140417 w 5177464"/>
              <a:gd name="connsiteY140" fmla="*/ 264119 h 3253901"/>
              <a:gd name="connsiteX141" fmla="*/ 2161006 w 5177464"/>
              <a:gd name="connsiteY141" fmla="*/ 264119 h 3253901"/>
              <a:gd name="connsiteX142" fmla="*/ 2161006 w 5177464"/>
              <a:gd name="connsiteY142" fmla="*/ 284690 h 3253901"/>
              <a:gd name="connsiteX143" fmla="*/ 2150711 w 5177464"/>
              <a:gd name="connsiteY143" fmla="*/ 289010 h 3253901"/>
              <a:gd name="connsiteX144" fmla="*/ 2580602 w 5177464"/>
              <a:gd name="connsiteY144" fmla="*/ 293330 h 3253901"/>
              <a:gd name="connsiteX145" fmla="*/ 2559602 w 5177464"/>
              <a:gd name="connsiteY145" fmla="*/ 284690 h 3253901"/>
              <a:gd name="connsiteX146" fmla="*/ 2559602 w 5177464"/>
              <a:gd name="connsiteY146" fmla="*/ 242725 h 3253901"/>
              <a:gd name="connsiteX147" fmla="*/ 2601603 w 5177464"/>
              <a:gd name="connsiteY147" fmla="*/ 242725 h 3253901"/>
              <a:gd name="connsiteX148" fmla="*/ 2601603 w 5177464"/>
              <a:gd name="connsiteY148" fmla="*/ 284690 h 3253901"/>
              <a:gd name="connsiteX149" fmla="*/ 2580602 w 5177464"/>
              <a:gd name="connsiteY149" fmla="*/ 293330 h 3253901"/>
              <a:gd name="connsiteX150" fmla="*/ 1741821 w 5177464"/>
              <a:gd name="connsiteY150" fmla="*/ 308348 h 3253901"/>
              <a:gd name="connsiteX151" fmla="*/ 1710526 w 5177464"/>
              <a:gd name="connsiteY151" fmla="*/ 295388 h 3253901"/>
              <a:gd name="connsiteX152" fmla="*/ 1710526 w 5177464"/>
              <a:gd name="connsiteY152" fmla="*/ 232850 h 3253901"/>
              <a:gd name="connsiteX153" fmla="*/ 1773116 w 5177464"/>
              <a:gd name="connsiteY153" fmla="*/ 232850 h 3253901"/>
              <a:gd name="connsiteX154" fmla="*/ 1773116 w 5177464"/>
              <a:gd name="connsiteY154" fmla="*/ 295388 h 3253901"/>
              <a:gd name="connsiteX155" fmla="*/ 1741821 w 5177464"/>
              <a:gd name="connsiteY155" fmla="*/ 308348 h 3253901"/>
              <a:gd name="connsiteX156" fmla="*/ 2789989 w 5177464"/>
              <a:gd name="connsiteY156" fmla="*/ 337559 h 3253901"/>
              <a:gd name="connsiteX157" fmla="*/ 2738311 w 5177464"/>
              <a:gd name="connsiteY157" fmla="*/ 315959 h 3253901"/>
              <a:gd name="connsiteX158" fmla="*/ 2738311 w 5177464"/>
              <a:gd name="connsiteY158" fmla="*/ 211456 h 3253901"/>
              <a:gd name="connsiteX159" fmla="*/ 2842901 w 5177464"/>
              <a:gd name="connsiteY159" fmla="*/ 211456 h 3253901"/>
              <a:gd name="connsiteX160" fmla="*/ 2842901 w 5177464"/>
              <a:gd name="connsiteY160" fmla="*/ 315959 h 3253901"/>
              <a:gd name="connsiteX161" fmla="*/ 2789989 w 5177464"/>
              <a:gd name="connsiteY161" fmla="*/ 337559 h 3253901"/>
              <a:gd name="connsiteX162" fmla="*/ 2999787 w 5177464"/>
              <a:gd name="connsiteY162" fmla="*/ 337559 h 3253901"/>
              <a:gd name="connsiteX163" fmla="*/ 2947492 w 5177464"/>
              <a:gd name="connsiteY163" fmla="*/ 315959 h 3253901"/>
              <a:gd name="connsiteX164" fmla="*/ 2947492 w 5177464"/>
              <a:gd name="connsiteY164" fmla="*/ 211456 h 3253901"/>
              <a:gd name="connsiteX165" fmla="*/ 3052082 w 5177464"/>
              <a:gd name="connsiteY165" fmla="*/ 211456 h 3253901"/>
              <a:gd name="connsiteX166" fmla="*/ 3052082 w 5177464"/>
              <a:gd name="connsiteY166" fmla="*/ 315959 h 3253901"/>
              <a:gd name="connsiteX167" fmla="*/ 2999787 w 5177464"/>
              <a:gd name="connsiteY167" fmla="*/ 337559 h 3253901"/>
              <a:gd name="connsiteX168" fmla="*/ 3209791 w 5177464"/>
              <a:gd name="connsiteY168" fmla="*/ 337559 h 3253901"/>
              <a:gd name="connsiteX169" fmla="*/ 3157496 w 5177464"/>
              <a:gd name="connsiteY169" fmla="*/ 315959 h 3253901"/>
              <a:gd name="connsiteX170" fmla="*/ 3157496 w 5177464"/>
              <a:gd name="connsiteY170" fmla="*/ 211456 h 3253901"/>
              <a:gd name="connsiteX171" fmla="*/ 3262086 w 5177464"/>
              <a:gd name="connsiteY171" fmla="*/ 211456 h 3253901"/>
              <a:gd name="connsiteX172" fmla="*/ 3262086 w 5177464"/>
              <a:gd name="connsiteY172" fmla="*/ 315959 h 3253901"/>
              <a:gd name="connsiteX173" fmla="*/ 3209791 w 5177464"/>
              <a:gd name="connsiteY173" fmla="*/ 337559 h 3253901"/>
              <a:gd name="connsiteX174" fmla="*/ 3418971 w 5177464"/>
              <a:gd name="connsiteY174" fmla="*/ 337559 h 3253901"/>
              <a:gd name="connsiteX175" fmla="*/ 3366676 w 5177464"/>
              <a:gd name="connsiteY175" fmla="*/ 315959 h 3253901"/>
              <a:gd name="connsiteX176" fmla="*/ 3366676 w 5177464"/>
              <a:gd name="connsiteY176" fmla="*/ 211456 h 3253901"/>
              <a:gd name="connsiteX177" fmla="*/ 3471266 w 5177464"/>
              <a:gd name="connsiteY177" fmla="*/ 211456 h 3253901"/>
              <a:gd name="connsiteX178" fmla="*/ 3471266 w 5177464"/>
              <a:gd name="connsiteY178" fmla="*/ 315959 h 3253901"/>
              <a:gd name="connsiteX179" fmla="*/ 3418971 w 5177464"/>
              <a:gd name="connsiteY179" fmla="*/ 337559 h 3253901"/>
              <a:gd name="connsiteX180" fmla="*/ 1427638 w 5177464"/>
              <a:gd name="connsiteY180" fmla="*/ 382816 h 3253901"/>
              <a:gd name="connsiteX181" fmla="*/ 1417344 w 5177464"/>
              <a:gd name="connsiteY181" fmla="*/ 378496 h 3253901"/>
              <a:gd name="connsiteX182" fmla="*/ 1417344 w 5177464"/>
              <a:gd name="connsiteY182" fmla="*/ 357925 h 3253901"/>
              <a:gd name="connsiteX183" fmla="*/ 1437933 w 5177464"/>
              <a:gd name="connsiteY183" fmla="*/ 357925 h 3253901"/>
              <a:gd name="connsiteX184" fmla="*/ 1437933 w 5177464"/>
              <a:gd name="connsiteY184" fmla="*/ 378496 h 3253901"/>
              <a:gd name="connsiteX185" fmla="*/ 1427638 w 5177464"/>
              <a:gd name="connsiteY185" fmla="*/ 382816 h 3253901"/>
              <a:gd name="connsiteX186" fmla="*/ 1846824 w 5177464"/>
              <a:gd name="connsiteY186" fmla="*/ 382816 h 3253901"/>
              <a:gd name="connsiteX187" fmla="*/ 1836529 w 5177464"/>
              <a:gd name="connsiteY187" fmla="*/ 378496 h 3253901"/>
              <a:gd name="connsiteX188" fmla="*/ 1836529 w 5177464"/>
              <a:gd name="connsiteY188" fmla="*/ 357925 h 3253901"/>
              <a:gd name="connsiteX189" fmla="*/ 1857118 w 5177464"/>
              <a:gd name="connsiteY189" fmla="*/ 357925 h 3253901"/>
              <a:gd name="connsiteX190" fmla="*/ 1857118 w 5177464"/>
              <a:gd name="connsiteY190" fmla="*/ 378496 h 3253901"/>
              <a:gd name="connsiteX191" fmla="*/ 1846824 w 5177464"/>
              <a:gd name="connsiteY191" fmla="*/ 382816 h 3253901"/>
              <a:gd name="connsiteX192" fmla="*/ 1217634 w 5177464"/>
              <a:gd name="connsiteY192" fmla="*/ 383639 h 3253901"/>
              <a:gd name="connsiteX193" fmla="*/ 1207340 w 5177464"/>
              <a:gd name="connsiteY193" fmla="*/ 379319 h 3253901"/>
              <a:gd name="connsiteX194" fmla="*/ 1207340 w 5177464"/>
              <a:gd name="connsiteY194" fmla="*/ 364909 h 3253901"/>
              <a:gd name="connsiteX195" fmla="*/ 1221757 w 5177464"/>
              <a:gd name="connsiteY195" fmla="*/ 356158 h 3253901"/>
              <a:gd name="connsiteX196" fmla="*/ 1227929 w 5177464"/>
              <a:gd name="connsiteY196" fmla="*/ 358748 h 3253901"/>
              <a:gd name="connsiteX197" fmla="*/ 1227929 w 5177464"/>
              <a:gd name="connsiteY197" fmla="*/ 379319 h 3253901"/>
              <a:gd name="connsiteX198" fmla="*/ 1217634 w 5177464"/>
              <a:gd name="connsiteY198" fmla="*/ 383639 h 3253901"/>
              <a:gd name="connsiteX199" fmla="*/ 1636820 w 5177464"/>
              <a:gd name="connsiteY199" fmla="*/ 383639 h 3253901"/>
              <a:gd name="connsiteX200" fmla="*/ 1626525 w 5177464"/>
              <a:gd name="connsiteY200" fmla="*/ 379319 h 3253901"/>
              <a:gd name="connsiteX201" fmla="*/ 1626525 w 5177464"/>
              <a:gd name="connsiteY201" fmla="*/ 358748 h 3253901"/>
              <a:gd name="connsiteX202" fmla="*/ 1647114 w 5177464"/>
              <a:gd name="connsiteY202" fmla="*/ 358748 h 3253901"/>
              <a:gd name="connsiteX203" fmla="*/ 1647114 w 5177464"/>
              <a:gd name="connsiteY203" fmla="*/ 379319 h 3253901"/>
              <a:gd name="connsiteX204" fmla="*/ 1636820 w 5177464"/>
              <a:gd name="connsiteY204" fmla="*/ 383639 h 3253901"/>
              <a:gd name="connsiteX205" fmla="*/ 3524385 w 5177464"/>
              <a:gd name="connsiteY205" fmla="*/ 383639 h 3253901"/>
              <a:gd name="connsiteX206" fmla="*/ 3514091 w 5177464"/>
              <a:gd name="connsiteY206" fmla="*/ 379319 h 3253901"/>
              <a:gd name="connsiteX207" fmla="*/ 3514091 w 5177464"/>
              <a:gd name="connsiteY207" fmla="*/ 358748 h 3253901"/>
              <a:gd name="connsiteX208" fmla="*/ 3534679 w 5177464"/>
              <a:gd name="connsiteY208" fmla="*/ 358748 h 3253901"/>
              <a:gd name="connsiteX209" fmla="*/ 3534679 w 5177464"/>
              <a:gd name="connsiteY209" fmla="*/ 379319 h 3253901"/>
              <a:gd name="connsiteX210" fmla="*/ 3524385 w 5177464"/>
              <a:gd name="connsiteY210" fmla="*/ 383639 h 3253901"/>
              <a:gd name="connsiteX211" fmla="*/ 3733566 w 5177464"/>
              <a:gd name="connsiteY211" fmla="*/ 383639 h 3253901"/>
              <a:gd name="connsiteX212" fmla="*/ 3723271 w 5177464"/>
              <a:gd name="connsiteY212" fmla="*/ 379319 h 3253901"/>
              <a:gd name="connsiteX213" fmla="*/ 3723271 w 5177464"/>
              <a:gd name="connsiteY213" fmla="*/ 358748 h 3253901"/>
              <a:gd name="connsiteX214" fmla="*/ 3743860 w 5177464"/>
              <a:gd name="connsiteY214" fmla="*/ 358748 h 3253901"/>
              <a:gd name="connsiteX215" fmla="*/ 3743860 w 5177464"/>
              <a:gd name="connsiteY215" fmla="*/ 379319 h 3253901"/>
              <a:gd name="connsiteX216" fmla="*/ 3733566 w 5177464"/>
              <a:gd name="connsiteY216" fmla="*/ 383639 h 3253901"/>
              <a:gd name="connsiteX217" fmla="*/ 3943570 w 5177464"/>
              <a:gd name="connsiteY217" fmla="*/ 383639 h 3253901"/>
              <a:gd name="connsiteX218" fmla="*/ 3933275 w 5177464"/>
              <a:gd name="connsiteY218" fmla="*/ 379319 h 3253901"/>
              <a:gd name="connsiteX219" fmla="*/ 3933275 w 5177464"/>
              <a:gd name="connsiteY219" fmla="*/ 358748 h 3253901"/>
              <a:gd name="connsiteX220" fmla="*/ 3938205 w 5177464"/>
              <a:gd name="connsiteY220" fmla="*/ 356680 h 3253901"/>
              <a:gd name="connsiteX221" fmla="*/ 3953864 w 5177464"/>
              <a:gd name="connsiteY221" fmla="*/ 366187 h 3253901"/>
              <a:gd name="connsiteX222" fmla="*/ 3953864 w 5177464"/>
              <a:gd name="connsiteY222" fmla="*/ 379319 h 3253901"/>
              <a:gd name="connsiteX223" fmla="*/ 3943570 w 5177464"/>
              <a:gd name="connsiteY223" fmla="*/ 383639 h 3253901"/>
              <a:gd name="connsiteX224" fmla="*/ 2045813 w 5177464"/>
              <a:gd name="connsiteY224" fmla="*/ 393513 h 3253901"/>
              <a:gd name="connsiteX225" fmla="*/ 2035827 w 5177464"/>
              <a:gd name="connsiteY225" fmla="*/ 389193 h 3253901"/>
              <a:gd name="connsiteX226" fmla="*/ 2035827 w 5177464"/>
              <a:gd name="connsiteY226" fmla="*/ 368622 h 3253901"/>
              <a:gd name="connsiteX227" fmla="*/ 2056416 w 5177464"/>
              <a:gd name="connsiteY227" fmla="*/ 368622 h 3253901"/>
              <a:gd name="connsiteX228" fmla="*/ 2056416 w 5177464"/>
              <a:gd name="connsiteY228" fmla="*/ 389193 h 3253901"/>
              <a:gd name="connsiteX229" fmla="*/ 2045813 w 5177464"/>
              <a:gd name="connsiteY229" fmla="*/ 393513 h 3253901"/>
              <a:gd name="connsiteX230" fmla="*/ 2255302 w 5177464"/>
              <a:gd name="connsiteY230" fmla="*/ 393513 h 3253901"/>
              <a:gd name="connsiteX231" fmla="*/ 2245007 w 5177464"/>
              <a:gd name="connsiteY231" fmla="*/ 389193 h 3253901"/>
              <a:gd name="connsiteX232" fmla="*/ 2245007 w 5177464"/>
              <a:gd name="connsiteY232" fmla="*/ 368622 h 3253901"/>
              <a:gd name="connsiteX233" fmla="*/ 2265596 w 5177464"/>
              <a:gd name="connsiteY233" fmla="*/ 368622 h 3253901"/>
              <a:gd name="connsiteX234" fmla="*/ 2265596 w 5177464"/>
              <a:gd name="connsiteY234" fmla="*/ 389193 h 3253901"/>
              <a:gd name="connsiteX235" fmla="*/ 2255302 w 5177464"/>
              <a:gd name="connsiteY235" fmla="*/ 393513 h 3253901"/>
              <a:gd name="connsiteX236" fmla="*/ 2465305 w 5177464"/>
              <a:gd name="connsiteY236" fmla="*/ 393513 h 3253901"/>
              <a:gd name="connsiteX237" fmla="*/ 2455011 w 5177464"/>
              <a:gd name="connsiteY237" fmla="*/ 389193 h 3253901"/>
              <a:gd name="connsiteX238" fmla="*/ 2455011 w 5177464"/>
              <a:gd name="connsiteY238" fmla="*/ 368622 h 3253901"/>
              <a:gd name="connsiteX239" fmla="*/ 2475600 w 5177464"/>
              <a:gd name="connsiteY239" fmla="*/ 368622 h 3253901"/>
              <a:gd name="connsiteX240" fmla="*/ 2475600 w 5177464"/>
              <a:gd name="connsiteY240" fmla="*/ 389193 h 3253901"/>
              <a:gd name="connsiteX241" fmla="*/ 2465305 w 5177464"/>
              <a:gd name="connsiteY241" fmla="*/ 393513 h 3253901"/>
              <a:gd name="connsiteX242" fmla="*/ 2685192 w 5177464"/>
              <a:gd name="connsiteY242" fmla="*/ 442062 h 3253901"/>
              <a:gd name="connsiteX243" fmla="*/ 2632897 w 5177464"/>
              <a:gd name="connsiteY243" fmla="*/ 420462 h 3253901"/>
              <a:gd name="connsiteX244" fmla="*/ 2632897 w 5177464"/>
              <a:gd name="connsiteY244" fmla="*/ 315959 h 3253901"/>
              <a:gd name="connsiteX245" fmla="*/ 2737488 w 5177464"/>
              <a:gd name="connsiteY245" fmla="*/ 315959 h 3253901"/>
              <a:gd name="connsiteX246" fmla="*/ 2737488 w 5177464"/>
              <a:gd name="connsiteY246" fmla="*/ 420462 h 3253901"/>
              <a:gd name="connsiteX247" fmla="*/ 2685192 w 5177464"/>
              <a:gd name="connsiteY247" fmla="*/ 442062 h 3253901"/>
              <a:gd name="connsiteX248" fmla="*/ 2895196 w 5177464"/>
              <a:gd name="connsiteY248" fmla="*/ 442062 h 3253901"/>
              <a:gd name="connsiteX249" fmla="*/ 2842901 w 5177464"/>
              <a:gd name="connsiteY249" fmla="*/ 420462 h 3253901"/>
              <a:gd name="connsiteX250" fmla="*/ 2842901 w 5177464"/>
              <a:gd name="connsiteY250" fmla="*/ 315959 h 3253901"/>
              <a:gd name="connsiteX251" fmla="*/ 2947492 w 5177464"/>
              <a:gd name="connsiteY251" fmla="*/ 315959 h 3253901"/>
              <a:gd name="connsiteX252" fmla="*/ 2947492 w 5177464"/>
              <a:gd name="connsiteY252" fmla="*/ 420462 h 3253901"/>
              <a:gd name="connsiteX253" fmla="*/ 2895196 w 5177464"/>
              <a:gd name="connsiteY253" fmla="*/ 442062 h 3253901"/>
              <a:gd name="connsiteX254" fmla="*/ 3104377 w 5177464"/>
              <a:gd name="connsiteY254" fmla="*/ 442062 h 3253901"/>
              <a:gd name="connsiteX255" fmla="*/ 3052082 w 5177464"/>
              <a:gd name="connsiteY255" fmla="*/ 420462 h 3253901"/>
              <a:gd name="connsiteX256" fmla="*/ 3052082 w 5177464"/>
              <a:gd name="connsiteY256" fmla="*/ 315959 h 3253901"/>
              <a:gd name="connsiteX257" fmla="*/ 3156672 w 5177464"/>
              <a:gd name="connsiteY257" fmla="*/ 315959 h 3253901"/>
              <a:gd name="connsiteX258" fmla="*/ 3156672 w 5177464"/>
              <a:gd name="connsiteY258" fmla="*/ 420462 h 3253901"/>
              <a:gd name="connsiteX259" fmla="*/ 3104377 w 5177464"/>
              <a:gd name="connsiteY259" fmla="*/ 442062 h 3253901"/>
              <a:gd name="connsiteX260" fmla="*/ 3314381 w 5177464"/>
              <a:gd name="connsiteY260" fmla="*/ 442062 h 3253901"/>
              <a:gd name="connsiteX261" fmla="*/ 3262086 w 5177464"/>
              <a:gd name="connsiteY261" fmla="*/ 420462 h 3253901"/>
              <a:gd name="connsiteX262" fmla="*/ 3262086 w 5177464"/>
              <a:gd name="connsiteY262" fmla="*/ 315959 h 3253901"/>
              <a:gd name="connsiteX263" fmla="*/ 3366676 w 5177464"/>
              <a:gd name="connsiteY263" fmla="*/ 315959 h 3253901"/>
              <a:gd name="connsiteX264" fmla="*/ 3366676 w 5177464"/>
              <a:gd name="connsiteY264" fmla="*/ 420462 h 3253901"/>
              <a:gd name="connsiteX265" fmla="*/ 3314381 w 5177464"/>
              <a:gd name="connsiteY265" fmla="*/ 442062 h 3253901"/>
              <a:gd name="connsiteX266" fmla="*/ 1532229 w 5177464"/>
              <a:gd name="connsiteY266" fmla="*/ 487319 h 3253901"/>
              <a:gd name="connsiteX267" fmla="*/ 1521935 w 5177464"/>
              <a:gd name="connsiteY267" fmla="*/ 482999 h 3253901"/>
              <a:gd name="connsiteX268" fmla="*/ 1521935 w 5177464"/>
              <a:gd name="connsiteY268" fmla="*/ 462428 h 3253901"/>
              <a:gd name="connsiteX269" fmla="*/ 1542523 w 5177464"/>
              <a:gd name="connsiteY269" fmla="*/ 462428 h 3253901"/>
              <a:gd name="connsiteX270" fmla="*/ 1542523 w 5177464"/>
              <a:gd name="connsiteY270" fmla="*/ 482999 h 3253901"/>
              <a:gd name="connsiteX271" fmla="*/ 1532229 w 5177464"/>
              <a:gd name="connsiteY271" fmla="*/ 487319 h 3253901"/>
              <a:gd name="connsiteX272" fmla="*/ 3838980 w 5177464"/>
              <a:gd name="connsiteY272" fmla="*/ 487319 h 3253901"/>
              <a:gd name="connsiteX273" fmla="*/ 3828685 w 5177464"/>
              <a:gd name="connsiteY273" fmla="*/ 482999 h 3253901"/>
              <a:gd name="connsiteX274" fmla="*/ 3828685 w 5177464"/>
              <a:gd name="connsiteY274" fmla="*/ 462428 h 3253901"/>
              <a:gd name="connsiteX275" fmla="*/ 3849274 w 5177464"/>
              <a:gd name="connsiteY275" fmla="*/ 462428 h 3253901"/>
              <a:gd name="connsiteX276" fmla="*/ 3849274 w 5177464"/>
              <a:gd name="connsiteY276" fmla="*/ 482999 h 3253901"/>
              <a:gd name="connsiteX277" fmla="*/ 3838980 w 5177464"/>
              <a:gd name="connsiteY277" fmla="*/ 487319 h 3253901"/>
              <a:gd name="connsiteX278" fmla="*/ 1112221 w 5177464"/>
              <a:gd name="connsiteY278" fmla="*/ 488142 h 3253901"/>
              <a:gd name="connsiteX279" fmla="*/ 1101927 w 5177464"/>
              <a:gd name="connsiteY279" fmla="*/ 483822 h 3253901"/>
              <a:gd name="connsiteX280" fmla="*/ 1101927 w 5177464"/>
              <a:gd name="connsiteY280" fmla="*/ 463250 h 3253901"/>
              <a:gd name="connsiteX281" fmla="*/ 1122515 w 5177464"/>
              <a:gd name="connsiteY281" fmla="*/ 463250 h 3253901"/>
              <a:gd name="connsiteX282" fmla="*/ 1122515 w 5177464"/>
              <a:gd name="connsiteY282" fmla="*/ 483822 h 3253901"/>
              <a:gd name="connsiteX283" fmla="*/ 1112221 w 5177464"/>
              <a:gd name="connsiteY283" fmla="*/ 488142 h 3253901"/>
              <a:gd name="connsiteX284" fmla="*/ 1322225 w 5177464"/>
              <a:gd name="connsiteY284" fmla="*/ 488142 h 3253901"/>
              <a:gd name="connsiteX285" fmla="*/ 1311931 w 5177464"/>
              <a:gd name="connsiteY285" fmla="*/ 483822 h 3253901"/>
              <a:gd name="connsiteX286" fmla="*/ 1311931 w 5177464"/>
              <a:gd name="connsiteY286" fmla="*/ 463250 h 3253901"/>
              <a:gd name="connsiteX287" fmla="*/ 1332519 w 5177464"/>
              <a:gd name="connsiteY287" fmla="*/ 463250 h 3253901"/>
              <a:gd name="connsiteX288" fmla="*/ 1332519 w 5177464"/>
              <a:gd name="connsiteY288" fmla="*/ 483822 h 3253901"/>
              <a:gd name="connsiteX289" fmla="*/ 1322225 w 5177464"/>
              <a:gd name="connsiteY289" fmla="*/ 488142 h 3253901"/>
              <a:gd name="connsiteX290" fmla="*/ 1951413 w 5177464"/>
              <a:gd name="connsiteY290" fmla="*/ 488142 h 3253901"/>
              <a:gd name="connsiteX291" fmla="*/ 1941119 w 5177464"/>
              <a:gd name="connsiteY291" fmla="*/ 483822 h 3253901"/>
              <a:gd name="connsiteX292" fmla="*/ 1941119 w 5177464"/>
              <a:gd name="connsiteY292" fmla="*/ 463250 h 3253901"/>
              <a:gd name="connsiteX293" fmla="*/ 1961708 w 5177464"/>
              <a:gd name="connsiteY293" fmla="*/ 463250 h 3253901"/>
              <a:gd name="connsiteX294" fmla="*/ 1961708 w 5177464"/>
              <a:gd name="connsiteY294" fmla="*/ 483822 h 3253901"/>
              <a:gd name="connsiteX295" fmla="*/ 1951413 w 5177464"/>
              <a:gd name="connsiteY295" fmla="*/ 488142 h 3253901"/>
              <a:gd name="connsiteX296" fmla="*/ 3418972 w 5177464"/>
              <a:gd name="connsiteY296" fmla="*/ 488142 h 3253901"/>
              <a:gd name="connsiteX297" fmla="*/ 3408677 w 5177464"/>
              <a:gd name="connsiteY297" fmla="*/ 483822 h 3253901"/>
              <a:gd name="connsiteX298" fmla="*/ 3408677 w 5177464"/>
              <a:gd name="connsiteY298" fmla="*/ 463250 h 3253901"/>
              <a:gd name="connsiteX299" fmla="*/ 3429266 w 5177464"/>
              <a:gd name="connsiteY299" fmla="*/ 463250 h 3253901"/>
              <a:gd name="connsiteX300" fmla="*/ 3429266 w 5177464"/>
              <a:gd name="connsiteY300" fmla="*/ 483822 h 3253901"/>
              <a:gd name="connsiteX301" fmla="*/ 3418972 w 5177464"/>
              <a:gd name="connsiteY301" fmla="*/ 488142 h 3253901"/>
              <a:gd name="connsiteX302" fmla="*/ 3628976 w 5177464"/>
              <a:gd name="connsiteY302" fmla="*/ 488142 h 3253901"/>
              <a:gd name="connsiteX303" fmla="*/ 3618681 w 5177464"/>
              <a:gd name="connsiteY303" fmla="*/ 483822 h 3253901"/>
              <a:gd name="connsiteX304" fmla="*/ 3618681 w 5177464"/>
              <a:gd name="connsiteY304" fmla="*/ 463250 h 3253901"/>
              <a:gd name="connsiteX305" fmla="*/ 3639270 w 5177464"/>
              <a:gd name="connsiteY305" fmla="*/ 463250 h 3253901"/>
              <a:gd name="connsiteX306" fmla="*/ 3639270 w 5177464"/>
              <a:gd name="connsiteY306" fmla="*/ 483822 h 3253901"/>
              <a:gd name="connsiteX307" fmla="*/ 3628976 w 5177464"/>
              <a:gd name="connsiteY307" fmla="*/ 488142 h 3253901"/>
              <a:gd name="connsiteX308" fmla="*/ 4048160 w 5177464"/>
              <a:gd name="connsiteY308" fmla="*/ 488142 h 3253901"/>
              <a:gd name="connsiteX309" fmla="*/ 4037866 w 5177464"/>
              <a:gd name="connsiteY309" fmla="*/ 483822 h 3253901"/>
              <a:gd name="connsiteX310" fmla="*/ 4037866 w 5177464"/>
              <a:gd name="connsiteY310" fmla="*/ 463250 h 3253901"/>
              <a:gd name="connsiteX311" fmla="*/ 4058454 w 5177464"/>
              <a:gd name="connsiteY311" fmla="*/ 463250 h 3253901"/>
              <a:gd name="connsiteX312" fmla="*/ 4058454 w 5177464"/>
              <a:gd name="connsiteY312" fmla="*/ 483822 h 3253901"/>
              <a:gd name="connsiteX313" fmla="*/ 4048160 w 5177464"/>
              <a:gd name="connsiteY313" fmla="*/ 488142 h 3253901"/>
              <a:gd name="connsiteX314" fmla="*/ 2359892 w 5177464"/>
              <a:gd name="connsiteY314" fmla="*/ 498016 h 3253901"/>
              <a:gd name="connsiteX315" fmla="*/ 2349598 w 5177464"/>
              <a:gd name="connsiteY315" fmla="*/ 493696 h 3253901"/>
              <a:gd name="connsiteX316" fmla="*/ 2349598 w 5177464"/>
              <a:gd name="connsiteY316" fmla="*/ 473125 h 3253901"/>
              <a:gd name="connsiteX317" fmla="*/ 2370186 w 5177464"/>
              <a:gd name="connsiteY317" fmla="*/ 473125 h 3253901"/>
              <a:gd name="connsiteX318" fmla="*/ 2370186 w 5177464"/>
              <a:gd name="connsiteY318" fmla="*/ 493696 h 3253901"/>
              <a:gd name="connsiteX319" fmla="*/ 2359892 w 5177464"/>
              <a:gd name="connsiteY319" fmla="*/ 498016 h 3253901"/>
              <a:gd name="connsiteX320" fmla="*/ 2150711 w 5177464"/>
              <a:gd name="connsiteY320" fmla="*/ 498839 h 3253901"/>
              <a:gd name="connsiteX321" fmla="*/ 2140417 w 5177464"/>
              <a:gd name="connsiteY321" fmla="*/ 494519 h 3253901"/>
              <a:gd name="connsiteX322" fmla="*/ 2140417 w 5177464"/>
              <a:gd name="connsiteY322" fmla="*/ 473948 h 3253901"/>
              <a:gd name="connsiteX323" fmla="*/ 2161006 w 5177464"/>
              <a:gd name="connsiteY323" fmla="*/ 473948 h 3253901"/>
              <a:gd name="connsiteX324" fmla="*/ 2161006 w 5177464"/>
              <a:gd name="connsiteY324" fmla="*/ 494519 h 3253901"/>
              <a:gd name="connsiteX325" fmla="*/ 2150711 w 5177464"/>
              <a:gd name="connsiteY325" fmla="*/ 498839 h 3253901"/>
              <a:gd name="connsiteX326" fmla="*/ 2580190 w 5177464"/>
              <a:gd name="connsiteY326" fmla="*/ 517353 h 3253901"/>
              <a:gd name="connsiteX327" fmla="*/ 2548895 w 5177464"/>
              <a:gd name="connsiteY327" fmla="*/ 504393 h 3253901"/>
              <a:gd name="connsiteX328" fmla="*/ 2548895 w 5177464"/>
              <a:gd name="connsiteY328" fmla="*/ 441856 h 3253901"/>
              <a:gd name="connsiteX329" fmla="*/ 2611485 w 5177464"/>
              <a:gd name="connsiteY329" fmla="*/ 441856 h 3253901"/>
              <a:gd name="connsiteX330" fmla="*/ 2611485 w 5177464"/>
              <a:gd name="connsiteY330" fmla="*/ 504393 h 3253901"/>
              <a:gd name="connsiteX331" fmla="*/ 2580190 w 5177464"/>
              <a:gd name="connsiteY331" fmla="*/ 517353 h 3253901"/>
              <a:gd name="connsiteX332" fmla="*/ 1741821 w 5177464"/>
              <a:gd name="connsiteY332" fmla="*/ 532370 h 3253901"/>
              <a:gd name="connsiteX333" fmla="*/ 1699820 w 5177464"/>
              <a:gd name="connsiteY333" fmla="*/ 515090 h 3253901"/>
              <a:gd name="connsiteX334" fmla="*/ 1699820 w 5177464"/>
              <a:gd name="connsiteY334" fmla="*/ 431159 h 3253901"/>
              <a:gd name="connsiteX335" fmla="*/ 1783822 w 5177464"/>
              <a:gd name="connsiteY335" fmla="*/ 431159 h 3253901"/>
              <a:gd name="connsiteX336" fmla="*/ 1783822 w 5177464"/>
              <a:gd name="connsiteY336" fmla="*/ 515090 h 3253901"/>
              <a:gd name="connsiteX337" fmla="*/ 1741821 w 5177464"/>
              <a:gd name="connsiteY337" fmla="*/ 532370 h 3253901"/>
              <a:gd name="connsiteX338" fmla="*/ 2790606 w 5177464"/>
              <a:gd name="connsiteY338" fmla="*/ 546565 h 3253901"/>
              <a:gd name="connsiteX339" fmla="*/ 2738311 w 5177464"/>
              <a:gd name="connsiteY339" fmla="*/ 524965 h 3253901"/>
              <a:gd name="connsiteX340" fmla="*/ 2738311 w 5177464"/>
              <a:gd name="connsiteY340" fmla="*/ 420462 h 3253901"/>
              <a:gd name="connsiteX341" fmla="*/ 2842901 w 5177464"/>
              <a:gd name="connsiteY341" fmla="*/ 420462 h 3253901"/>
              <a:gd name="connsiteX342" fmla="*/ 2842901 w 5177464"/>
              <a:gd name="connsiteY342" fmla="*/ 524965 h 3253901"/>
              <a:gd name="connsiteX343" fmla="*/ 2790606 w 5177464"/>
              <a:gd name="connsiteY343" fmla="*/ 546565 h 3253901"/>
              <a:gd name="connsiteX344" fmla="*/ 2999787 w 5177464"/>
              <a:gd name="connsiteY344" fmla="*/ 546565 h 3253901"/>
              <a:gd name="connsiteX345" fmla="*/ 2947492 w 5177464"/>
              <a:gd name="connsiteY345" fmla="*/ 524965 h 3253901"/>
              <a:gd name="connsiteX346" fmla="*/ 2947492 w 5177464"/>
              <a:gd name="connsiteY346" fmla="*/ 420462 h 3253901"/>
              <a:gd name="connsiteX347" fmla="*/ 3052082 w 5177464"/>
              <a:gd name="connsiteY347" fmla="*/ 420462 h 3253901"/>
              <a:gd name="connsiteX348" fmla="*/ 3052082 w 5177464"/>
              <a:gd name="connsiteY348" fmla="*/ 524965 h 3253901"/>
              <a:gd name="connsiteX349" fmla="*/ 2999787 w 5177464"/>
              <a:gd name="connsiteY349" fmla="*/ 546565 h 3253901"/>
              <a:gd name="connsiteX350" fmla="*/ 3209791 w 5177464"/>
              <a:gd name="connsiteY350" fmla="*/ 546565 h 3253901"/>
              <a:gd name="connsiteX351" fmla="*/ 3157496 w 5177464"/>
              <a:gd name="connsiteY351" fmla="*/ 524965 h 3253901"/>
              <a:gd name="connsiteX352" fmla="*/ 3157496 w 5177464"/>
              <a:gd name="connsiteY352" fmla="*/ 420462 h 3253901"/>
              <a:gd name="connsiteX353" fmla="*/ 3262086 w 5177464"/>
              <a:gd name="connsiteY353" fmla="*/ 420462 h 3253901"/>
              <a:gd name="connsiteX354" fmla="*/ 3262086 w 5177464"/>
              <a:gd name="connsiteY354" fmla="*/ 524965 h 3253901"/>
              <a:gd name="connsiteX355" fmla="*/ 3209791 w 5177464"/>
              <a:gd name="connsiteY355" fmla="*/ 546565 h 3253901"/>
              <a:gd name="connsiteX356" fmla="*/ 1217634 w 5177464"/>
              <a:gd name="connsiteY356" fmla="*/ 592645 h 3253901"/>
              <a:gd name="connsiteX357" fmla="*/ 1207340 w 5177464"/>
              <a:gd name="connsiteY357" fmla="*/ 588325 h 3253901"/>
              <a:gd name="connsiteX358" fmla="*/ 1207340 w 5177464"/>
              <a:gd name="connsiteY358" fmla="*/ 567753 h 3253901"/>
              <a:gd name="connsiteX359" fmla="*/ 1227929 w 5177464"/>
              <a:gd name="connsiteY359" fmla="*/ 567753 h 3253901"/>
              <a:gd name="connsiteX360" fmla="*/ 1227929 w 5177464"/>
              <a:gd name="connsiteY360" fmla="*/ 588325 h 3253901"/>
              <a:gd name="connsiteX361" fmla="*/ 1217634 w 5177464"/>
              <a:gd name="connsiteY361" fmla="*/ 592645 h 3253901"/>
              <a:gd name="connsiteX362" fmla="*/ 1426815 w 5177464"/>
              <a:gd name="connsiteY362" fmla="*/ 592645 h 3253901"/>
              <a:gd name="connsiteX363" fmla="*/ 1416521 w 5177464"/>
              <a:gd name="connsiteY363" fmla="*/ 588325 h 3253901"/>
              <a:gd name="connsiteX364" fmla="*/ 1416521 w 5177464"/>
              <a:gd name="connsiteY364" fmla="*/ 567753 h 3253901"/>
              <a:gd name="connsiteX365" fmla="*/ 1437109 w 5177464"/>
              <a:gd name="connsiteY365" fmla="*/ 567753 h 3253901"/>
              <a:gd name="connsiteX366" fmla="*/ 1437109 w 5177464"/>
              <a:gd name="connsiteY366" fmla="*/ 588325 h 3253901"/>
              <a:gd name="connsiteX367" fmla="*/ 1426815 w 5177464"/>
              <a:gd name="connsiteY367" fmla="*/ 592645 h 3253901"/>
              <a:gd name="connsiteX368" fmla="*/ 2056827 w 5177464"/>
              <a:gd name="connsiteY368" fmla="*/ 592645 h 3253901"/>
              <a:gd name="connsiteX369" fmla="*/ 2046533 w 5177464"/>
              <a:gd name="connsiteY369" fmla="*/ 588325 h 3253901"/>
              <a:gd name="connsiteX370" fmla="*/ 2046533 w 5177464"/>
              <a:gd name="connsiteY370" fmla="*/ 567753 h 3253901"/>
              <a:gd name="connsiteX371" fmla="*/ 2067122 w 5177464"/>
              <a:gd name="connsiteY371" fmla="*/ 567753 h 3253901"/>
              <a:gd name="connsiteX372" fmla="*/ 2067122 w 5177464"/>
              <a:gd name="connsiteY372" fmla="*/ 588325 h 3253901"/>
              <a:gd name="connsiteX373" fmla="*/ 2056827 w 5177464"/>
              <a:gd name="connsiteY373" fmla="*/ 592645 h 3253901"/>
              <a:gd name="connsiteX374" fmla="*/ 3314381 w 5177464"/>
              <a:gd name="connsiteY374" fmla="*/ 592645 h 3253901"/>
              <a:gd name="connsiteX375" fmla="*/ 3304087 w 5177464"/>
              <a:gd name="connsiteY375" fmla="*/ 588325 h 3253901"/>
              <a:gd name="connsiteX376" fmla="*/ 3304087 w 5177464"/>
              <a:gd name="connsiteY376" fmla="*/ 567753 h 3253901"/>
              <a:gd name="connsiteX377" fmla="*/ 3324675 w 5177464"/>
              <a:gd name="connsiteY377" fmla="*/ 567753 h 3253901"/>
              <a:gd name="connsiteX378" fmla="*/ 3324675 w 5177464"/>
              <a:gd name="connsiteY378" fmla="*/ 588325 h 3253901"/>
              <a:gd name="connsiteX379" fmla="*/ 3314381 w 5177464"/>
              <a:gd name="connsiteY379" fmla="*/ 592645 h 3253901"/>
              <a:gd name="connsiteX380" fmla="*/ 3523562 w 5177464"/>
              <a:gd name="connsiteY380" fmla="*/ 592645 h 3253901"/>
              <a:gd name="connsiteX381" fmla="*/ 3513267 w 5177464"/>
              <a:gd name="connsiteY381" fmla="*/ 588325 h 3253901"/>
              <a:gd name="connsiteX382" fmla="*/ 3513267 w 5177464"/>
              <a:gd name="connsiteY382" fmla="*/ 567753 h 3253901"/>
              <a:gd name="connsiteX383" fmla="*/ 3533856 w 5177464"/>
              <a:gd name="connsiteY383" fmla="*/ 567753 h 3253901"/>
              <a:gd name="connsiteX384" fmla="*/ 3533856 w 5177464"/>
              <a:gd name="connsiteY384" fmla="*/ 588325 h 3253901"/>
              <a:gd name="connsiteX385" fmla="*/ 3523562 w 5177464"/>
              <a:gd name="connsiteY385" fmla="*/ 592645 h 3253901"/>
              <a:gd name="connsiteX386" fmla="*/ 3733566 w 5177464"/>
              <a:gd name="connsiteY386" fmla="*/ 592645 h 3253901"/>
              <a:gd name="connsiteX387" fmla="*/ 3723271 w 5177464"/>
              <a:gd name="connsiteY387" fmla="*/ 588325 h 3253901"/>
              <a:gd name="connsiteX388" fmla="*/ 3723271 w 5177464"/>
              <a:gd name="connsiteY388" fmla="*/ 567753 h 3253901"/>
              <a:gd name="connsiteX389" fmla="*/ 3743860 w 5177464"/>
              <a:gd name="connsiteY389" fmla="*/ 567753 h 3253901"/>
              <a:gd name="connsiteX390" fmla="*/ 3743860 w 5177464"/>
              <a:gd name="connsiteY390" fmla="*/ 588325 h 3253901"/>
              <a:gd name="connsiteX391" fmla="*/ 3733566 w 5177464"/>
              <a:gd name="connsiteY391" fmla="*/ 592645 h 3253901"/>
              <a:gd name="connsiteX392" fmla="*/ 3943570 w 5177464"/>
              <a:gd name="connsiteY392" fmla="*/ 592645 h 3253901"/>
              <a:gd name="connsiteX393" fmla="*/ 3933275 w 5177464"/>
              <a:gd name="connsiteY393" fmla="*/ 588325 h 3253901"/>
              <a:gd name="connsiteX394" fmla="*/ 3933275 w 5177464"/>
              <a:gd name="connsiteY394" fmla="*/ 567753 h 3253901"/>
              <a:gd name="connsiteX395" fmla="*/ 3953864 w 5177464"/>
              <a:gd name="connsiteY395" fmla="*/ 567753 h 3253901"/>
              <a:gd name="connsiteX396" fmla="*/ 3953864 w 5177464"/>
              <a:gd name="connsiteY396" fmla="*/ 588325 h 3253901"/>
              <a:gd name="connsiteX397" fmla="*/ 3943570 w 5177464"/>
              <a:gd name="connsiteY397" fmla="*/ 592645 h 3253901"/>
              <a:gd name="connsiteX398" fmla="*/ 2255302 w 5177464"/>
              <a:gd name="connsiteY398" fmla="*/ 603342 h 3253901"/>
              <a:gd name="connsiteX399" fmla="*/ 2245007 w 5177464"/>
              <a:gd name="connsiteY399" fmla="*/ 599022 h 3253901"/>
              <a:gd name="connsiteX400" fmla="*/ 2245007 w 5177464"/>
              <a:gd name="connsiteY400" fmla="*/ 578450 h 3253901"/>
              <a:gd name="connsiteX401" fmla="*/ 2265596 w 5177464"/>
              <a:gd name="connsiteY401" fmla="*/ 578450 h 3253901"/>
              <a:gd name="connsiteX402" fmla="*/ 2265596 w 5177464"/>
              <a:gd name="connsiteY402" fmla="*/ 599022 h 3253901"/>
              <a:gd name="connsiteX403" fmla="*/ 2255302 w 5177464"/>
              <a:gd name="connsiteY403" fmla="*/ 603342 h 3253901"/>
              <a:gd name="connsiteX404" fmla="*/ 4152750 w 5177464"/>
              <a:gd name="connsiteY404" fmla="*/ 607662 h 3253901"/>
              <a:gd name="connsiteX405" fmla="*/ 4131750 w 5177464"/>
              <a:gd name="connsiteY405" fmla="*/ 599022 h 3253901"/>
              <a:gd name="connsiteX406" fmla="*/ 4131750 w 5177464"/>
              <a:gd name="connsiteY406" fmla="*/ 557056 h 3253901"/>
              <a:gd name="connsiteX407" fmla="*/ 4173751 w 5177464"/>
              <a:gd name="connsiteY407" fmla="*/ 557056 h 3253901"/>
              <a:gd name="connsiteX408" fmla="*/ 4173751 w 5177464"/>
              <a:gd name="connsiteY408" fmla="*/ 599022 h 3253901"/>
              <a:gd name="connsiteX409" fmla="*/ 4152750 w 5177464"/>
              <a:gd name="connsiteY409" fmla="*/ 607662 h 3253901"/>
              <a:gd name="connsiteX410" fmla="*/ 2475600 w 5177464"/>
              <a:gd name="connsiteY410" fmla="*/ 621856 h 3253901"/>
              <a:gd name="connsiteX411" fmla="*/ 2444305 w 5177464"/>
              <a:gd name="connsiteY411" fmla="*/ 608896 h 3253901"/>
              <a:gd name="connsiteX412" fmla="*/ 2444305 w 5177464"/>
              <a:gd name="connsiteY412" fmla="*/ 546359 h 3253901"/>
              <a:gd name="connsiteX413" fmla="*/ 2506895 w 5177464"/>
              <a:gd name="connsiteY413" fmla="*/ 546359 h 3253901"/>
              <a:gd name="connsiteX414" fmla="*/ 2506895 w 5177464"/>
              <a:gd name="connsiteY414" fmla="*/ 608896 h 3253901"/>
              <a:gd name="connsiteX415" fmla="*/ 2475600 w 5177464"/>
              <a:gd name="connsiteY415" fmla="*/ 621856 h 3253901"/>
              <a:gd name="connsiteX416" fmla="*/ 2685604 w 5177464"/>
              <a:gd name="connsiteY416" fmla="*/ 622679 h 3253901"/>
              <a:gd name="connsiteX417" fmla="*/ 2654309 w 5177464"/>
              <a:gd name="connsiteY417" fmla="*/ 609719 h 3253901"/>
              <a:gd name="connsiteX418" fmla="*/ 2654309 w 5177464"/>
              <a:gd name="connsiteY418" fmla="*/ 547182 h 3253901"/>
              <a:gd name="connsiteX419" fmla="*/ 2716899 w 5177464"/>
              <a:gd name="connsiteY419" fmla="*/ 547182 h 3253901"/>
              <a:gd name="connsiteX420" fmla="*/ 2716899 w 5177464"/>
              <a:gd name="connsiteY420" fmla="*/ 609719 h 3253901"/>
              <a:gd name="connsiteX421" fmla="*/ 2685604 w 5177464"/>
              <a:gd name="connsiteY421" fmla="*/ 622679 h 3253901"/>
              <a:gd name="connsiteX422" fmla="*/ 1008042 w 5177464"/>
              <a:gd name="connsiteY422" fmla="*/ 636873 h 3253901"/>
              <a:gd name="connsiteX423" fmla="*/ 966042 w 5177464"/>
              <a:gd name="connsiteY423" fmla="*/ 619593 h 3253901"/>
              <a:gd name="connsiteX424" fmla="*/ 966042 w 5177464"/>
              <a:gd name="connsiteY424" fmla="*/ 535662 h 3253901"/>
              <a:gd name="connsiteX425" fmla="*/ 1050043 w 5177464"/>
              <a:gd name="connsiteY425" fmla="*/ 535662 h 3253901"/>
              <a:gd name="connsiteX426" fmla="*/ 1050043 w 5177464"/>
              <a:gd name="connsiteY426" fmla="*/ 619593 h 3253901"/>
              <a:gd name="connsiteX427" fmla="*/ 1008042 w 5177464"/>
              <a:gd name="connsiteY427" fmla="*/ 636873 h 3253901"/>
              <a:gd name="connsiteX428" fmla="*/ 1637231 w 5177464"/>
              <a:gd name="connsiteY428" fmla="*/ 636873 h 3253901"/>
              <a:gd name="connsiteX429" fmla="*/ 1595230 w 5177464"/>
              <a:gd name="connsiteY429" fmla="*/ 619593 h 3253901"/>
              <a:gd name="connsiteX430" fmla="*/ 1595230 w 5177464"/>
              <a:gd name="connsiteY430" fmla="*/ 535662 h 3253901"/>
              <a:gd name="connsiteX431" fmla="*/ 1679232 w 5177464"/>
              <a:gd name="connsiteY431" fmla="*/ 535662 h 3253901"/>
              <a:gd name="connsiteX432" fmla="*/ 1679232 w 5177464"/>
              <a:gd name="connsiteY432" fmla="*/ 619593 h 3253901"/>
              <a:gd name="connsiteX433" fmla="*/ 1637231 w 5177464"/>
              <a:gd name="connsiteY433" fmla="*/ 636873 h 3253901"/>
              <a:gd name="connsiteX434" fmla="*/ 1846411 w 5177464"/>
              <a:gd name="connsiteY434" fmla="*/ 636873 h 3253901"/>
              <a:gd name="connsiteX435" fmla="*/ 1804411 w 5177464"/>
              <a:gd name="connsiteY435" fmla="*/ 619593 h 3253901"/>
              <a:gd name="connsiteX436" fmla="*/ 1804411 w 5177464"/>
              <a:gd name="connsiteY436" fmla="*/ 535662 h 3253901"/>
              <a:gd name="connsiteX437" fmla="*/ 1888412 w 5177464"/>
              <a:gd name="connsiteY437" fmla="*/ 535662 h 3253901"/>
              <a:gd name="connsiteX438" fmla="*/ 1888412 w 5177464"/>
              <a:gd name="connsiteY438" fmla="*/ 619593 h 3253901"/>
              <a:gd name="connsiteX439" fmla="*/ 1846411 w 5177464"/>
              <a:gd name="connsiteY439" fmla="*/ 636873 h 3253901"/>
              <a:gd name="connsiteX440" fmla="*/ 2895196 w 5177464"/>
              <a:gd name="connsiteY440" fmla="*/ 651890 h 3253901"/>
              <a:gd name="connsiteX441" fmla="*/ 2842901 w 5177464"/>
              <a:gd name="connsiteY441" fmla="*/ 630290 h 3253901"/>
              <a:gd name="connsiteX442" fmla="*/ 2842901 w 5177464"/>
              <a:gd name="connsiteY442" fmla="*/ 525788 h 3253901"/>
              <a:gd name="connsiteX443" fmla="*/ 2947492 w 5177464"/>
              <a:gd name="connsiteY443" fmla="*/ 525788 h 3253901"/>
              <a:gd name="connsiteX444" fmla="*/ 2947492 w 5177464"/>
              <a:gd name="connsiteY444" fmla="*/ 630290 h 3253901"/>
              <a:gd name="connsiteX445" fmla="*/ 2895196 w 5177464"/>
              <a:gd name="connsiteY445" fmla="*/ 651890 h 3253901"/>
              <a:gd name="connsiteX446" fmla="*/ 3104377 w 5177464"/>
              <a:gd name="connsiteY446" fmla="*/ 651890 h 3253901"/>
              <a:gd name="connsiteX447" fmla="*/ 3052082 w 5177464"/>
              <a:gd name="connsiteY447" fmla="*/ 630290 h 3253901"/>
              <a:gd name="connsiteX448" fmla="*/ 3052082 w 5177464"/>
              <a:gd name="connsiteY448" fmla="*/ 525788 h 3253901"/>
              <a:gd name="connsiteX449" fmla="*/ 3156672 w 5177464"/>
              <a:gd name="connsiteY449" fmla="*/ 525788 h 3253901"/>
              <a:gd name="connsiteX450" fmla="*/ 3156672 w 5177464"/>
              <a:gd name="connsiteY450" fmla="*/ 630290 h 3253901"/>
              <a:gd name="connsiteX451" fmla="*/ 3104377 w 5177464"/>
              <a:gd name="connsiteY451" fmla="*/ 651890 h 3253901"/>
              <a:gd name="connsiteX452" fmla="*/ 1322225 w 5177464"/>
              <a:gd name="connsiteY452" fmla="*/ 697148 h 3253901"/>
              <a:gd name="connsiteX453" fmla="*/ 1311931 w 5177464"/>
              <a:gd name="connsiteY453" fmla="*/ 692828 h 3253901"/>
              <a:gd name="connsiteX454" fmla="*/ 1311931 w 5177464"/>
              <a:gd name="connsiteY454" fmla="*/ 672256 h 3253901"/>
              <a:gd name="connsiteX455" fmla="*/ 1332519 w 5177464"/>
              <a:gd name="connsiteY455" fmla="*/ 672256 h 3253901"/>
              <a:gd name="connsiteX456" fmla="*/ 1332519 w 5177464"/>
              <a:gd name="connsiteY456" fmla="*/ 692828 h 3253901"/>
              <a:gd name="connsiteX457" fmla="*/ 1322225 w 5177464"/>
              <a:gd name="connsiteY457" fmla="*/ 697148 h 3253901"/>
              <a:gd name="connsiteX458" fmla="*/ 2161417 w 5177464"/>
              <a:gd name="connsiteY458" fmla="*/ 697148 h 3253901"/>
              <a:gd name="connsiteX459" fmla="*/ 2151123 w 5177464"/>
              <a:gd name="connsiteY459" fmla="*/ 692828 h 3253901"/>
              <a:gd name="connsiteX460" fmla="*/ 2151123 w 5177464"/>
              <a:gd name="connsiteY460" fmla="*/ 672256 h 3253901"/>
              <a:gd name="connsiteX461" fmla="*/ 2171712 w 5177464"/>
              <a:gd name="connsiteY461" fmla="*/ 672256 h 3253901"/>
              <a:gd name="connsiteX462" fmla="*/ 2171712 w 5177464"/>
              <a:gd name="connsiteY462" fmla="*/ 692828 h 3253901"/>
              <a:gd name="connsiteX463" fmla="*/ 2161417 w 5177464"/>
              <a:gd name="connsiteY463" fmla="*/ 697148 h 3253901"/>
              <a:gd name="connsiteX464" fmla="*/ 3209790 w 5177464"/>
              <a:gd name="connsiteY464" fmla="*/ 697148 h 3253901"/>
              <a:gd name="connsiteX465" fmla="*/ 3199496 w 5177464"/>
              <a:gd name="connsiteY465" fmla="*/ 692828 h 3253901"/>
              <a:gd name="connsiteX466" fmla="*/ 3199496 w 5177464"/>
              <a:gd name="connsiteY466" fmla="*/ 672256 h 3253901"/>
              <a:gd name="connsiteX467" fmla="*/ 3220085 w 5177464"/>
              <a:gd name="connsiteY467" fmla="*/ 672256 h 3253901"/>
              <a:gd name="connsiteX468" fmla="*/ 3220085 w 5177464"/>
              <a:gd name="connsiteY468" fmla="*/ 692828 h 3253901"/>
              <a:gd name="connsiteX469" fmla="*/ 3209790 w 5177464"/>
              <a:gd name="connsiteY469" fmla="*/ 697148 h 3253901"/>
              <a:gd name="connsiteX470" fmla="*/ 3418972 w 5177464"/>
              <a:gd name="connsiteY470" fmla="*/ 697148 h 3253901"/>
              <a:gd name="connsiteX471" fmla="*/ 3408677 w 5177464"/>
              <a:gd name="connsiteY471" fmla="*/ 692828 h 3253901"/>
              <a:gd name="connsiteX472" fmla="*/ 3408677 w 5177464"/>
              <a:gd name="connsiteY472" fmla="*/ 672256 h 3253901"/>
              <a:gd name="connsiteX473" fmla="*/ 3429266 w 5177464"/>
              <a:gd name="connsiteY473" fmla="*/ 672256 h 3253901"/>
              <a:gd name="connsiteX474" fmla="*/ 3429266 w 5177464"/>
              <a:gd name="connsiteY474" fmla="*/ 692828 h 3253901"/>
              <a:gd name="connsiteX475" fmla="*/ 3418972 w 5177464"/>
              <a:gd name="connsiteY475" fmla="*/ 697148 h 3253901"/>
              <a:gd name="connsiteX476" fmla="*/ 3628976 w 5177464"/>
              <a:gd name="connsiteY476" fmla="*/ 697148 h 3253901"/>
              <a:gd name="connsiteX477" fmla="*/ 3618681 w 5177464"/>
              <a:gd name="connsiteY477" fmla="*/ 692828 h 3253901"/>
              <a:gd name="connsiteX478" fmla="*/ 3618681 w 5177464"/>
              <a:gd name="connsiteY478" fmla="*/ 672256 h 3253901"/>
              <a:gd name="connsiteX479" fmla="*/ 3639270 w 5177464"/>
              <a:gd name="connsiteY479" fmla="*/ 672256 h 3253901"/>
              <a:gd name="connsiteX480" fmla="*/ 3639270 w 5177464"/>
              <a:gd name="connsiteY480" fmla="*/ 692828 h 3253901"/>
              <a:gd name="connsiteX481" fmla="*/ 3628976 w 5177464"/>
              <a:gd name="connsiteY481" fmla="*/ 697148 h 3253901"/>
              <a:gd name="connsiteX482" fmla="*/ 3838156 w 5177464"/>
              <a:gd name="connsiteY482" fmla="*/ 697148 h 3253901"/>
              <a:gd name="connsiteX483" fmla="*/ 3827861 w 5177464"/>
              <a:gd name="connsiteY483" fmla="*/ 692828 h 3253901"/>
              <a:gd name="connsiteX484" fmla="*/ 3827861 w 5177464"/>
              <a:gd name="connsiteY484" fmla="*/ 672256 h 3253901"/>
              <a:gd name="connsiteX485" fmla="*/ 3848450 w 5177464"/>
              <a:gd name="connsiteY485" fmla="*/ 672256 h 3253901"/>
              <a:gd name="connsiteX486" fmla="*/ 3848450 w 5177464"/>
              <a:gd name="connsiteY486" fmla="*/ 692828 h 3253901"/>
              <a:gd name="connsiteX487" fmla="*/ 3838156 w 5177464"/>
              <a:gd name="connsiteY487" fmla="*/ 697148 h 3253901"/>
              <a:gd name="connsiteX488" fmla="*/ 4048160 w 5177464"/>
              <a:gd name="connsiteY488" fmla="*/ 712165 h 3253901"/>
              <a:gd name="connsiteX489" fmla="*/ 4027159 w 5177464"/>
              <a:gd name="connsiteY489" fmla="*/ 703525 h 3253901"/>
              <a:gd name="connsiteX490" fmla="*/ 4027159 w 5177464"/>
              <a:gd name="connsiteY490" fmla="*/ 661559 h 3253901"/>
              <a:gd name="connsiteX491" fmla="*/ 4069160 w 5177464"/>
              <a:gd name="connsiteY491" fmla="*/ 661559 h 3253901"/>
              <a:gd name="connsiteX492" fmla="*/ 4069160 w 5177464"/>
              <a:gd name="connsiteY492" fmla="*/ 703525 h 3253901"/>
              <a:gd name="connsiteX493" fmla="*/ 4048160 w 5177464"/>
              <a:gd name="connsiteY493" fmla="*/ 712165 h 3253901"/>
              <a:gd name="connsiteX494" fmla="*/ 4258164 w 5177464"/>
              <a:gd name="connsiteY494" fmla="*/ 712165 h 3253901"/>
              <a:gd name="connsiteX495" fmla="*/ 4237163 w 5177464"/>
              <a:gd name="connsiteY495" fmla="*/ 703525 h 3253901"/>
              <a:gd name="connsiteX496" fmla="*/ 4237163 w 5177464"/>
              <a:gd name="connsiteY496" fmla="*/ 661559 h 3253901"/>
              <a:gd name="connsiteX497" fmla="*/ 4279165 w 5177464"/>
              <a:gd name="connsiteY497" fmla="*/ 661559 h 3253901"/>
              <a:gd name="connsiteX498" fmla="*/ 4279165 w 5177464"/>
              <a:gd name="connsiteY498" fmla="*/ 703525 h 3253901"/>
              <a:gd name="connsiteX499" fmla="*/ 4258164 w 5177464"/>
              <a:gd name="connsiteY499" fmla="*/ 712165 h 3253901"/>
              <a:gd name="connsiteX500" fmla="*/ 2371010 w 5177464"/>
              <a:gd name="connsiteY500" fmla="*/ 726359 h 3253901"/>
              <a:gd name="connsiteX501" fmla="*/ 2339715 w 5177464"/>
              <a:gd name="connsiteY501" fmla="*/ 713399 h 3253901"/>
              <a:gd name="connsiteX502" fmla="*/ 2339715 w 5177464"/>
              <a:gd name="connsiteY502" fmla="*/ 650862 h 3253901"/>
              <a:gd name="connsiteX503" fmla="*/ 2402305 w 5177464"/>
              <a:gd name="connsiteY503" fmla="*/ 650862 h 3253901"/>
              <a:gd name="connsiteX504" fmla="*/ 2402305 w 5177464"/>
              <a:gd name="connsiteY504" fmla="*/ 713399 h 3253901"/>
              <a:gd name="connsiteX505" fmla="*/ 2371010 w 5177464"/>
              <a:gd name="connsiteY505" fmla="*/ 726359 h 3253901"/>
              <a:gd name="connsiteX506" fmla="*/ 2580396 w 5177464"/>
              <a:gd name="connsiteY506" fmla="*/ 727182 h 3253901"/>
              <a:gd name="connsiteX507" fmla="*/ 2549719 w 5177464"/>
              <a:gd name="connsiteY507" fmla="*/ 714222 h 3253901"/>
              <a:gd name="connsiteX508" fmla="*/ 2549719 w 5177464"/>
              <a:gd name="connsiteY508" fmla="*/ 651685 h 3253901"/>
              <a:gd name="connsiteX509" fmla="*/ 2612309 w 5177464"/>
              <a:gd name="connsiteY509" fmla="*/ 651685 h 3253901"/>
              <a:gd name="connsiteX510" fmla="*/ 2612309 w 5177464"/>
              <a:gd name="connsiteY510" fmla="*/ 714222 h 3253901"/>
              <a:gd name="connsiteX511" fmla="*/ 2580396 w 5177464"/>
              <a:gd name="connsiteY511" fmla="*/ 727182 h 3253901"/>
              <a:gd name="connsiteX512" fmla="*/ 2790194 w 5177464"/>
              <a:gd name="connsiteY512" fmla="*/ 727182 h 3253901"/>
              <a:gd name="connsiteX513" fmla="*/ 2758900 w 5177464"/>
              <a:gd name="connsiteY513" fmla="*/ 714222 h 3253901"/>
              <a:gd name="connsiteX514" fmla="*/ 2758900 w 5177464"/>
              <a:gd name="connsiteY514" fmla="*/ 651685 h 3253901"/>
              <a:gd name="connsiteX515" fmla="*/ 2821489 w 5177464"/>
              <a:gd name="connsiteY515" fmla="*/ 651685 h 3253901"/>
              <a:gd name="connsiteX516" fmla="*/ 2821489 w 5177464"/>
              <a:gd name="connsiteY516" fmla="*/ 714222 h 3253901"/>
              <a:gd name="connsiteX517" fmla="*/ 2790194 w 5177464"/>
              <a:gd name="connsiteY517" fmla="*/ 727182 h 3253901"/>
              <a:gd name="connsiteX518" fmla="*/ 903143 w 5177464"/>
              <a:gd name="connsiteY518" fmla="*/ 742199 h 3253901"/>
              <a:gd name="connsiteX519" fmla="*/ 861451 w 5177464"/>
              <a:gd name="connsiteY519" fmla="*/ 724919 h 3253901"/>
              <a:gd name="connsiteX520" fmla="*/ 861451 w 5177464"/>
              <a:gd name="connsiteY520" fmla="*/ 640988 h 3253901"/>
              <a:gd name="connsiteX521" fmla="*/ 945453 w 5177464"/>
              <a:gd name="connsiteY521" fmla="*/ 640988 h 3253901"/>
              <a:gd name="connsiteX522" fmla="*/ 945453 w 5177464"/>
              <a:gd name="connsiteY522" fmla="*/ 724919 h 3253901"/>
              <a:gd name="connsiteX523" fmla="*/ 903143 w 5177464"/>
              <a:gd name="connsiteY523" fmla="*/ 742199 h 3253901"/>
              <a:gd name="connsiteX524" fmla="*/ 1112632 w 5177464"/>
              <a:gd name="connsiteY524" fmla="*/ 742199 h 3253901"/>
              <a:gd name="connsiteX525" fmla="*/ 1070632 w 5177464"/>
              <a:gd name="connsiteY525" fmla="*/ 724919 h 3253901"/>
              <a:gd name="connsiteX526" fmla="*/ 1070632 w 5177464"/>
              <a:gd name="connsiteY526" fmla="*/ 640988 h 3253901"/>
              <a:gd name="connsiteX527" fmla="*/ 1154633 w 5177464"/>
              <a:gd name="connsiteY527" fmla="*/ 640988 h 3253901"/>
              <a:gd name="connsiteX528" fmla="*/ 1154633 w 5177464"/>
              <a:gd name="connsiteY528" fmla="*/ 724919 h 3253901"/>
              <a:gd name="connsiteX529" fmla="*/ 1112632 w 5177464"/>
              <a:gd name="connsiteY529" fmla="*/ 742199 h 3253901"/>
              <a:gd name="connsiteX530" fmla="*/ 1531817 w 5177464"/>
              <a:gd name="connsiteY530" fmla="*/ 742199 h 3253901"/>
              <a:gd name="connsiteX531" fmla="*/ 1489816 w 5177464"/>
              <a:gd name="connsiteY531" fmla="*/ 724919 h 3253901"/>
              <a:gd name="connsiteX532" fmla="*/ 1489816 w 5177464"/>
              <a:gd name="connsiteY532" fmla="*/ 640988 h 3253901"/>
              <a:gd name="connsiteX533" fmla="*/ 1573818 w 5177464"/>
              <a:gd name="connsiteY533" fmla="*/ 640988 h 3253901"/>
              <a:gd name="connsiteX534" fmla="*/ 1573818 w 5177464"/>
              <a:gd name="connsiteY534" fmla="*/ 724919 h 3253901"/>
              <a:gd name="connsiteX535" fmla="*/ 1531817 w 5177464"/>
              <a:gd name="connsiteY535" fmla="*/ 742199 h 3253901"/>
              <a:gd name="connsiteX536" fmla="*/ 1741821 w 5177464"/>
              <a:gd name="connsiteY536" fmla="*/ 742199 h 3253901"/>
              <a:gd name="connsiteX537" fmla="*/ 1699820 w 5177464"/>
              <a:gd name="connsiteY537" fmla="*/ 724919 h 3253901"/>
              <a:gd name="connsiteX538" fmla="*/ 1699820 w 5177464"/>
              <a:gd name="connsiteY538" fmla="*/ 640988 h 3253901"/>
              <a:gd name="connsiteX539" fmla="*/ 1783822 w 5177464"/>
              <a:gd name="connsiteY539" fmla="*/ 640988 h 3253901"/>
              <a:gd name="connsiteX540" fmla="*/ 1783822 w 5177464"/>
              <a:gd name="connsiteY540" fmla="*/ 724919 h 3253901"/>
              <a:gd name="connsiteX541" fmla="*/ 1741821 w 5177464"/>
              <a:gd name="connsiteY541" fmla="*/ 742199 h 3253901"/>
              <a:gd name="connsiteX542" fmla="*/ 1951311 w 5177464"/>
              <a:gd name="connsiteY542" fmla="*/ 742199 h 3253901"/>
              <a:gd name="connsiteX543" fmla="*/ 1909001 w 5177464"/>
              <a:gd name="connsiteY543" fmla="*/ 724919 h 3253901"/>
              <a:gd name="connsiteX544" fmla="*/ 1909001 w 5177464"/>
              <a:gd name="connsiteY544" fmla="*/ 640988 h 3253901"/>
              <a:gd name="connsiteX545" fmla="*/ 1993003 w 5177464"/>
              <a:gd name="connsiteY545" fmla="*/ 640988 h 3253901"/>
              <a:gd name="connsiteX546" fmla="*/ 1993003 w 5177464"/>
              <a:gd name="connsiteY546" fmla="*/ 724919 h 3253901"/>
              <a:gd name="connsiteX547" fmla="*/ 1951311 w 5177464"/>
              <a:gd name="connsiteY547" fmla="*/ 742199 h 3253901"/>
              <a:gd name="connsiteX548" fmla="*/ 2999787 w 5177464"/>
              <a:gd name="connsiteY548" fmla="*/ 756393 h 3253901"/>
              <a:gd name="connsiteX549" fmla="*/ 2947492 w 5177464"/>
              <a:gd name="connsiteY549" fmla="*/ 734793 h 3253901"/>
              <a:gd name="connsiteX550" fmla="*/ 2947492 w 5177464"/>
              <a:gd name="connsiteY550" fmla="*/ 630290 h 3253901"/>
              <a:gd name="connsiteX551" fmla="*/ 3052082 w 5177464"/>
              <a:gd name="connsiteY551" fmla="*/ 630290 h 3253901"/>
              <a:gd name="connsiteX552" fmla="*/ 3052082 w 5177464"/>
              <a:gd name="connsiteY552" fmla="*/ 734793 h 3253901"/>
              <a:gd name="connsiteX553" fmla="*/ 2999787 w 5177464"/>
              <a:gd name="connsiteY553" fmla="*/ 756393 h 3253901"/>
              <a:gd name="connsiteX554" fmla="*/ 3104891 w 5177464"/>
              <a:gd name="connsiteY554" fmla="*/ 802473 h 3253901"/>
              <a:gd name="connsiteX555" fmla="*/ 3094906 w 5177464"/>
              <a:gd name="connsiteY555" fmla="*/ 798153 h 3253901"/>
              <a:gd name="connsiteX556" fmla="*/ 3094906 w 5177464"/>
              <a:gd name="connsiteY556" fmla="*/ 777582 h 3253901"/>
              <a:gd name="connsiteX557" fmla="*/ 3115495 w 5177464"/>
              <a:gd name="connsiteY557" fmla="*/ 777582 h 3253901"/>
              <a:gd name="connsiteX558" fmla="*/ 3115495 w 5177464"/>
              <a:gd name="connsiteY558" fmla="*/ 798153 h 3253901"/>
              <a:gd name="connsiteX559" fmla="*/ 3104891 w 5177464"/>
              <a:gd name="connsiteY559" fmla="*/ 802473 h 3253901"/>
              <a:gd name="connsiteX560" fmla="*/ 3314381 w 5177464"/>
              <a:gd name="connsiteY560" fmla="*/ 802473 h 3253901"/>
              <a:gd name="connsiteX561" fmla="*/ 3304087 w 5177464"/>
              <a:gd name="connsiteY561" fmla="*/ 798153 h 3253901"/>
              <a:gd name="connsiteX562" fmla="*/ 3304087 w 5177464"/>
              <a:gd name="connsiteY562" fmla="*/ 777582 h 3253901"/>
              <a:gd name="connsiteX563" fmla="*/ 3324675 w 5177464"/>
              <a:gd name="connsiteY563" fmla="*/ 777582 h 3253901"/>
              <a:gd name="connsiteX564" fmla="*/ 3324675 w 5177464"/>
              <a:gd name="connsiteY564" fmla="*/ 798153 h 3253901"/>
              <a:gd name="connsiteX565" fmla="*/ 3314381 w 5177464"/>
              <a:gd name="connsiteY565" fmla="*/ 802473 h 3253901"/>
              <a:gd name="connsiteX566" fmla="*/ 3523562 w 5177464"/>
              <a:gd name="connsiteY566" fmla="*/ 802473 h 3253901"/>
              <a:gd name="connsiteX567" fmla="*/ 3513267 w 5177464"/>
              <a:gd name="connsiteY567" fmla="*/ 798153 h 3253901"/>
              <a:gd name="connsiteX568" fmla="*/ 3513267 w 5177464"/>
              <a:gd name="connsiteY568" fmla="*/ 777582 h 3253901"/>
              <a:gd name="connsiteX569" fmla="*/ 3533856 w 5177464"/>
              <a:gd name="connsiteY569" fmla="*/ 777582 h 3253901"/>
              <a:gd name="connsiteX570" fmla="*/ 3533856 w 5177464"/>
              <a:gd name="connsiteY570" fmla="*/ 798153 h 3253901"/>
              <a:gd name="connsiteX571" fmla="*/ 3523562 w 5177464"/>
              <a:gd name="connsiteY571" fmla="*/ 802473 h 3253901"/>
              <a:gd name="connsiteX572" fmla="*/ 3733566 w 5177464"/>
              <a:gd name="connsiteY572" fmla="*/ 802473 h 3253901"/>
              <a:gd name="connsiteX573" fmla="*/ 3723271 w 5177464"/>
              <a:gd name="connsiteY573" fmla="*/ 798153 h 3253901"/>
              <a:gd name="connsiteX574" fmla="*/ 3723271 w 5177464"/>
              <a:gd name="connsiteY574" fmla="*/ 777582 h 3253901"/>
              <a:gd name="connsiteX575" fmla="*/ 3743860 w 5177464"/>
              <a:gd name="connsiteY575" fmla="*/ 777582 h 3253901"/>
              <a:gd name="connsiteX576" fmla="*/ 3743860 w 5177464"/>
              <a:gd name="connsiteY576" fmla="*/ 798153 h 3253901"/>
              <a:gd name="connsiteX577" fmla="*/ 3733566 w 5177464"/>
              <a:gd name="connsiteY577" fmla="*/ 802473 h 3253901"/>
              <a:gd name="connsiteX578" fmla="*/ 3943570 w 5177464"/>
              <a:gd name="connsiteY578" fmla="*/ 816668 h 3253901"/>
              <a:gd name="connsiteX579" fmla="*/ 3922569 w 5177464"/>
              <a:gd name="connsiteY579" fmla="*/ 808028 h 3253901"/>
              <a:gd name="connsiteX580" fmla="*/ 3922569 w 5177464"/>
              <a:gd name="connsiteY580" fmla="*/ 766062 h 3253901"/>
              <a:gd name="connsiteX581" fmla="*/ 3964570 w 5177464"/>
              <a:gd name="connsiteY581" fmla="*/ 766062 h 3253901"/>
              <a:gd name="connsiteX582" fmla="*/ 3964570 w 5177464"/>
              <a:gd name="connsiteY582" fmla="*/ 808028 h 3253901"/>
              <a:gd name="connsiteX583" fmla="*/ 3943570 w 5177464"/>
              <a:gd name="connsiteY583" fmla="*/ 816668 h 3253901"/>
              <a:gd name="connsiteX584" fmla="*/ 4152750 w 5177464"/>
              <a:gd name="connsiteY584" fmla="*/ 817490 h 3253901"/>
              <a:gd name="connsiteX585" fmla="*/ 4131750 w 5177464"/>
              <a:gd name="connsiteY585" fmla="*/ 808850 h 3253901"/>
              <a:gd name="connsiteX586" fmla="*/ 4131750 w 5177464"/>
              <a:gd name="connsiteY586" fmla="*/ 766885 h 3253901"/>
              <a:gd name="connsiteX587" fmla="*/ 4173751 w 5177464"/>
              <a:gd name="connsiteY587" fmla="*/ 766885 h 3253901"/>
              <a:gd name="connsiteX588" fmla="*/ 4173751 w 5177464"/>
              <a:gd name="connsiteY588" fmla="*/ 808850 h 3253901"/>
              <a:gd name="connsiteX589" fmla="*/ 4152750 w 5177464"/>
              <a:gd name="connsiteY589" fmla="*/ 817490 h 3253901"/>
              <a:gd name="connsiteX590" fmla="*/ 4362755 w 5177464"/>
              <a:gd name="connsiteY590" fmla="*/ 817490 h 3253901"/>
              <a:gd name="connsiteX591" fmla="*/ 4341754 w 5177464"/>
              <a:gd name="connsiteY591" fmla="*/ 808850 h 3253901"/>
              <a:gd name="connsiteX592" fmla="*/ 4341754 w 5177464"/>
              <a:gd name="connsiteY592" fmla="*/ 766885 h 3253901"/>
              <a:gd name="connsiteX593" fmla="*/ 4383754 w 5177464"/>
              <a:gd name="connsiteY593" fmla="*/ 766885 h 3253901"/>
              <a:gd name="connsiteX594" fmla="*/ 4383754 w 5177464"/>
              <a:gd name="connsiteY594" fmla="*/ 808850 h 3253901"/>
              <a:gd name="connsiteX595" fmla="*/ 4362755 w 5177464"/>
              <a:gd name="connsiteY595" fmla="*/ 817490 h 3253901"/>
              <a:gd name="connsiteX596" fmla="*/ 2265596 w 5177464"/>
              <a:gd name="connsiteY596" fmla="*/ 831685 h 3253901"/>
              <a:gd name="connsiteX597" fmla="*/ 2234301 w 5177464"/>
              <a:gd name="connsiteY597" fmla="*/ 818725 h 3253901"/>
              <a:gd name="connsiteX598" fmla="*/ 2234301 w 5177464"/>
              <a:gd name="connsiteY598" fmla="*/ 756188 h 3253901"/>
              <a:gd name="connsiteX599" fmla="*/ 2296891 w 5177464"/>
              <a:gd name="connsiteY599" fmla="*/ 756188 h 3253901"/>
              <a:gd name="connsiteX600" fmla="*/ 2296891 w 5177464"/>
              <a:gd name="connsiteY600" fmla="*/ 818725 h 3253901"/>
              <a:gd name="connsiteX601" fmla="*/ 2265596 w 5177464"/>
              <a:gd name="connsiteY601" fmla="*/ 831685 h 3253901"/>
              <a:gd name="connsiteX602" fmla="*/ 2475600 w 5177464"/>
              <a:gd name="connsiteY602" fmla="*/ 831685 h 3253901"/>
              <a:gd name="connsiteX603" fmla="*/ 2444305 w 5177464"/>
              <a:gd name="connsiteY603" fmla="*/ 818725 h 3253901"/>
              <a:gd name="connsiteX604" fmla="*/ 2444305 w 5177464"/>
              <a:gd name="connsiteY604" fmla="*/ 756188 h 3253901"/>
              <a:gd name="connsiteX605" fmla="*/ 2506895 w 5177464"/>
              <a:gd name="connsiteY605" fmla="*/ 756188 h 3253901"/>
              <a:gd name="connsiteX606" fmla="*/ 2506895 w 5177464"/>
              <a:gd name="connsiteY606" fmla="*/ 818725 h 3253901"/>
              <a:gd name="connsiteX607" fmla="*/ 2475600 w 5177464"/>
              <a:gd name="connsiteY607" fmla="*/ 831685 h 3253901"/>
              <a:gd name="connsiteX608" fmla="*/ 2684780 w 5177464"/>
              <a:gd name="connsiteY608" fmla="*/ 831685 h 3253901"/>
              <a:gd name="connsiteX609" fmla="*/ 2653486 w 5177464"/>
              <a:gd name="connsiteY609" fmla="*/ 818725 h 3253901"/>
              <a:gd name="connsiteX610" fmla="*/ 2653486 w 5177464"/>
              <a:gd name="connsiteY610" fmla="*/ 756188 h 3253901"/>
              <a:gd name="connsiteX611" fmla="*/ 2716075 w 5177464"/>
              <a:gd name="connsiteY611" fmla="*/ 756188 h 3253901"/>
              <a:gd name="connsiteX612" fmla="*/ 2716075 w 5177464"/>
              <a:gd name="connsiteY612" fmla="*/ 818725 h 3253901"/>
              <a:gd name="connsiteX613" fmla="*/ 2684780 w 5177464"/>
              <a:gd name="connsiteY613" fmla="*/ 831685 h 3253901"/>
              <a:gd name="connsiteX614" fmla="*/ 2894784 w 5177464"/>
              <a:gd name="connsiteY614" fmla="*/ 831685 h 3253901"/>
              <a:gd name="connsiteX615" fmla="*/ 2863490 w 5177464"/>
              <a:gd name="connsiteY615" fmla="*/ 818725 h 3253901"/>
              <a:gd name="connsiteX616" fmla="*/ 2863490 w 5177464"/>
              <a:gd name="connsiteY616" fmla="*/ 756188 h 3253901"/>
              <a:gd name="connsiteX617" fmla="*/ 2926079 w 5177464"/>
              <a:gd name="connsiteY617" fmla="*/ 756188 h 3253901"/>
              <a:gd name="connsiteX618" fmla="*/ 2926079 w 5177464"/>
              <a:gd name="connsiteY618" fmla="*/ 818725 h 3253901"/>
              <a:gd name="connsiteX619" fmla="*/ 2894784 w 5177464"/>
              <a:gd name="connsiteY619" fmla="*/ 831685 h 3253901"/>
              <a:gd name="connsiteX620" fmla="*/ 798038 w 5177464"/>
              <a:gd name="connsiteY620" fmla="*/ 846702 h 3253901"/>
              <a:gd name="connsiteX621" fmla="*/ 756038 w 5177464"/>
              <a:gd name="connsiteY621" fmla="*/ 829422 h 3253901"/>
              <a:gd name="connsiteX622" fmla="*/ 756038 w 5177464"/>
              <a:gd name="connsiteY622" fmla="*/ 745490 h 3253901"/>
              <a:gd name="connsiteX623" fmla="*/ 840039 w 5177464"/>
              <a:gd name="connsiteY623" fmla="*/ 745490 h 3253901"/>
              <a:gd name="connsiteX624" fmla="*/ 840039 w 5177464"/>
              <a:gd name="connsiteY624" fmla="*/ 829422 h 3253901"/>
              <a:gd name="connsiteX625" fmla="*/ 798038 w 5177464"/>
              <a:gd name="connsiteY625" fmla="*/ 846702 h 3253901"/>
              <a:gd name="connsiteX626" fmla="*/ 1008042 w 5177464"/>
              <a:gd name="connsiteY626" fmla="*/ 846702 h 3253901"/>
              <a:gd name="connsiteX627" fmla="*/ 966042 w 5177464"/>
              <a:gd name="connsiteY627" fmla="*/ 829422 h 3253901"/>
              <a:gd name="connsiteX628" fmla="*/ 966042 w 5177464"/>
              <a:gd name="connsiteY628" fmla="*/ 745490 h 3253901"/>
              <a:gd name="connsiteX629" fmla="*/ 1050043 w 5177464"/>
              <a:gd name="connsiteY629" fmla="*/ 745490 h 3253901"/>
              <a:gd name="connsiteX630" fmla="*/ 1050043 w 5177464"/>
              <a:gd name="connsiteY630" fmla="*/ 829422 h 3253901"/>
              <a:gd name="connsiteX631" fmla="*/ 1008042 w 5177464"/>
              <a:gd name="connsiteY631" fmla="*/ 846702 h 3253901"/>
              <a:gd name="connsiteX632" fmla="*/ 1217223 w 5177464"/>
              <a:gd name="connsiteY632" fmla="*/ 846702 h 3253901"/>
              <a:gd name="connsiteX633" fmla="*/ 1175222 w 5177464"/>
              <a:gd name="connsiteY633" fmla="*/ 829422 h 3253901"/>
              <a:gd name="connsiteX634" fmla="*/ 1175222 w 5177464"/>
              <a:gd name="connsiteY634" fmla="*/ 745490 h 3253901"/>
              <a:gd name="connsiteX635" fmla="*/ 1259224 w 5177464"/>
              <a:gd name="connsiteY635" fmla="*/ 745490 h 3253901"/>
              <a:gd name="connsiteX636" fmla="*/ 1259224 w 5177464"/>
              <a:gd name="connsiteY636" fmla="*/ 829422 h 3253901"/>
              <a:gd name="connsiteX637" fmla="*/ 1217223 w 5177464"/>
              <a:gd name="connsiteY637" fmla="*/ 846702 h 3253901"/>
              <a:gd name="connsiteX638" fmla="*/ 1427227 w 5177464"/>
              <a:gd name="connsiteY638" fmla="*/ 846702 h 3253901"/>
              <a:gd name="connsiteX639" fmla="*/ 1385226 w 5177464"/>
              <a:gd name="connsiteY639" fmla="*/ 829422 h 3253901"/>
              <a:gd name="connsiteX640" fmla="*/ 1385226 w 5177464"/>
              <a:gd name="connsiteY640" fmla="*/ 745490 h 3253901"/>
              <a:gd name="connsiteX641" fmla="*/ 1469228 w 5177464"/>
              <a:gd name="connsiteY641" fmla="*/ 745490 h 3253901"/>
              <a:gd name="connsiteX642" fmla="*/ 1469228 w 5177464"/>
              <a:gd name="connsiteY642" fmla="*/ 829422 h 3253901"/>
              <a:gd name="connsiteX643" fmla="*/ 1427227 w 5177464"/>
              <a:gd name="connsiteY643" fmla="*/ 846702 h 3253901"/>
              <a:gd name="connsiteX644" fmla="*/ 1636922 w 5177464"/>
              <a:gd name="connsiteY644" fmla="*/ 846702 h 3253901"/>
              <a:gd name="connsiteX645" fmla="*/ 1595230 w 5177464"/>
              <a:gd name="connsiteY645" fmla="*/ 829422 h 3253901"/>
              <a:gd name="connsiteX646" fmla="*/ 1595230 w 5177464"/>
              <a:gd name="connsiteY646" fmla="*/ 745490 h 3253901"/>
              <a:gd name="connsiteX647" fmla="*/ 1679232 w 5177464"/>
              <a:gd name="connsiteY647" fmla="*/ 745490 h 3253901"/>
              <a:gd name="connsiteX648" fmla="*/ 1679232 w 5177464"/>
              <a:gd name="connsiteY648" fmla="*/ 829422 h 3253901"/>
              <a:gd name="connsiteX649" fmla="*/ 1636922 w 5177464"/>
              <a:gd name="connsiteY649" fmla="*/ 846702 h 3253901"/>
              <a:gd name="connsiteX650" fmla="*/ 1846411 w 5177464"/>
              <a:gd name="connsiteY650" fmla="*/ 846702 h 3253901"/>
              <a:gd name="connsiteX651" fmla="*/ 1804411 w 5177464"/>
              <a:gd name="connsiteY651" fmla="*/ 829422 h 3253901"/>
              <a:gd name="connsiteX652" fmla="*/ 1804411 w 5177464"/>
              <a:gd name="connsiteY652" fmla="*/ 745490 h 3253901"/>
              <a:gd name="connsiteX653" fmla="*/ 1888412 w 5177464"/>
              <a:gd name="connsiteY653" fmla="*/ 745490 h 3253901"/>
              <a:gd name="connsiteX654" fmla="*/ 1888412 w 5177464"/>
              <a:gd name="connsiteY654" fmla="*/ 829422 h 3253901"/>
              <a:gd name="connsiteX655" fmla="*/ 1846411 w 5177464"/>
              <a:gd name="connsiteY655" fmla="*/ 846702 h 3253901"/>
              <a:gd name="connsiteX656" fmla="*/ 2056415 w 5177464"/>
              <a:gd name="connsiteY656" fmla="*/ 846702 h 3253901"/>
              <a:gd name="connsiteX657" fmla="*/ 2014415 w 5177464"/>
              <a:gd name="connsiteY657" fmla="*/ 829422 h 3253901"/>
              <a:gd name="connsiteX658" fmla="*/ 2014415 w 5177464"/>
              <a:gd name="connsiteY658" fmla="*/ 745490 h 3253901"/>
              <a:gd name="connsiteX659" fmla="*/ 2098416 w 5177464"/>
              <a:gd name="connsiteY659" fmla="*/ 745490 h 3253901"/>
              <a:gd name="connsiteX660" fmla="*/ 2098416 w 5177464"/>
              <a:gd name="connsiteY660" fmla="*/ 829422 h 3253901"/>
              <a:gd name="connsiteX661" fmla="*/ 2056415 w 5177464"/>
              <a:gd name="connsiteY661" fmla="*/ 846702 h 3253901"/>
              <a:gd name="connsiteX662" fmla="*/ 3208967 w 5177464"/>
              <a:gd name="connsiteY662" fmla="*/ 906976 h 3253901"/>
              <a:gd name="connsiteX663" fmla="*/ 3198673 w 5177464"/>
              <a:gd name="connsiteY663" fmla="*/ 902656 h 3253901"/>
              <a:gd name="connsiteX664" fmla="*/ 3198673 w 5177464"/>
              <a:gd name="connsiteY664" fmla="*/ 882085 h 3253901"/>
              <a:gd name="connsiteX665" fmla="*/ 3219262 w 5177464"/>
              <a:gd name="connsiteY665" fmla="*/ 882085 h 3253901"/>
              <a:gd name="connsiteX666" fmla="*/ 3219262 w 5177464"/>
              <a:gd name="connsiteY666" fmla="*/ 902656 h 3253901"/>
              <a:gd name="connsiteX667" fmla="*/ 3208967 w 5177464"/>
              <a:gd name="connsiteY667" fmla="*/ 906976 h 3253901"/>
              <a:gd name="connsiteX668" fmla="*/ 3418972 w 5177464"/>
              <a:gd name="connsiteY668" fmla="*/ 906976 h 3253901"/>
              <a:gd name="connsiteX669" fmla="*/ 3408677 w 5177464"/>
              <a:gd name="connsiteY669" fmla="*/ 902656 h 3253901"/>
              <a:gd name="connsiteX670" fmla="*/ 3408677 w 5177464"/>
              <a:gd name="connsiteY670" fmla="*/ 882085 h 3253901"/>
              <a:gd name="connsiteX671" fmla="*/ 3429266 w 5177464"/>
              <a:gd name="connsiteY671" fmla="*/ 882085 h 3253901"/>
              <a:gd name="connsiteX672" fmla="*/ 3429266 w 5177464"/>
              <a:gd name="connsiteY672" fmla="*/ 902656 h 3253901"/>
              <a:gd name="connsiteX673" fmla="*/ 3418972 w 5177464"/>
              <a:gd name="connsiteY673" fmla="*/ 906976 h 3253901"/>
              <a:gd name="connsiteX674" fmla="*/ 3628976 w 5177464"/>
              <a:gd name="connsiteY674" fmla="*/ 906976 h 3253901"/>
              <a:gd name="connsiteX675" fmla="*/ 3618681 w 5177464"/>
              <a:gd name="connsiteY675" fmla="*/ 902656 h 3253901"/>
              <a:gd name="connsiteX676" fmla="*/ 3618681 w 5177464"/>
              <a:gd name="connsiteY676" fmla="*/ 882085 h 3253901"/>
              <a:gd name="connsiteX677" fmla="*/ 3639270 w 5177464"/>
              <a:gd name="connsiteY677" fmla="*/ 882085 h 3253901"/>
              <a:gd name="connsiteX678" fmla="*/ 3639270 w 5177464"/>
              <a:gd name="connsiteY678" fmla="*/ 902656 h 3253901"/>
              <a:gd name="connsiteX679" fmla="*/ 3628976 w 5177464"/>
              <a:gd name="connsiteY679" fmla="*/ 906976 h 3253901"/>
              <a:gd name="connsiteX680" fmla="*/ 4048160 w 5177464"/>
              <a:gd name="connsiteY680" fmla="*/ 921993 h 3253901"/>
              <a:gd name="connsiteX681" fmla="*/ 4027159 w 5177464"/>
              <a:gd name="connsiteY681" fmla="*/ 913353 h 3253901"/>
              <a:gd name="connsiteX682" fmla="*/ 4027159 w 5177464"/>
              <a:gd name="connsiteY682" fmla="*/ 871388 h 3253901"/>
              <a:gd name="connsiteX683" fmla="*/ 4069160 w 5177464"/>
              <a:gd name="connsiteY683" fmla="*/ 871388 h 3253901"/>
              <a:gd name="connsiteX684" fmla="*/ 4069160 w 5177464"/>
              <a:gd name="connsiteY684" fmla="*/ 913353 h 3253901"/>
              <a:gd name="connsiteX685" fmla="*/ 4048160 w 5177464"/>
              <a:gd name="connsiteY685" fmla="*/ 921993 h 3253901"/>
              <a:gd name="connsiteX686" fmla="*/ 4258164 w 5177464"/>
              <a:gd name="connsiteY686" fmla="*/ 921993 h 3253901"/>
              <a:gd name="connsiteX687" fmla="*/ 4237163 w 5177464"/>
              <a:gd name="connsiteY687" fmla="*/ 913353 h 3253901"/>
              <a:gd name="connsiteX688" fmla="*/ 4237163 w 5177464"/>
              <a:gd name="connsiteY688" fmla="*/ 871388 h 3253901"/>
              <a:gd name="connsiteX689" fmla="*/ 4279165 w 5177464"/>
              <a:gd name="connsiteY689" fmla="*/ 871388 h 3253901"/>
              <a:gd name="connsiteX690" fmla="*/ 4279165 w 5177464"/>
              <a:gd name="connsiteY690" fmla="*/ 913353 h 3253901"/>
              <a:gd name="connsiteX691" fmla="*/ 4258164 w 5177464"/>
              <a:gd name="connsiteY691" fmla="*/ 921993 h 3253901"/>
              <a:gd name="connsiteX692" fmla="*/ 4467344 w 5177464"/>
              <a:gd name="connsiteY692" fmla="*/ 921993 h 3253901"/>
              <a:gd name="connsiteX693" fmla="*/ 4446344 w 5177464"/>
              <a:gd name="connsiteY693" fmla="*/ 913353 h 3253901"/>
              <a:gd name="connsiteX694" fmla="*/ 4446344 w 5177464"/>
              <a:gd name="connsiteY694" fmla="*/ 871388 h 3253901"/>
              <a:gd name="connsiteX695" fmla="*/ 4488345 w 5177464"/>
              <a:gd name="connsiteY695" fmla="*/ 871388 h 3253901"/>
              <a:gd name="connsiteX696" fmla="*/ 4488345 w 5177464"/>
              <a:gd name="connsiteY696" fmla="*/ 913353 h 3253901"/>
              <a:gd name="connsiteX697" fmla="*/ 4467344 w 5177464"/>
              <a:gd name="connsiteY697" fmla="*/ 921993 h 3253901"/>
              <a:gd name="connsiteX698" fmla="*/ 1322636 w 5177464"/>
              <a:gd name="connsiteY698" fmla="*/ 936188 h 3253901"/>
              <a:gd name="connsiteX699" fmla="*/ 1291342 w 5177464"/>
              <a:gd name="connsiteY699" fmla="*/ 923228 h 3253901"/>
              <a:gd name="connsiteX700" fmla="*/ 1291342 w 5177464"/>
              <a:gd name="connsiteY700" fmla="*/ 860690 h 3253901"/>
              <a:gd name="connsiteX701" fmla="*/ 1353931 w 5177464"/>
              <a:gd name="connsiteY701" fmla="*/ 860690 h 3253901"/>
              <a:gd name="connsiteX702" fmla="*/ 1353931 w 5177464"/>
              <a:gd name="connsiteY702" fmla="*/ 923228 h 3253901"/>
              <a:gd name="connsiteX703" fmla="*/ 1322636 w 5177464"/>
              <a:gd name="connsiteY703" fmla="*/ 936188 h 3253901"/>
              <a:gd name="connsiteX704" fmla="*/ 2371010 w 5177464"/>
              <a:gd name="connsiteY704" fmla="*/ 936188 h 3253901"/>
              <a:gd name="connsiteX705" fmla="*/ 2339715 w 5177464"/>
              <a:gd name="connsiteY705" fmla="*/ 923228 h 3253901"/>
              <a:gd name="connsiteX706" fmla="*/ 2339715 w 5177464"/>
              <a:gd name="connsiteY706" fmla="*/ 860690 h 3253901"/>
              <a:gd name="connsiteX707" fmla="*/ 2402305 w 5177464"/>
              <a:gd name="connsiteY707" fmla="*/ 860690 h 3253901"/>
              <a:gd name="connsiteX708" fmla="*/ 2402305 w 5177464"/>
              <a:gd name="connsiteY708" fmla="*/ 923228 h 3253901"/>
              <a:gd name="connsiteX709" fmla="*/ 2371010 w 5177464"/>
              <a:gd name="connsiteY709" fmla="*/ 936188 h 3253901"/>
              <a:gd name="connsiteX710" fmla="*/ 2580190 w 5177464"/>
              <a:gd name="connsiteY710" fmla="*/ 936188 h 3253901"/>
              <a:gd name="connsiteX711" fmla="*/ 2548895 w 5177464"/>
              <a:gd name="connsiteY711" fmla="*/ 923228 h 3253901"/>
              <a:gd name="connsiteX712" fmla="*/ 2548895 w 5177464"/>
              <a:gd name="connsiteY712" fmla="*/ 860690 h 3253901"/>
              <a:gd name="connsiteX713" fmla="*/ 2611485 w 5177464"/>
              <a:gd name="connsiteY713" fmla="*/ 860690 h 3253901"/>
              <a:gd name="connsiteX714" fmla="*/ 2611485 w 5177464"/>
              <a:gd name="connsiteY714" fmla="*/ 923228 h 3253901"/>
              <a:gd name="connsiteX715" fmla="*/ 2580190 w 5177464"/>
              <a:gd name="connsiteY715" fmla="*/ 936188 h 3253901"/>
              <a:gd name="connsiteX716" fmla="*/ 2790194 w 5177464"/>
              <a:gd name="connsiteY716" fmla="*/ 936188 h 3253901"/>
              <a:gd name="connsiteX717" fmla="*/ 2758900 w 5177464"/>
              <a:gd name="connsiteY717" fmla="*/ 923228 h 3253901"/>
              <a:gd name="connsiteX718" fmla="*/ 2758900 w 5177464"/>
              <a:gd name="connsiteY718" fmla="*/ 860690 h 3253901"/>
              <a:gd name="connsiteX719" fmla="*/ 2821489 w 5177464"/>
              <a:gd name="connsiteY719" fmla="*/ 860690 h 3253901"/>
              <a:gd name="connsiteX720" fmla="*/ 2821489 w 5177464"/>
              <a:gd name="connsiteY720" fmla="*/ 923228 h 3253901"/>
              <a:gd name="connsiteX721" fmla="*/ 2790194 w 5177464"/>
              <a:gd name="connsiteY721" fmla="*/ 936188 h 3253901"/>
              <a:gd name="connsiteX722" fmla="*/ 3838568 w 5177464"/>
              <a:gd name="connsiteY722" fmla="*/ 936188 h 3253901"/>
              <a:gd name="connsiteX723" fmla="*/ 3807273 w 5177464"/>
              <a:gd name="connsiteY723" fmla="*/ 923228 h 3253901"/>
              <a:gd name="connsiteX724" fmla="*/ 3807273 w 5177464"/>
              <a:gd name="connsiteY724" fmla="*/ 860690 h 3253901"/>
              <a:gd name="connsiteX725" fmla="*/ 3869862 w 5177464"/>
              <a:gd name="connsiteY725" fmla="*/ 860690 h 3253901"/>
              <a:gd name="connsiteX726" fmla="*/ 3869862 w 5177464"/>
              <a:gd name="connsiteY726" fmla="*/ 923228 h 3253901"/>
              <a:gd name="connsiteX727" fmla="*/ 3838568 w 5177464"/>
              <a:gd name="connsiteY727" fmla="*/ 936188 h 3253901"/>
              <a:gd name="connsiteX728" fmla="*/ 693448 w 5177464"/>
              <a:gd name="connsiteY728" fmla="*/ 951205 h 3253901"/>
              <a:gd name="connsiteX729" fmla="*/ 651447 w 5177464"/>
              <a:gd name="connsiteY729" fmla="*/ 933925 h 3253901"/>
              <a:gd name="connsiteX730" fmla="*/ 651447 w 5177464"/>
              <a:gd name="connsiteY730" fmla="*/ 849993 h 3253901"/>
              <a:gd name="connsiteX731" fmla="*/ 735449 w 5177464"/>
              <a:gd name="connsiteY731" fmla="*/ 849993 h 3253901"/>
              <a:gd name="connsiteX732" fmla="*/ 735449 w 5177464"/>
              <a:gd name="connsiteY732" fmla="*/ 933925 h 3253901"/>
              <a:gd name="connsiteX733" fmla="*/ 693448 w 5177464"/>
              <a:gd name="connsiteY733" fmla="*/ 951205 h 3253901"/>
              <a:gd name="connsiteX734" fmla="*/ 903143 w 5177464"/>
              <a:gd name="connsiteY734" fmla="*/ 951205 h 3253901"/>
              <a:gd name="connsiteX735" fmla="*/ 861451 w 5177464"/>
              <a:gd name="connsiteY735" fmla="*/ 933925 h 3253901"/>
              <a:gd name="connsiteX736" fmla="*/ 861451 w 5177464"/>
              <a:gd name="connsiteY736" fmla="*/ 849993 h 3253901"/>
              <a:gd name="connsiteX737" fmla="*/ 945453 w 5177464"/>
              <a:gd name="connsiteY737" fmla="*/ 849993 h 3253901"/>
              <a:gd name="connsiteX738" fmla="*/ 945453 w 5177464"/>
              <a:gd name="connsiteY738" fmla="*/ 933925 h 3253901"/>
              <a:gd name="connsiteX739" fmla="*/ 903143 w 5177464"/>
              <a:gd name="connsiteY739" fmla="*/ 951205 h 3253901"/>
              <a:gd name="connsiteX740" fmla="*/ 1112632 w 5177464"/>
              <a:gd name="connsiteY740" fmla="*/ 951205 h 3253901"/>
              <a:gd name="connsiteX741" fmla="*/ 1070632 w 5177464"/>
              <a:gd name="connsiteY741" fmla="*/ 933925 h 3253901"/>
              <a:gd name="connsiteX742" fmla="*/ 1070632 w 5177464"/>
              <a:gd name="connsiteY742" fmla="*/ 849993 h 3253901"/>
              <a:gd name="connsiteX743" fmla="*/ 1154633 w 5177464"/>
              <a:gd name="connsiteY743" fmla="*/ 849993 h 3253901"/>
              <a:gd name="connsiteX744" fmla="*/ 1154633 w 5177464"/>
              <a:gd name="connsiteY744" fmla="*/ 933925 h 3253901"/>
              <a:gd name="connsiteX745" fmla="*/ 1112632 w 5177464"/>
              <a:gd name="connsiteY745" fmla="*/ 951205 h 3253901"/>
              <a:gd name="connsiteX746" fmla="*/ 1531817 w 5177464"/>
              <a:gd name="connsiteY746" fmla="*/ 951205 h 3253901"/>
              <a:gd name="connsiteX747" fmla="*/ 1489816 w 5177464"/>
              <a:gd name="connsiteY747" fmla="*/ 933925 h 3253901"/>
              <a:gd name="connsiteX748" fmla="*/ 1489816 w 5177464"/>
              <a:gd name="connsiteY748" fmla="*/ 849993 h 3253901"/>
              <a:gd name="connsiteX749" fmla="*/ 1573818 w 5177464"/>
              <a:gd name="connsiteY749" fmla="*/ 849993 h 3253901"/>
              <a:gd name="connsiteX750" fmla="*/ 1573818 w 5177464"/>
              <a:gd name="connsiteY750" fmla="*/ 933925 h 3253901"/>
              <a:gd name="connsiteX751" fmla="*/ 1531817 w 5177464"/>
              <a:gd name="connsiteY751" fmla="*/ 951205 h 3253901"/>
              <a:gd name="connsiteX752" fmla="*/ 1741821 w 5177464"/>
              <a:gd name="connsiteY752" fmla="*/ 951205 h 3253901"/>
              <a:gd name="connsiteX753" fmla="*/ 1699820 w 5177464"/>
              <a:gd name="connsiteY753" fmla="*/ 933925 h 3253901"/>
              <a:gd name="connsiteX754" fmla="*/ 1699820 w 5177464"/>
              <a:gd name="connsiteY754" fmla="*/ 849993 h 3253901"/>
              <a:gd name="connsiteX755" fmla="*/ 1783822 w 5177464"/>
              <a:gd name="connsiteY755" fmla="*/ 849993 h 3253901"/>
              <a:gd name="connsiteX756" fmla="*/ 1783822 w 5177464"/>
              <a:gd name="connsiteY756" fmla="*/ 933925 h 3253901"/>
              <a:gd name="connsiteX757" fmla="*/ 1741821 w 5177464"/>
              <a:gd name="connsiteY757" fmla="*/ 951205 h 3253901"/>
              <a:gd name="connsiteX758" fmla="*/ 1951311 w 5177464"/>
              <a:gd name="connsiteY758" fmla="*/ 951205 h 3253901"/>
              <a:gd name="connsiteX759" fmla="*/ 1909001 w 5177464"/>
              <a:gd name="connsiteY759" fmla="*/ 933925 h 3253901"/>
              <a:gd name="connsiteX760" fmla="*/ 1909001 w 5177464"/>
              <a:gd name="connsiteY760" fmla="*/ 849993 h 3253901"/>
              <a:gd name="connsiteX761" fmla="*/ 1993003 w 5177464"/>
              <a:gd name="connsiteY761" fmla="*/ 849993 h 3253901"/>
              <a:gd name="connsiteX762" fmla="*/ 1993003 w 5177464"/>
              <a:gd name="connsiteY762" fmla="*/ 933925 h 3253901"/>
              <a:gd name="connsiteX763" fmla="*/ 1951311 w 5177464"/>
              <a:gd name="connsiteY763" fmla="*/ 951205 h 3253901"/>
              <a:gd name="connsiteX764" fmla="*/ 2161418 w 5177464"/>
              <a:gd name="connsiteY764" fmla="*/ 966222 h 3253901"/>
              <a:gd name="connsiteX765" fmla="*/ 2109122 w 5177464"/>
              <a:gd name="connsiteY765" fmla="*/ 944622 h 3253901"/>
              <a:gd name="connsiteX766" fmla="*/ 2109122 w 5177464"/>
              <a:gd name="connsiteY766" fmla="*/ 840119 h 3253901"/>
              <a:gd name="connsiteX767" fmla="*/ 2213713 w 5177464"/>
              <a:gd name="connsiteY767" fmla="*/ 840119 h 3253901"/>
              <a:gd name="connsiteX768" fmla="*/ 2213713 w 5177464"/>
              <a:gd name="connsiteY768" fmla="*/ 944622 h 3253901"/>
              <a:gd name="connsiteX769" fmla="*/ 2161418 w 5177464"/>
              <a:gd name="connsiteY769" fmla="*/ 966222 h 3253901"/>
              <a:gd name="connsiteX770" fmla="*/ 2999787 w 5177464"/>
              <a:gd name="connsiteY770" fmla="*/ 966222 h 3253901"/>
              <a:gd name="connsiteX771" fmla="*/ 2947492 w 5177464"/>
              <a:gd name="connsiteY771" fmla="*/ 944622 h 3253901"/>
              <a:gd name="connsiteX772" fmla="*/ 2947492 w 5177464"/>
              <a:gd name="connsiteY772" fmla="*/ 840119 h 3253901"/>
              <a:gd name="connsiteX773" fmla="*/ 3052082 w 5177464"/>
              <a:gd name="connsiteY773" fmla="*/ 840119 h 3253901"/>
              <a:gd name="connsiteX774" fmla="*/ 3052082 w 5177464"/>
              <a:gd name="connsiteY774" fmla="*/ 944622 h 3253901"/>
              <a:gd name="connsiteX775" fmla="*/ 2999787 w 5177464"/>
              <a:gd name="connsiteY775" fmla="*/ 966222 h 3253901"/>
              <a:gd name="connsiteX776" fmla="*/ 3314381 w 5177464"/>
              <a:gd name="connsiteY776" fmla="*/ 1011479 h 3253901"/>
              <a:gd name="connsiteX777" fmla="*/ 3304087 w 5177464"/>
              <a:gd name="connsiteY777" fmla="*/ 1007159 h 3253901"/>
              <a:gd name="connsiteX778" fmla="*/ 3304087 w 5177464"/>
              <a:gd name="connsiteY778" fmla="*/ 986588 h 3253901"/>
              <a:gd name="connsiteX779" fmla="*/ 3324675 w 5177464"/>
              <a:gd name="connsiteY779" fmla="*/ 986588 h 3253901"/>
              <a:gd name="connsiteX780" fmla="*/ 3324675 w 5177464"/>
              <a:gd name="connsiteY780" fmla="*/ 1007159 h 3253901"/>
              <a:gd name="connsiteX781" fmla="*/ 3314381 w 5177464"/>
              <a:gd name="connsiteY781" fmla="*/ 1011479 h 3253901"/>
              <a:gd name="connsiteX782" fmla="*/ 3523562 w 5177464"/>
              <a:gd name="connsiteY782" fmla="*/ 1011479 h 3253901"/>
              <a:gd name="connsiteX783" fmla="*/ 3513267 w 5177464"/>
              <a:gd name="connsiteY783" fmla="*/ 1007159 h 3253901"/>
              <a:gd name="connsiteX784" fmla="*/ 3513267 w 5177464"/>
              <a:gd name="connsiteY784" fmla="*/ 986588 h 3253901"/>
              <a:gd name="connsiteX785" fmla="*/ 3533856 w 5177464"/>
              <a:gd name="connsiteY785" fmla="*/ 986588 h 3253901"/>
              <a:gd name="connsiteX786" fmla="*/ 3533856 w 5177464"/>
              <a:gd name="connsiteY786" fmla="*/ 1007159 h 3253901"/>
              <a:gd name="connsiteX787" fmla="*/ 3523562 w 5177464"/>
              <a:gd name="connsiteY787" fmla="*/ 1011479 h 3253901"/>
              <a:gd name="connsiteX788" fmla="*/ 4152750 w 5177464"/>
              <a:gd name="connsiteY788" fmla="*/ 1026496 h 3253901"/>
              <a:gd name="connsiteX789" fmla="*/ 4131750 w 5177464"/>
              <a:gd name="connsiteY789" fmla="*/ 1017856 h 3253901"/>
              <a:gd name="connsiteX790" fmla="*/ 4131750 w 5177464"/>
              <a:gd name="connsiteY790" fmla="*/ 975890 h 3253901"/>
              <a:gd name="connsiteX791" fmla="*/ 4173751 w 5177464"/>
              <a:gd name="connsiteY791" fmla="*/ 975890 h 3253901"/>
              <a:gd name="connsiteX792" fmla="*/ 4173751 w 5177464"/>
              <a:gd name="connsiteY792" fmla="*/ 1017856 h 3253901"/>
              <a:gd name="connsiteX793" fmla="*/ 4152750 w 5177464"/>
              <a:gd name="connsiteY793" fmla="*/ 1026496 h 3253901"/>
              <a:gd name="connsiteX794" fmla="*/ 4362755 w 5177464"/>
              <a:gd name="connsiteY794" fmla="*/ 1026496 h 3253901"/>
              <a:gd name="connsiteX795" fmla="*/ 4341754 w 5177464"/>
              <a:gd name="connsiteY795" fmla="*/ 1017856 h 3253901"/>
              <a:gd name="connsiteX796" fmla="*/ 4341754 w 5177464"/>
              <a:gd name="connsiteY796" fmla="*/ 975890 h 3253901"/>
              <a:gd name="connsiteX797" fmla="*/ 4383754 w 5177464"/>
              <a:gd name="connsiteY797" fmla="*/ 975890 h 3253901"/>
              <a:gd name="connsiteX798" fmla="*/ 4383754 w 5177464"/>
              <a:gd name="connsiteY798" fmla="*/ 1017856 h 3253901"/>
              <a:gd name="connsiteX799" fmla="*/ 4362755 w 5177464"/>
              <a:gd name="connsiteY799" fmla="*/ 1026496 h 3253901"/>
              <a:gd name="connsiteX800" fmla="*/ 588858 w 5177464"/>
              <a:gd name="connsiteY800" fmla="*/ 1040690 h 3253901"/>
              <a:gd name="connsiteX801" fmla="*/ 557563 w 5177464"/>
              <a:gd name="connsiteY801" fmla="*/ 1027730 h 3253901"/>
              <a:gd name="connsiteX802" fmla="*/ 557563 w 5177464"/>
              <a:gd name="connsiteY802" fmla="*/ 965193 h 3253901"/>
              <a:gd name="connsiteX803" fmla="*/ 620153 w 5177464"/>
              <a:gd name="connsiteY803" fmla="*/ 965193 h 3253901"/>
              <a:gd name="connsiteX804" fmla="*/ 620153 w 5177464"/>
              <a:gd name="connsiteY804" fmla="*/ 1027730 h 3253901"/>
              <a:gd name="connsiteX805" fmla="*/ 588858 w 5177464"/>
              <a:gd name="connsiteY805" fmla="*/ 1040690 h 3253901"/>
              <a:gd name="connsiteX806" fmla="*/ 1218046 w 5177464"/>
              <a:gd name="connsiteY806" fmla="*/ 1040690 h 3253901"/>
              <a:gd name="connsiteX807" fmla="*/ 1186752 w 5177464"/>
              <a:gd name="connsiteY807" fmla="*/ 1027730 h 3253901"/>
              <a:gd name="connsiteX808" fmla="*/ 1186752 w 5177464"/>
              <a:gd name="connsiteY808" fmla="*/ 965193 h 3253901"/>
              <a:gd name="connsiteX809" fmla="*/ 1249341 w 5177464"/>
              <a:gd name="connsiteY809" fmla="*/ 965193 h 3253901"/>
              <a:gd name="connsiteX810" fmla="*/ 1249341 w 5177464"/>
              <a:gd name="connsiteY810" fmla="*/ 1027730 h 3253901"/>
              <a:gd name="connsiteX811" fmla="*/ 1218046 w 5177464"/>
              <a:gd name="connsiteY811" fmla="*/ 1040690 h 3253901"/>
              <a:gd name="connsiteX812" fmla="*/ 2475600 w 5177464"/>
              <a:gd name="connsiteY812" fmla="*/ 1040690 h 3253901"/>
              <a:gd name="connsiteX813" fmla="*/ 2444305 w 5177464"/>
              <a:gd name="connsiteY813" fmla="*/ 1027730 h 3253901"/>
              <a:gd name="connsiteX814" fmla="*/ 2444305 w 5177464"/>
              <a:gd name="connsiteY814" fmla="*/ 965193 h 3253901"/>
              <a:gd name="connsiteX815" fmla="*/ 2506895 w 5177464"/>
              <a:gd name="connsiteY815" fmla="*/ 965193 h 3253901"/>
              <a:gd name="connsiteX816" fmla="*/ 2506895 w 5177464"/>
              <a:gd name="connsiteY816" fmla="*/ 1027730 h 3253901"/>
              <a:gd name="connsiteX817" fmla="*/ 2475600 w 5177464"/>
              <a:gd name="connsiteY817" fmla="*/ 1040690 h 3253901"/>
              <a:gd name="connsiteX818" fmla="*/ 4572347 w 5177464"/>
              <a:gd name="connsiteY818" fmla="*/ 1040690 h 3253901"/>
              <a:gd name="connsiteX819" fmla="*/ 4541052 w 5177464"/>
              <a:gd name="connsiteY819" fmla="*/ 1027730 h 3253901"/>
              <a:gd name="connsiteX820" fmla="*/ 4541052 w 5177464"/>
              <a:gd name="connsiteY820" fmla="*/ 965193 h 3253901"/>
              <a:gd name="connsiteX821" fmla="*/ 4603641 w 5177464"/>
              <a:gd name="connsiteY821" fmla="*/ 965193 h 3253901"/>
              <a:gd name="connsiteX822" fmla="*/ 4603641 w 5177464"/>
              <a:gd name="connsiteY822" fmla="*/ 1027730 h 3253901"/>
              <a:gd name="connsiteX823" fmla="*/ 4572347 w 5177464"/>
              <a:gd name="connsiteY823" fmla="*/ 1040690 h 3253901"/>
              <a:gd name="connsiteX824" fmla="*/ 1427227 w 5177464"/>
              <a:gd name="connsiteY824" fmla="*/ 1041513 h 3253901"/>
              <a:gd name="connsiteX825" fmla="*/ 1395932 w 5177464"/>
              <a:gd name="connsiteY825" fmla="*/ 1028553 h 3253901"/>
              <a:gd name="connsiteX826" fmla="*/ 1395932 w 5177464"/>
              <a:gd name="connsiteY826" fmla="*/ 966016 h 3253901"/>
              <a:gd name="connsiteX827" fmla="*/ 1458522 w 5177464"/>
              <a:gd name="connsiteY827" fmla="*/ 966016 h 3253901"/>
              <a:gd name="connsiteX828" fmla="*/ 1458522 w 5177464"/>
              <a:gd name="connsiteY828" fmla="*/ 1028553 h 3253901"/>
              <a:gd name="connsiteX829" fmla="*/ 1427227 w 5177464"/>
              <a:gd name="connsiteY829" fmla="*/ 1041513 h 3253901"/>
              <a:gd name="connsiteX830" fmla="*/ 2684780 w 5177464"/>
              <a:gd name="connsiteY830" fmla="*/ 1041513 h 3253901"/>
              <a:gd name="connsiteX831" fmla="*/ 2653486 w 5177464"/>
              <a:gd name="connsiteY831" fmla="*/ 1028553 h 3253901"/>
              <a:gd name="connsiteX832" fmla="*/ 2653486 w 5177464"/>
              <a:gd name="connsiteY832" fmla="*/ 966016 h 3253901"/>
              <a:gd name="connsiteX833" fmla="*/ 2716075 w 5177464"/>
              <a:gd name="connsiteY833" fmla="*/ 966016 h 3253901"/>
              <a:gd name="connsiteX834" fmla="*/ 2716075 w 5177464"/>
              <a:gd name="connsiteY834" fmla="*/ 1028553 h 3253901"/>
              <a:gd name="connsiteX835" fmla="*/ 2684780 w 5177464"/>
              <a:gd name="connsiteY835" fmla="*/ 1041513 h 3253901"/>
              <a:gd name="connsiteX836" fmla="*/ 3733154 w 5177464"/>
              <a:gd name="connsiteY836" fmla="*/ 1041513 h 3253901"/>
              <a:gd name="connsiteX837" fmla="*/ 3701859 w 5177464"/>
              <a:gd name="connsiteY837" fmla="*/ 1028553 h 3253901"/>
              <a:gd name="connsiteX838" fmla="*/ 3701859 w 5177464"/>
              <a:gd name="connsiteY838" fmla="*/ 966016 h 3253901"/>
              <a:gd name="connsiteX839" fmla="*/ 3764448 w 5177464"/>
              <a:gd name="connsiteY839" fmla="*/ 966016 h 3253901"/>
              <a:gd name="connsiteX840" fmla="*/ 3764448 w 5177464"/>
              <a:gd name="connsiteY840" fmla="*/ 1028553 h 3253901"/>
              <a:gd name="connsiteX841" fmla="*/ 3733154 w 5177464"/>
              <a:gd name="connsiteY841" fmla="*/ 1041513 h 3253901"/>
              <a:gd name="connsiteX842" fmla="*/ 3943158 w 5177464"/>
              <a:gd name="connsiteY842" fmla="*/ 1041513 h 3253901"/>
              <a:gd name="connsiteX843" fmla="*/ 3911863 w 5177464"/>
              <a:gd name="connsiteY843" fmla="*/ 1028553 h 3253901"/>
              <a:gd name="connsiteX844" fmla="*/ 3911863 w 5177464"/>
              <a:gd name="connsiteY844" fmla="*/ 966016 h 3253901"/>
              <a:gd name="connsiteX845" fmla="*/ 3974453 w 5177464"/>
              <a:gd name="connsiteY845" fmla="*/ 966016 h 3253901"/>
              <a:gd name="connsiteX846" fmla="*/ 3974453 w 5177464"/>
              <a:gd name="connsiteY846" fmla="*/ 1028553 h 3253901"/>
              <a:gd name="connsiteX847" fmla="*/ 3943158 w 5177464"/>
              <a:gd name="connsiteY847" fmla="*/ 1041513 h 3253901"/>
              <a:gd name="connsiteX848" fmla="*/ 798038 w 5177464"/>
              <a:gd name="connsiteY848" fmla="*/ 1056531 h 3253901"/>
              <a:gd name="connsiteX849" fmla="*/ 756038 w 5177464"/>
              <a:gd name="connsiteY849" fmla="*/ 1039251 h 3253901"/>
              <a:gd name="connsiteX850" fmla="*/ 756038 w 5177464"/>
              <a:gd name="connsiteY850" fmla="*/ 955319 h 3253901"/>
              <a:gd name="connsiteX851" fmla="*/ 840039 w 5177464"/>
              <a:gd name="connsiteY851" fmla="*/ 955319 h 3253901"/>
              <a:gd name="connsiteX852" fmla="*/ 840039 w 5177464"/>
              <a:gd name="connsiteY852" fmla="*/ 1039251 h 3253901"/>
              <a:gd name="connsiteX853" fmla="*/ 798038 w 5177464"/>
              <a:gd name="connsiteY853" fmla="*/ 1056531 h 3253901"/>
              <a:gd name="connsiteX854" fmla="*/ 1008042 w 5177464"/>
              <a:gd name="connsiteY854" fmla="*/ 1056531 h 3253901"/>
              <a:gd name="connsiteX855" fmla="*/ 966042 w 5177464"/>
              <a:gd name="connsiteY855" fmla="*/ 1039251 h 3253901"/>
              <a:gd name="connsiteX856" fmla="*/ 966042 w 5177464"/>
              <a:gd name="connsiteY856" fmla="*/ 955319 h 3253901"/>
              <a:gd name="connsiteX857" fmla="*/ 1050043 w 5177464"/>
              <a:gd name="connsiteY857" fmla="*/ 955319 h 3253901"/>
              <a:gd name="connsiteX858" fmla="*/ 1050043 w 5177464"/>
              <a:gd name="connsiteY858" fmla="*/ 1039251 h 3253901"/>
              <a:gd name="connsiteX859" fmla="*/ 1008042 w 5177464"/>
              <a:gd name="connsiteY859" fmla="*/ 1056531 h 3253901"/>
              <a:gd name="connsiteX860" fmla="*/ 1637231 w 5177464"/>
              <a:gd name="connsiteY860" fmla="*/ 1056531 h 3253901"/>
              <a:gd name="connsiteX861" fmla="*/ 1595230 w 5177464"/>
              <a:gd name="connsiteY861" fmla="*/ 1039251 h 3253901"/>
              <a:gd name="connsiteX862" fmla="*/ 1595230 w 5177464"/>
              <a:gd name="connsiteY862" fmla="*/ 955319 h 3253901"/>
              <a:gd name="connsiteX863" fmla="*/ 1679232 w 5177464"/>
              <a:gd name="connsiteY863" fmla="*/ 955319 h 3253901"/>
              <a:gd name="connsiteX864" fmla="*/ 1679232 w 5177464"/>
              <a:gd name="connsiteY864" fmla="*/ 1039251 h 3253901"/>
              <a:gd name="connsiteX865" fmla="*/ 1637231 w 5177464"/>
              <a:gd name="connsiteY865" fmla="*/ 1056531 h 3253901"/>
              <a:gd name="connsiteX866" fmla="*/ 1846411 w 5177464"/>
              <a:gd name="connsiteY866" fmla="*/ 1056531 h 3253901"/>
              <a:gd name="connsiteX867" fmla="*/ 1804411 w 5177464"/>
              <a:gd name="connsiteY867" fmla="*/ 1039251 h 3253901"/>
              <a:gd name="connsiteX868" fmla="*/ 1804411 w 5177464"/>
              <a:gd name="connsiteY868" fmla="*/ 955319 h 3253901"/>
              <a:gd name="connsiteX869" fmla="*/ 1888412 w 5177464"/>
              <a:gd name="connsiteY869" fmla="*/ 955319 h 3253901"/>
              <a:gd name="connsiteX870" fmla="*/ 1888412 w 5177464"/>
              <a:gd name="connsiteY870" fmla="*/ 1039251 h 3253901"/>
              <a:gd name="connsiteX871" fmla="*/ 1846411 w 5177464"/>
              <a:gd name="connsiteY871" fmla="*/ 1056531 h 3253901"/>
              <a:gd name="connsiteX872" fmla="*/ 2056210 w 5177464"/>
              <a:gd name="connsiteY872" fmla="*/ 1070725 h 3253901"/>
              <a:gd name="connsiteX873" fmla="*/ 2004532 w 5177464"/>
              <a:gd name="connsiteY873" fmla="*/ 1049125 h 3253901"/>
              <a:gd name="connsiteX874" fmla="*/ 2004532 w 5177464"/>
              <a:gd name="connsiteY874" fmla="*/ 944622 h 3253901"/>
              <a:gd name="connsiteX875" fmla="*/ 2109122 w 5177464"/>
              <a:gd name="connsiteY875" fmla="*/ 944622 h 3253901"/>
              <a:gd name="connsiteX876" fmla="*/ 2109122 w 5177464"/>
              <a:gd name="connsiteY876" fmla="*/ 1049125 h 3253901"/>
              <a:gd name="connsiteX877" fmla="*/ 2056210 w 5177464"/>
              <a:gd name="connsiteY877" fmla="*/ 1070725 h 3253901"/>
              <a:gd name="connsiteX878" fmla="*/ 2266008 w 5177464"/>
              <a:gd name="connsiteY878" fmla="*/ 1070725 h 3253901"/>
              <a:gd name="connsiteX879" fmla="*/ 2213713 w 5177464"/>
              <a:gd name="connsiteY879" fmla="*/ 1049125 h 3253901"/>
              <a:gd name="connsiteX880" fmla="*/ 2213713 w 5177464"/>
              <a:gd name="connsiteY880" fmla="*/ 944622 h 3253901"/>
              <a:gd name="connsiteX881" fmla="*/ 2318303 w 5177464"/>
              <a:gd name="connsiteY881" fmla="*/ 944622 h 3253901"/>
              <a:gd name="connsiteX882" fmla="*/ 2318303 w 5177464"/>
              <a:gd name="connsiteY882" fmla="*/ 1049125 h 3253901"/>
              <a:gd name="connsiteX883" fmla="*/ 2266008 w 5177464"/>
              <a:gd name="connsiteY883" fmla="*/ 1070725 h 3253901"/>
              <a:gd name="connsiteX884" fmla="*/ 2895196 w 5177464"/>
              <a:gd name="connsiteY884" fmla="*/ 1070725 h 3253901"/>
              <a:gd name="connsiteX885" fmla="*/ 2842901 w 5177464"/>
              <a:gd name="connsiteY885" fmla="*/ 1049125 h 3253901"/>
              <a:gd name="connsiteX886" fmla="*/ 2842901 w 5177464"/>
              <a:gd name="connsiteY886" fmla="*/ 944622 h 3253901"/>
              <a:gd name="connsiteX887" fmla="*/ 2947492 w 5177464"/>
              <a:gd name="connsiteY887" fmla="*/ 944622 h 3253901"/>
              <a:gd name="connsiteX888" fmla="*/ 2947492 w 5177464"/>
              <a:gd name="connsiteY888" fmla="*/ 1049125 h 3253901"/>
              <a:gd name="connsiteX889" fmla="*/ 2895196 w 5177464"/>
              <a:gd name="connsiteY889" fmla="*/ 1070725 h 3253901"/>
              <a:gd name="connsiteX890" fmla="*/ 3104377 w 5177464"/>
              <a:gd name="connsiteY890" fmla="*/ 1070725 h 3253901"/>
              <a:gd name="connsiteX891" fmla="*/ 3052082 w 5177464"/>
              <a:gd name="connsiteY891" fmla="*/ 1049125 h 3253901"/>
              <a:gd name="connsiteX892" fmla="*/ 3052082 w 5177464"/>
              <a:gd name="connsiteY892" fmla="*/ 944622 h 3253901"/>
              <a:gd name="connsiteX893" fmla="*/ 3156672 w 5177464"/>
              <a:gd name="connsiteY893" fmla="*/ 944622 h 3253901"/>
              <a:gd name="connsiteX894" fmla="*/ 3156672 w 5177464"/>
              <a:gd name="connsiteY894" fmla="*/ 1049125 h 3253901"/>
              <a:gd name="connsiteX895" fmla="*/ 3104377 w 5177464"/>
              <a:gd name="connsiteY895" fmla="*/ 1070725 h 3253901"/>
              <a:gd name="connsiteX896" fmla="*/ 3418972 w 5177464"/>
              <a:gd name="connsiteY896" fmla="*/ 1116805 h 3253901"/>
              <a:gd name="connsiteX897" fmla="*/ 3408677 w 5177464"/>
              <a:gd name="connsiteY897" fmla="*/ 1112485 h 3253901"/>
              <a:gd name="connsiteX898" fmla="*/ 3408677 w 5177464"/>
              <a:gd name="connsiteY898" fmla="*/ 1091913 h 3253901"/>
              <a:gd name="connsiteX899" fmla="*/ 3429266 w 5177464"/>
              <a:gd name="connsiteY899" fmla="*/ 1091913 h 3253901"/>
              <a:gd name="connsiteX900" fmla="*/ 3429266 w 5177464"/>
              <a:gd name="connsiteY900" fmla="*/ 1112485 h 3253901"/>
              <a:gd name="connsiteX901" fmla="*/ 3418972 w 5177464"/>
              <a:gd name="connsiteY901" fmla="*/ 1116805 h 3253901"/>
              <a:gd name="connsiteX902" fmla="*/ 4258164 w 5177464"/>
              <a:gd name="connsiteY902" fmla="*/ 1130999 h 3253901"/>
              <a:gd name="connsiteX903" fmla="*/ 4237163 w 5177464"/>
              <a:gd name="connsiteY903" fmla="*/ 1122359 h 3253901"/>
              <a:gd name="connsiteX904" fmla="*/ 4237163 w 5177464"/>
              <a:gd name="connsiteY904" fmla="*/ 1080393 h 3253901"/>
              <a:gd name="connsiteX905" fmla="*/ 4279165 w 5177464"/>
              <a:gd name="connsiteY905" fmla="*/ 1080393 h 3253901"/>
              <a:gd name="connsiteX906" fmla="*/ 4279165 w 5177464"/>
              <a:gd name="connsiteY906" fmla="*/ 1122359 h 3253901"/>
              <a:gd name="connsiteX907" fmla="*/ 4258164 w 5177464"/>
              <a:gd name="connsiteY907" fmla="*/ 1130999 h 3253901"/>
              <a:gd name="connsiteX908" fmla="*/ 484267 w 5177464"/>
              <a:gd name="connsiteY908" fmla="*/ 1146016 h 3253901"/>
              <a:gd name="connsiteX909" fmla="*/ 452973 w 5177464"/>
              <a:gd name="connsiteY909" fmla="*/ 1133056 h 3253901"/>
              <a:gd name="connsiteX910" fmla="*/ 440002 w 5177464"/>
              <a:gd name="connsiteY910" fmla="*/ 1101788 h 3253901"/>
              <a:gd name="connsiteX911" fmla="*/ 447134 w 5177464"/>
              <a:gd name="connsiteY911" fmla="*/ 1084595 h 3253901"/>
              <a:gd name="connsiteX912" fmla="*/ 459776 w 5177464"/>
              <a:gd name="connsiteY912" fmla="*/ 1067702 h 3253901"/>
              <a:gd name="connsiteX913" fmla="*/ 484267 w 5177464"/>
              <a:gd name="connsiteY913" fmla="*/ 1057559 h 3253901"/>
              <a:gd name="connsiteX914" fmla="*/ 515562 w 5177464"/>
              <a:gd name="connsiteY914" fmla="*/ 1070519 h 3253901"/>
              <a:gd name="connsiteX915" fmla="*/ 515562 w 5177464"/>
              <a:gd name="connsiteY915" fmla="*/ 1133056 h 3253901"/>
              <a:gd name="connsiteX916" fmla="*/ 484267 w 5177464"/>
              <a:gd name="connsiteY916" fmla="*/ 1146016 h 3253901"/>
              <a:gd name="connsiteX917" fmla="*/ 693448 w 5177464"/>
              <a:gd name="connsiteY917" fmla="*/ 1146016 h 3253901"/>
              <a:gd name="connsiteX918" fmla="*/ 662153 w 5177464"/>
              <a:gd name="connsiteY918" fmla="*/ 1133056 h 3253901"/>
              <a:gd name="connsiteX919" fmla="*/ 662153 w 5177464"/>
              <a:gd name="connsiteY919" fmla="*/ 1070519 h 3253901"/>
              <a:gd name="connsiteX920" fmla="*/ 724743 w 5177464"/>
              <a:gd name="connsiteY920" fmla="*/ 1070519 h 3253901"/>
              <a:gd name="connsiteX921" fmla="*/ 724743 w 5177464"/>
              <a:gd name="connsiteY921" fmla="*/ 1133056 h 3253901"/>
              <a:gd name="connsiteX922" fmla="*/ 693448 w 5177464"/>
              <a:gd name="connsiteY922" fmla="*/ 1146016 h 3253901"/>
              <a:gd name="connsiteX923" fmla="*/ 1112632 w 5177464"/>
              <a:gd name="connsiteY923" fmla="*/ 1146016 h 3253901"/>
              <a:gd name="connsiteX924" fmla="*/ 1081338 w 5177464"/>
              <a:gd name="connsiteY924" fmla="*/ 1133056 h 3253901"/>
              <a:gd name="connsiteX925" fmla="*/ 1081338 w 5177464"/>
              <a:gd name="connsiteY925" fmla="*/ 1070519 h 3253901"/>
              <a:gd name="connsiteX926" fmla="*/ 1143927 w 5177464"/>
              <a:gd name="connsiteY926" fmla="*/ 1070519 h 3253901"/>
              <a:gd name="connsiteX927" fmla="*/ 1143927 w 5177464"/>
              <a:gd name="connsiteY927" fmla="*/ 1133056 h 3253901"/>
              <a:gd name="connsiteX928" fmla="*/ 1112632 w 5177464"/>
              <a:gd name="connsiteY928" fmla="*/ 1146016 h 3253901"/>
              <a:gd name="connsiteX929" fmla="*/ 1322636 w 5177464"/>
              <a:gd name="connsiteY929" fmla="*/ 1146016 h 3253901"/>
              <a:gd name="connsiteX930" fmla="*/ 1291342 w 5177464"/>
              <a:gd name="connsiteY930" fmla="*/ 1133056 h 3253901"/>
              <a:gd name="connsiteX931" fmla="*/ 1291342 w 5177464"/>
              <a:gd name="connsiteY931" fmla="*/ 1070519 h 3253901"/>
              <a:gd name="connsiteX932" fmla="*/ 1353931 w 5177464"/>
              <a:gd name="connsiteY932" fmla="*/ 1070519 h 3253901"/>
              <a:gd name="connsiteX933" fmla="*/ 1353931 w 5177464"/>
              <a:gd name="connsiteY933" fmla="*/ 1133056 h 3253901"/>
              <a:gd name="connsiteX934" fmla="*/ 1322636 w 5177464"/>
              <a:gd name="connsiteY934" fmla="*/ 1146016 h 3253901"/>
              <a:gd name="connsiteX935" fmla="*/ 1532640 w 5177464"/>
              <a:gd name="connsiteY935" fmla="*/ 1146016 h 3253901"/>
              <a:gd name="connsiteX936" fmla="*/ 1501346 w 5177464"/>
              <a:gd name="connsiteY936" fmla="*/ 1133056 h 3253901"/>
              <a:gd name="connsiteX937" fmla="*/ 1501346 w 5177464"/>
              <a:gd name="connsiteY937" fmla="*/ 1070519 h 3253901"/>
              <a:gd name="connsiteX938" fmla="*/ 1563935 w 5177464"/>
              <a:gd name="connsiteY938" fmla="*/ 1070519 h 3253901"/>
              <a:gd name="connsiteX939" fmla="*/ 1563935 w 5177464"/>
              <a:gd name="connsiteY939" fmla="*/ 1133056 h 3253901"/>
              <a:gd name="connsiteX940" fmla="*/ 1532640 w 5177464"/>
              <a:gd name="connsiteY940" fmla="*/ 1146016 h 3253901"/>
              <a:gd name="connsiteX941" fmla="*/ 2580190 w 5177464"/>
              <a:gd name="connsiteY941" fmla="*/ 1146016 h 3253901"/>
              <a:gd name="connsiteX942" fmla="*/ 2548895 w 5177464"/>
              <a:gd name="connsiteY942" fmla="*/ 1133056 h 3253901"/>
              <a:gd name="connsiteX943" fmla="*/ 2548895 w 5177464"/>
              <a:gd name="connsiteY943" fmla="*/ 1070519 h 3253901"/>
              <a:gd name="connsiteX944" fmla="*/ 2611485 w 5177464"/>
              <a:gd name="connsiteY944" fmla="*/ 1070519 h 3253901"/>
              <a:gd name="connsiteX945" fmla="*/ 2611485 w 5177464"/>
              <a:gd name="connsiteY945" fmla="*/ 1133056 h 3253901"/>
              <a:gd name="connsiteX946" fmla="*/ 2580190 w 5177464"/>
              <a:gd name="connsiteY946" fmla="*/ 1146016 h 3253901"/>
              <a:gd name="connsiteX947" fmla="*/ 3628564 w 5177464"/>
              <a:gd name="connsiteY947" fmla="*/ 1146016 h 3253901"/>
              <a:gd name="connsiteX948" fmla="*/ 3597269 w 5177464"/>
              <a:gd name="connsiteY948" fmla="*/ 1133056 h 3253901"/>
              <a:gd name="connsiteX949" fmla="*/ 3597269 w 5177464"/>
              <a:gd name="connsiteY949" fmla="*/ 1070519 h 3253901"/>
              <a:gd name="connsiteX950" fmla="*/ 3659858 w 5177464"/>
              <a:gd name="connsiteY950" fmla="*/ 1070519 h 3253901"/>
              <a:gd name="connsiteX951" fmla="*/ 3659858 w 5177464"/>
              <a:gd name="connsiteY951" fmla="*/ 1133056 h 3253901"/>
              <a:gd name="connsiteX952" fmla="*/ 3628564 w 5177464"/>
              <a:gd name="connsiteY952" fmla="*/ 1146016 h 3253901"/>
              <a:gd name="connsiteX953" fmla="*/ 3838568 w 5177464"/>
              <a:gd name="connsiteY953" fmla="*/ 1146016 h 3253901"/>
              <a:gd name="connsiteX954" fmla="*/ 3807273 w 5177464"/>
              <a:gd name="connsiteY954" fmla="*/ 1133056 h 3253901"/>
              <a:gd name="connsiteX955" fmla="*/ 3807273 w 5177464"/>
              <a:gd name="connsiteY955" fmla="*/ 1070519 h 3253901"/>
              <a:gd name="connsiteX956" fmla="*/ 3869862 w 5177464"/>
              <a:gd name="connsiteY956" fmla="*/ 1070519 h 3253901"/>
              <a:gd name="connsiteX957" fmla="*/ 3869862 w 5177464"/>
              <a:gd name="connsiteY957" fmla="*/ 1133056 h 3253901"/>
              <a:gd name="connsiteX958" fmla="*/ 3838568 w 5177464"/>
              <a:gd name="connsiteY958" fmla="*/ 1146016 h 3253901"/>
              <a:gd name="connsiteX959" fmla="*/ 4047748 w 5177464"/>
              <a:gd name="connsiteY959" fmla="*/ 1146016 h 3253901"/>
              <a:gd name="connsiteX960" fmla="*/ 4016453 w 5177464"/>
              <a:gd name="connsiteY960" fmla="*/ 1133056 h 3253901"/>
              <a:gd name="connsiteX961" fmla="*/ 4016453 w 5177464"/>
              <a:gd name="connsiteY961" fmla="*/ 1070519 h 3253901"/>
              <a:gd name="connsiteX962" fmla="*/ 4079043 w 5177464"/>
              <a:gd name="connsiteY962" fmla="*/ 1070519 h 3253901"/>
              <a:gd name="connsiteX963" fmla="*/ 4079043 w 5177464"/>
              <a:gd name="connsiteY963" fmla="*/ 1133056 h 3253901"/>
              <a:gd name="connsiteX964" fmla="*/ 4047748 w 5177464"/>
              <a:gd name="connsiteY964" fmla="*/ 1146016 h 3253901"/>
              <a:gd name="connsiteX965" fmla="*/ 4467756 w 5177464"/>
              <a:gd name="connsiteY965" fmla="*/ 1146016 h 3253901"/>
              <a:gd name="connsiteX966" fmla="*/ 4436461 w 5177464"/>
              <a:gd name="connsiteY966" fmla="*/ 1133056 h 3253901"/>
              <a:gd name="connsiteX967" fmla="*/ 4436461 w 5177464"/>
              <a:gd name="connsiteY967" fmla="*/ 1070519 h 3253901"/>
              <a:gd name="connsiteX968" fmla="*/ 4499051 w 5177464"/>
              <a:gd name="connsiteY968" fmla="*/ 1070519 h 3253901"/>
              <a:gd name="connsiteX969" fmla="*/ 4499051 w 5177464"/>
              <a:gd name="connsiteY969" fmla="*/ 1133056 h 3253901"/>
              <a:gd name="connsiteX970" fmla="*/ 4467756 w 5177464"/>
              <a:gd name="connsiteY970" fmla="*/ 1146016 h 3253901"/>
              <a:gd name="connsiteX971" fmla="*/ 4677760 w 5177464"/>
              <a:gd name="connsiteY971" fmla="*/ 1146016 h 3253901"/>
              <a:gd name="connsiteX972" fmla="*/ 4646465 w 5177464"/>
              <a:gd name="connsiteY972" fmla="*/ 1133056 h 3253901"/>
              <a:gd name="connsiteX973" fmla="*/ 4646465 w 5177464"/>
              <a:gd name="connsiteY973" fmla="*/ 1070519 h 3253901"/>
              <a:gd name="connsiteX974" fmla="*/ 4677760 w 5177464"/>
              <a:gd name="connsiteY974" fmla="*/ 1057559 h 3253901"/>
              <a:gd name="connsiteX975" fmla="*/ 4697752 w 5177464"/>
              <a:gd name="connsiteY975" fmla="*/ 1065838 h 3253901"/>
              <a:gd name="connsiteX976" fmla="*/ 4718760 w 5177464"/>
              <a:gd name="connsiteY976" fmla="*/ 1093916 h 3253901"/>
              <a:gd name="connsiteX977" fmla="*/ 4722026 w 5177464"/>
              <a:gd name="connsiteY977" fmla="*/ 1101788 h 3253901"/>
              <a:gd name="connsiteX978" fmla="*/ 4709055 w 5177464"/>
              <a:gd name="connsiteY978" fmla="*/ 1133056 h 3253901"/>
              <a:gd name="connsiteX979" fmla="*/ 4677760 w 5177464"/>
              <a:gd name="connsiteY979" fmla="*/ 1146016 h 3253901"/>
              <a:gd name="connsiteX980" fmla="*/ 903452 w 5177464"/>
              <a:gd name="connsiteY980" fmla="*/ 1161033 h 3253901"/>
              <a:gd name="connsiteX981" fmla="*/ 861451 w 5177464"/>
              <a:gd name="connsiteY981" fmla="*/ 1143753 h 3253901"/>
              <a:gd name="connsiteX982" fmla="*/ 861451 w 5177464"/>
              <a:gd name="connsiteY982" fmla="*/ 1059822 h 3253901"/>
              <a:gd name="connsiteX983" fmla="*/ 945453 w 5177464"/>
              <a:gd name="connsiteY983" fmla="*/ 1059822 h 3253901"/>
              <a:gd name="connsiteX984" fmla="*/ 945453 w 5177464"/>
              <a:gd name="connsiteY984" fmla="*/ 1143753 h 3253901"/>
              <a:gd name="connsiteX985" fmla="*/ 903452 w 5177464"/>
              <a:gd name="connsiteY985" fmla="*/ 1161033 h 3253901"/>
              <a:gd name="connsiteX986" fmla="*/ 1741821 w 5177464"/>
              <a:gd name="connsiteY986" fmla="*/ 1161033 h 3253901"/>
              <a:gd name="connsiteX987" fmla="*/ 1699820 w 5177464"/>
              <a:gd name="connsiteY987" fmla="*/ 1143753 h 3253901"/>
              <a:gd name="connsiteX988" fmla="*/ 1699820 w 5177464"/>
              <a:gd name="connsiteY988" fmla="*/ 1059822 h 3253901"/>
              <a:gd name="connsiteX989" fmla="*/ 1783822 w 5177464"/>
              <a:gd name="connsiteY989" fmla="*/ 1059822 h 3253901"/>
              <a:gd name="connsiteX990" fmla="*/ 1783822 w 5177464"/>
              <a:gd name="connsiteY990" fmla="*/ 1143753 h 3253901"/>
              <a:gd name="connsiteX991" fmla="*/ 1741821 w 5177464"/>
              <a:gd name="connsiteY991" fmla="*/ 1161033 h 3253901"/>
              <a:gd name="connsiteX992" fmla="*/ 1951413 w 5177464"/>
              <a:gd name="connsiteY992" fmla="*/ 1176051 h 3253901"/>
              <a:gd name="connsiteX993" fmla="*/ 1899118 w 5177464"/>
              <a:gd name="connsiteY993" fmla="*/ 1154451 h 3253901"/>
              <a:gd name="connsiteX994" fmla="*/ 1899118 w 5177464"/>
              <a:gd name="connsiteY994" fmla="*/ 1049948 h 3253901"/>
              <a:gd name="connsiteX995" fmla="*/ 2003709 w 5177464"/>
              <a:gd name="connsiteY995" fmla="*/ 1049948 h 3253901"/>
              <a:gd name="connsiteX996" fmla="*/ 2003709 w 5177464"/>
              <a:gd name="connsiteY996" fmla="*/ 1154451 h 3253901"/>
              <a:gd name="connsiteX997" fmla="*/ 1951413 w 5177464"/>
              <a:gd name="connsiteY997" fmla="*/ 1176051 h 3253901"/>
              <a:gd name="connsiteX998" fmla="*/ 2161418 w 5177464"/>
              <a:gd name="connsiteY998" fmla="*/ 1176051 h 3253901"/>
              <a:gd name="connsiteX999" fmla="*/ 2109122 w 5177464"/>
              <a:gd name="connsiteY999" fmla="*/ 1154451 h 3253901"/>
              <a:gd name="connsiteX1000" fmla="*/ 2109122 w 5177464"/>
              <a:gd name="connsiteY1000" fmla="*/ 1049948 h 3253901"/>
              <a:gd name="connsiteX1001" fmla="*/ 2213713 w 5177464"/>
              <a:gd name="connsiteY1001" fmla="*/ 1049948 h 3253901"/>
              <a:gd name="connsiteX1002" fmla="*/ 2213713 w 5177464"/>
              <a:gd name="connsiteY1002" fmla="*/ 1154451 h 3253901"/>
              <a:gd name="connsiteX1003" fmla="*/ 2161418 w 5177464"/>
              <a:gd name="connsiteY1003" fmla="*/ 1176051 h 3253901"/>
              <a:gd name="connsiteX1004" fmla="*/ 2370598 w 5177464"/>
              <a:gd name="connsiteY1004" fmla="*/ 1176051 h 3253901"/>
              <a:gd name="connsiteX1005" fmla="*/ 2318303 w 5177464"/>
              <a:gd name="connsiteY1005" fmla="*/ 1154451 h 3253901"/>
              <a:gd name="connsiteX1006" fmla="*/ 2318303 w 5177464"/>
              <a:gd name="connsiteY1006" fmla="*/ 1049948 h 3253901"/>
              <a:gd name="connsiteX1007" fmla="*/ 2422893 w 5177464"/>
              <a:gd name="connsiteY1007" fmla="*/ 1049948 h 3253901"/>
              <a:gd name="connsiteX1008" fmla="*/ 2422893 w 5177464"/>
              <a:gd name="connsiteY1008" fmla="*/ 1154451 h 3253901"/>
              <a:gd name="connsiteX1009" fmla="*/ 2370598 w 5177464"/>
              <a:gd name="connsiteY1009" fmla="*/ 1176051 h 3253901"/>
              <a:gd name="connsiteX1010" fmla="*/ 2789989 w 5177464"/>
              <a:gd name="connsiteY1010" fmla="*/ 1176051 h 3253901"/>
              <a:gd name="connsiteX1011" fmla="*/ 2738311 w 5177464"/>
              <a:gd name="connsiteY1011" fmla="*/ 1154451 h 3253901"/>
              <a:gd name="connsiteX1012" fmla="*/ 2738311 w 5177464"/>
              <a:gd name="connsiteY1012" fmla="*/ 1049948 h 3253901"/>
              <a:gd name="connsiteX1013" fmla="*/ 2842901 w 5177464"/>
              <a:gd name="connsiteY1013" fmla="*/ 1049948 h 3253901"/>
              <a:gd name="connsiteX1014" fmla="*/ 2842901 w 5177464"/>
              <a:gd name="connsiteY1014" fmla="*/ 1154451 h 3253901"/>
              <a:gd name="connsiteX1015" fmla="*/ 2789989 w 5177464"/>
              <a:gd name="connsiteY1015" fmla="*/ 1176051 h 3253901"/>
              <a:gd name="connsiteX1016" fmla="*/ 2999787 w 5177464"/>
              <a:gd name="connsiteY1016" fmla="*/ 1176051 h 3253901"/>
              <a:gd name="connsiteX1017" fmla="*/ 2947492 w 5177464"/>
              <a:gd name="connsiteY1017" fmla="*/ 1154451 h 3253901"/>
              <a:gd name="connsiteX1018" fmla="*/ 2947492 w 5177464"/>
              <a:gd name="connsiteY1018" fmla="*/ 1049948 h 3253901"/>
              <a:gd name="connsiteX1019" fmla="*/ 3052082 w 5177464"/>
              <a:gd name="connsiteY1019" fmla="*/ 1049948 h 3253901"/>
              <a:gd name="connsiteX1020" fmla="*/ 3052082 w 5177464"/>
              <a:gd name="connsiteY1020" fmla="*/ 1154451 h 3253901"/>
              <a:gd name="connsiteX1021" fmla="*/ 2999787 w 5177464"/>
              <a:gd name="connsiteY1021" fmla="*/ 1176051 h 3253901"/>
              <a:gd name="connsiteX1022" fmla="*/ 3209791 w 5177464"/>
              <a:gd name="connsiteY1022" fmla="*/ 1176051 h 3253901"/>
              <a:gd name="connsiteX1023" fmla="*/ 3157496 w 5177464"/>
              <a:gd name="connsiteY1023" fmla="*/ 1154451 h 3253901"/>
              <a:gd name="connsiteX1024" fmla="*/ 3157496 w 5177464"/>
              <a:gd name="connsiteY1024" fmla="*/ 1049948 h 3253901"/>
              <a:gd name="connsiteX1025" fmla="*/ 3262086 w 5177464"/>
              <a:gd name="connsiteY1025" fmla="*/ 1049948 h 3253901"/>
              <a:gd name="connsiteX1026" fmla="*/ 3262086 w 5177464"/>
              <a:gd name="connsiteY1026" fmla="*/ 1154451 h 3253901"/>
              <a:gd name="connsiteX1027" fmla="*/ 3209791 w 5177464"/>
              <a:gd name="connsiteY1027" fmla="*/ 1176051 h 3253901"/>
              <a:gd name="connsiteX1028" fmla="*/ 378853 w 5177464"/>
              <a:gd name="connsiteY1028" fmla="*/ 1250519 h 3253901"/>
              <a:gd name="connsiteX1029" fmla="*/ 349287 w 5177464"/>
              <a:gd name="connsiteY1029" fmla="*/ 1238275 h 3253901"/>
              <a:gd name="connsiteX1030" fmla="*/ 392248 w 5177464"/>
              <a:gd name="connsiteY1030" fmla="*/ 1167609 h 3253901"/>
              <a:gd name="connsiteX1031" fmla="*/ 410148 w 5177464"/>
              <a:gd name="connsiteY1031" fmla="*/ 1175022 h 3253901"/>
              <a:gd name="connsiteX1032" fmla="*/ 410148 w 5177464"/>
              <a:gd name="connsiteY1032" fmla="*/ 1237559 h 3253901"/>
              <a:gd name="connsiteX1033" fmla="*/ 378853 w 5177464"/>
              <a:gd name="connsiteY1033" fmla="*/ 1250519 h 3253901"/>
              <a:gd name="connsiteX1034" fmla="*/ 588858 w 5177464"/>
              <a:gd name="connsiteY1034" fmla="*/ 1250519 h 3253901"/>
              <a:gd name="connsiteX1035" fmla="*/ 557563 w 5177464"/>
              <a:gd name="connsiteY1035" fmla="*/ 1237559 h 3253901"/>
              <a:gd name="connsiteX1036" fmla="*/ 557563 w 5177464"/>
              <a:gd name="connsiteY1036" fmla="*/ 1175022 h 3253901"/>
              <a:gd name="connsiteX1037" fmla="*/ 620153 w 5177464"/>
              <a:gd name="connsiteY1037" fmla="*/ 1175022 h 3253901"/>
              <a:gd name="connsiteX1038" fmla="*/ 620153 w 5177464"/>
              <a:gd name="connsiteY1038" fmla="*/ 1237559 h 3253901"/>
              <a:gd name="connsiteX1039" fmla="*/ 588858 w 5177464"/>
              <a:gd name="connsiteY1039" fmla="*/ 1250519 h 3253901"/>
              <a:gd name="connsiteX1040" fmla="*/ 798862 w 5177464"/>
              <a:gd name="connsiteY1040" fmla="*/ 1250519 h 3253901"/>
              <a:gd name="connsiteX1041" fmla="*/ 767567 w 5177464"/>
              <a:gd name="connsiteY1041" fmla="*/ 1237559 h 3253901"/>
              <a:gd name="connsiteX1042" fmla="*/ 767567 w 5177464"/>
              <a:gd name="connsiteY1042" fmla="*/ 1175022 h 3253901"/>
              <a:gd name="connsiteX1043" fmla="*/ 830157 w 5177464"/>
              <a:gd name="connsiteY1043" fmla="*/ 1175022 h 3253901"/>
              <a:gd name="connsiteX1044" fmla="*/ 830157 w 5177464"/>
              <a:gd name="connsiteY1044" fmla="*/ 1237559 h 3253901"/>
              <a:gd name="connsiteX1045" fmla="*/ 798862 w 5177464"/>
              <a:gd name="connsiteY1045" fmla="*/ 1250519 h 3253901"/>
              <a:gd name="connsiteX1046" fmla="*/ 1008042 w 5177464"/>
              <a:gd name="connsiteY1046" fmla="*/ 1250519 h 3253901"/>
              <a:gd name="connsiteX1047" fmla="*/ 976748 w 5177464"/>
              <a:gd name="connsiteY1047" fmla="*/ 1237559 h 3253901"/>
              <a:gd name="connsiteX1048" fmla="*/ 976748 w 5177464"/>
              <a:gd name="connsiteY1048" fmla="*/ 1175022 h 3253901"/>
              <a:gd name="connsiteX1049" fmla="*/ 1039337 w 5177464"/>
              <a:gd name="connsiteY1049" fmla="*/ 1175022 h 3253901"/>
              <a:gd name="connsiteX1050" fmla="*/ 1039337 w 5177464"/>
              <a:gd name="connsiteY1050" fmla="*/ 1237559 h 3253901"/>
              <a:gd name="connsiteX1051" fmla="*/ 1008042 w 5177464"/>
              <a:gd name="connsiteY1051" fmla="*/ 1250519 h 3253901"/>
              <a:gd name="connsiteX1052" fmla="*/ 1218046 w 5177464"/>
              <a:gd name="connsiteY1052" fmla="*/ 1250519 h 3253901"/>
              <a:gd name="connsiteX1053" fmla="*/ 1186752 w 5177464"/>
              <a:gd name="connsiteY1053" fmla="*/ 1237559 h 3253901"/>
              <a:gd name="connsiteX1054" fmla="*/ 1186752 w 5177464"/>
              <a:gd name="connsiteY1054" fmla="*/ 1175022 h 3253901"/>
              <a:gd name="connsiteX1055" fmla="*/ 1249341 w 5177464"/>
              <a:gd name="connsiteY1055" fmla="*/ 1175022 h 3253901"/>
              <a:gd name="connsiteX1056" fmla="*/ 1249341 w 5177464"/>
              <a:gd name="connsiteY1056" fmla="*/ 1237559 h 3253901"/>
              <a:gd name="connsiteX1057" fmla="*/ 1218046 w 5177464"/>
              <a:gd name="connsiteY1057" fmla="*/ 1250519 h 3253901"/>
              <a:gd name="connsiteX1058" fmla="*/ 1427227 w 5177464"/>
              <a:gd name="connsiteY1058" fmla="*/ 1250519 h 3253901"/>
              <a:gd name="connsiteX1059" fmla="*/ 1395932 w 5177464"/>
              <a:gd name="connsiteY1059" fmla="*/ 1237559 h 3253901"/>
              <a:gd name="connsiteX1060" fmla="*/ 1395932 w 5177464"/>
              <a:gd name="connsiteY1060" fmla="*/ 1175022 h 3253901"/>
              <a:gd name="connsiteX1061" fmla="*/ 1458522 w 5177464"/>
              <a:gd name="connsiteY1061" fmla="*/ 1175022 h 3253901"/>
              <a:gd name="connsiteX1062" fmla="*/ 1458522 w 5177464"/>
              <a:gd name="connsiteY1062" fmla="*/ 1237559 h 3253901"/>
              <a:gd name="connsiteX1063" fmla="*/ 1427227 w 5177464"/>
              <a:gd name="connsiteY1063" fmla="*/ 1250519 h 3253901"/>
              <a:gd name="connsiteX1064" fmla="*/ 1637231 w 5177464"/>
              <a:gd name="connsiteY1064" fmla="*/ 1250519 h 3253901"/>
              <a:gd name="connsiteX1065" fmla="*/ 1605936 w 5177464"/>
              <a:gd name="connsiteY1065" fmla="*/ 1237559 h 3253901"/>
              <a:gd name="connsiteX1066" fmla="*/ 1605936 w 5177464"/>
              <a:gd name="connsiteY1066" fmla="*/ 1175022 h 3253901"/>
              <a:gd name="connsiteX1067" fmla="*/ 1668526 w 5177464"/>
              <a:gd name="connsiteY1067" fmla="*/ 1175022 h 3253901"/>
              <a:gd name="connsiteX1068" fmla="*/ 1668526 w 5177464"/>
              <a:gd name="connsiteY1068" fmla="*/ 1237559 h 3253901"/>
              <a:gd name="connsiteX1069" fmla="*/ 1637231 w 5177464"/>
              <a:gd name="connsiteY1069" fmla="*/ 1250519 h 3253901"/>
              <a:gd name="connsiteX1070" fmla="*/ 3523973 w 5177464"/>
              <a:gd name="connsiteY1070" fmla="*/ 1250519 h 3253901"/>
              <a:gd name="connsiteX1071" fmla="*/ 3492678 w 5177464"/>
              <a:gd name="connsiteY1071" fmla="*/ 1237559 h 3253901"/>
              <a:gd name="connsiteX1072" fmla="*/ 3492678 w 5177464"/>
              <a:gd name="connsiteY1072" fmla="*/ 1175022 h 3253901"/>
              <a:gd name="connsiteX1073" fmla="*/ 3555268 w 5177464"/>
              <a:gd name="connsiteY1073" fmla="*/ 1175022 h 3253901"/>
              <a:gd name="connsiteX1074" fmla="*/ 3555268 w 5177464"/>
              <a:gd name="connsiteY1074" fmla="*/ 1237559 h 3253901"/>
              <a:gd name="connsiteX1075" fmla="*/ 3523973 w 5177464"/>
              <a:gd name="connsiteY1075" fmla="*/ 1250519 h 3253901"/>
              <a:gd name="connsiteX1076" fmla="*/ 3733154 w 5177464"/>
              <a:gd name="connsiteY1076" fmla="*/ 1250519 h 3253901"/>
              <a:gd name="connsiteX1077" fmla="*/ 3701859 w 5177464"/>
              <a:gd name="connsiteY1077" fmla="*/ 1237559 h 3253901"/>
              <a:gd name="connsiteX1078" fmla="*/ 3701859 w 5177464"/>
              <a:gd name="connsiteY1078" fmla="*/ 1175022 h 3253901"/>
              <a:gd name="connsiteX1079" fmla="*/ 3764448 w 5177464"/>
              <a:gd name="connsiteY1079" fmla="*/ 1175022 h 3253901"/>
              <a:gd name="connsiteX1080" fmla="*/ 3764448 w 5177464"/>
              <a:gd name="connsiteY1080" fmla="*/ 1237559 h 3253901"/>
              <a:gd name="connsiteX1081" fmla="*/ 3733154 w 5177464"/>
              <a:gd name="connsiteY1081" fmla="*/ 1250519 h 3253901"/>
              <a:gd name="connsiteX1082" fmla="*/ 3943158 w 5177464"/>
              <a:gd name="connsiteY1082" fmla="*/ 1250519 h 3253901"/>
              <a:gd name="connsiteX1083" fmla="*/ 3911863 w 5177464"/>
              <a:gd name="connsiteY1083" fmla="*/ 1237559 h 3253901"/>
              <a:gd name="connsiteX1084" fmla="*/ 3911863 w 5177464"/>
              <a:gd name="connsiteY1084" fmla="*/ 1175022 h 3253901"/>
              <a:gd name="connsiteX1085" fmla="*/ 3974453 w 5177464"/>
              <a:gd name="connsiteY1085" fmla="*/ 1175022 h 3253901"/>
              <a:gd name="connsiteX1086" fmla="*/ 3974453 w 5177464"/>
              <a:gd name="connsiteY1086" fmla="*/ 1237559 h 3253901"/>
              <a:gd name="connsiteX1087" fmla="*/ 3943158 w 5177464"/>
              <a:gd name="connsiteY1087" fmla="*/ 1250519 h 3253901"/>
              <a:gd name="connsiteX1088" fmla="*/ 4153162 w 5177464"/>
              <a:gd name="connsiteY1088" fmla="*/ 1250519 h 3253901"/>
              <a:gd name="connsiteX1089" fmla="*/ 4121867 w 5177464"/>
              <a:gd name="connsiteY1089" fmla="*/ 1237559 h 3253901"/>
              <a:gd name="connsiteX1090" fmla="*/ 4121867 w 5177464"/>
              <a:gd name="connsiteY1090" fmla="*/ 1175022 h 3253901"/>
              <a:gd name="connsiteX1091" fmla="*/ 4184457 w 5177464"/>
              <a:gd name="connsiteY1091" fmla="*/ 1175022 h 3253901"/>
              <a:gd name="connsiteX1092" fmla="*/ 4184457 w 5177464"/>
              <a:gd name="connsiteY1092" fmla="*/ 1237559 h 3253901"/>
              <a:gd name="connsiteX1093" fmla="*/ 4153162 w 5177464"/>
              <a:gd name="connsiteY1093" fmla="*/ 1250519 h 3253901"/>
              <a:gd name="connsiteX1094" fmla="*/ 4362343 w 5177464"/>
              <a:gd name="connsiteY1094" fmla="*/ 1250519 h 3253901"/>
              <a:gd name="connsiteX1095" fmla="*/ 4331048 w 5177464"/>
              <a:gd name="connsiteY1095" fmla="*/ 1237559 h 3253901"/>
              <a:gd name="connsiteX1096" fmla="*/ 4331048 w 5177464"/>
              <a:gd name="connsiteY1096" fmla="*/ 1175022 h 3253901"/>
              <a:gd name="connsiteX1097" fmla="*/ 4393637 w 5177464"/>
              <a:gd name="connsiteY1097" fmla="*/ 1175022 h 3253901"/>
              <a:gd name="connsiteX1098" fmla="*/ 4393637 w 5177464"/>
              <a:gd name="connsiteY1098" fmla="*/ 1237559 h 3253901"/>
              <a:gd name="connsiteX1099" fmla="*/ 4362343 w 5177464"/>
              <a:gd name="connsiteY1099" fmla="*/ 1250519 h 3253901"/>
              <a:gd name="connsiteX1100" fmla="*/ 4572347 w 5177464"/>
              <a:gd name="connsiteY1100" fmla="*/ 1250519 h 3253901"/>
              <a:gd name="connsiteX1101" fmla="*/ 4541052 w 5177464"/>
              <a:gd name="connsiteY1101" fmla="*/ 1237559 h 3253901"/>
              <a:gd name="connsiteX1102" fmla="*/ 4541052 w 5177464"/>
              <a:gd name="connsiteY1102" fmla="*/ 1175022 h 3253901"/>
              <a:gd name="connsiteX1103" fmla="*/ 4603641 w 5177464"/>
              <a:gd name="connsiteY1103" fmla="*/ 1175022 h 3253901"/>
              <a:gd name="connsiteX1104" fmla="*/ 4603641 w 5177464"/>
              <a:gd name="connsiteY1104" fmla="*/ 1237559 h 3253901"/>
              <a:gd name="connsiteX1105" fmla="*/ 4572347 w 5177464"/>
              <a:gd name="connsiteY1105" fmla="*/ 1250519 h 3253901"/>
              <a:gd name="connsiteX1106" fmla="*/ 4782351 w 5177464"/>
              <a:gd name="connsiteY1106" fmla="*/ 1250519 h 3253901"/>
              <a:gd name="connsiteX1107" fmla="*/ 4751056 w 5177464"/>
              <a:gd name="connsiteY1107" fmla="*/ 1237559 h 3253901"/>
              <a:gd name="connsiteX1108" fmla="*/ 4751056 w 5177464"/>
              <a:gd name="connsiteY1108" fmla="*/ 1175022 h 3253901"/>
              <a:gd name="connsiteX1109" fmla="*/ 4767125 w 5177464"/>
              <a:gd name="connsiteY1109" fmla="*/ 1168368 h 3253901"/>
              <a:gd name="connsiteX1110" fmla="*/ 4810081 w 5177464"/>
              <a:gd name="connsiteY1110" fmla="*/ 1239035 h 3253901"/>
              <a:gd name="connsiteX1111" fmla="*/ 1846823 w 5177464"/>
              <a:gd name="connsiteY1111" fmla="*/ 1280553 h 3253901"/>
              <a:gd name="connsiteX1112" fmla="*/ 1794528 w 5177464"/>
              <a:gd name="connsiteY1112" fmla="*/ 1258953 h 3253901"/>
              <a:gd name="connsiteX1113" fmla="*/ 1794528 w 5177464"/>
              <a:gd name="connsiteY1113" fmla="*/ 1154451 h 3253901"/>
              <a:gd name="connsiteX1114" fmla="*/ 1899118 w 5177464"/>
              <a:gd name="connsiteY1114" fmla="*/ 1154451 h 3253901"/>
              <a:gd name="connsiteX1115" fmla="*/ 1899118 w 5177464"/>
              <a:gd name="connsiteY1115" fmla="*/ 1258953 h 3253901"/>
              <a:gd name="connsiteX1116" fmla="*/ 1846823 w 5177464"/>
              <a:gd name="connsiteY1116" fmla="*/ 1280553 h 3253901"/>
              <a:gd name="connsiteX1117" fmla="*/ 2056210 w 5177464"/>
              <a:gd name="connsiteY1117" fmla="*/ 1280553 h 3253901"/>
              <a:gd name="connsiteX1118" fmla="*/ 2004532 w 5177464"/>
              <a:gd name="connsiteY1118" fmla="*/ 1258953 h 3253901"/>
              <a:gd name="connsiteX1119" fmla="*/ 2004532 w 5177464"/>
              <a:gd name="connsiteY1119" fmla="*/ 1154451 h 3253901"/>
              <a:gd name="connsiteX1120" fmla="*/ 2109122 w 5177464"/>
              <a:gd name="connsiteY1120" fmla="*/ 1154451 h 3253901"/>
              <a:gd name="connsiteX1121" fmla="*/ 2109122 w 5177464"/>
              <a:gd name="connsiteY1121" fmla="*/ 1258953 h 3253901"/>
              <a:gd name="connsiteX1122" fmla="*/ 2056210 w 5177464"/>
              <a:gd name="connsiteY1122" fmla="*/ 1280553 h 3253901"/>
              <a:gd name="connsiteX1123" fmla="*/ 2266008 w 5177464"/>
              <a:gd name="connsiteY1123" fmla="*/ 1280553 h 3253901"/>
              <a:gd name="connsiteX1124" fmla="*/ 2213713 w 5177464"/>
              <a:gd name="connsiteY1124" fmla="*/ 1258953 h 3253901"/>
              <a:gd name="connsiteX1125" fmla="*/ 2213713 w 5177464"/>
              <a:gd name="connsiteY1125" fmla="*/ 1154451 h 3253901"/>
              <a:gd name="connsiteX1126" fmla="*/ 2318303 w 5177464"/>
              <a:gd name="connsiteY1126" fmla="*/ 1154451 h 3253901"/>
              <a:gd name="connsiteX1127" fmla="*/ 2318303 w 5177464"/>
              <a:gd name="connsiteY1127" fmla="*/ 1258953 h 3253901"/>
              <a:gd name="connsiteX1128" fmla="*/ 2266008 w 5177464"/>
              <a:gd name="connsiteY1128" fmla="*/ 1280553 h 3253901"/>
              <a:gd name="connsiteX1129" fmla="*/ 2475188 w 5177464"/>
              <a:gd name="connsiteY1129" fmla="*/ 1280553 h 3253901"/>
              <a:gd name="connsiteX1130" fmla="*/ 2422893 w 5177464"/>
              <a:gd name="connsiteY1130" fmla="*/ 1258953 h 3253901"/>
              <a:gd name="connsiteX1131" fmla="*/ 2422893 w 5177464"/>
              <a:gd name="connsiteY1131" fmla="*/ 1154451 h 3253901"/>
              <a:gd name="connsiteX1132" fmla="*/ 2527484 w 5177464"/>
              <a:gd name="connsiteY1132" fmla="*/ 1154451 h 3253901"/>
              <a:gd name="connsiteX1133" fmla="*/ 2527484 w 5177464"/>
              <a:gd name="connsiteY1133" fmla="*/ 1258953 h 3253901"/>
              <a:gd name="connsiteX1134" fmla="*/ 2475188 w 5177464"/>
              <a:gd name="connsiteY1134" fmla="*/ 1280553 h 3253901"/>
              <a:gd name="connsiteX1135" fmla="*/ 2685192 w 5177464"/>
              <a:gd name="connsiteY1135" fmla="*/ 1280553 h 3253901"/>
              <a:gd name="connsiteX1136" fmla="*/ 2632897 w 5177464"/>
              <a:gd name="connsiteY1136" fmla="*/ 1258953 h 3253901"/>
              <a:gd name="connsiteX1137" fmla="*/ 2632897 w 5177464"/>
              <a:gd name="connsiteY1137" fmla="*/ 1154451 h 3253901"/>
              <a:gd name="connsiteX1138" fmla="*/ 2737488 w 5177464"/>
              <a:gd name="connsiteY1138" fmla="*/ 1154451 h 3253901"/>
              <a:gd name="connsiteX1139" fmla="*/ 2737488 w 5177464"/>
              <a:gd name="connsiteY1139" fmla="*/ 1258953 h 3253901"/>
              <a:gd name="connsiteX1140" fmla="*/ 2685192 w 5177464"/>
              <a:gd name="connsiteY1140" fmla="*/ 1280553 h 3253901"/>
              <a:gd name="connsiteX1141" fmla="*/ 2895196 w 5177464"/>
              <a:gd name="connsiteY1141" fmla="*/ 1280553 h 3253901"/>
              <a:gd name="connsiteX1142" fmla="*/ 2842901 w 5177464"/>
              <a:gd name="connsiteY1142" fmla="*/ 1258953 h 3253901"/>
              <a:gd name="connsiteX1143" fmla="*/ 2842901 w 5177464"/>
              <a:gd name="connsiteY1143" fmla="*/ 1154451 h 3253901"/>
              <a:gd name="connsiteX1144" fmla="*/ 2947492 w 5177464"/>
              <a:gd name="connsiteY1144" fmla="*/ 1154451 h 3253901"/>
              <a:gd name="connsiteX1145" fmla="*/ 2947492 w 5177464"/>
              <a:gd name="connsiteY1145" fmla="*/ 1258953 h 3253901"/>
              <a:gd name="connsiteX1146" fmla="*/ 2895196 w 5177464"/>
              <a:gd name="connsiteY1146" fmla="*/ 1280553 h 3253901"/>
              <a:gd name="connsiteX1147" fmla="*/ 3104377 w 5177464"/>
              <a:gd name="connsiteY1147" fmla="*/ 1280553 h 3253901"/>
              <a:gd name="connsiteX1148" fmla="*/ 3052082 w 5177464"/>
              <a:gd name="connsiteY1148" fmla="*/ 1258953 h 3253901"/>
              <a:gd name="connsiteX1149" fmla="*/ 3052082 w 5177464"/>
              <a:gd name="connsiteY1149" fmla="*/ 1154451 h 3253901"/>
              <a:gd name="connsiteX1150" fmla="*/ 3156672 w 5177464"/>
              <a:gd name="connsiteY1150" fmla="*/ 1154451 h 3253901"/>
              <a:gd name="connsiteX1151" fmla="*/ 3156672 w 5177464"/>
              <a:gd name="connsiteY1151" fmla="*/ 1258953 h 3253901"/>
              <a:gd name="connsiteX1152" fmla="*/ 3104377 w 5177464"/>
              <a:gd name="connsiteY1152" fmla="*/ 1280553 h 3253901"/>
              <a:gd name="connsiteX1153" fmla="*/ 3314381 w 5177464"/>
              <a:gd name="connsiteY1153" fmla="*/ 1280553 h 3253901"/>
              <a:gd name="connsiteX1154" fmla="*/ 3262086 w 5177464"/>
              <a:gd name="connsiteY1154" fmla="*/ 1258953 h 3253901"/>
              <a:gd name="connsiteX1155" fmla="*/ 3262086 w 5177464"/>
              <a:gd name="connsiteY1155" fmla="*/ 1154451 h 3253901"/>
              <a:gd name="connsiteX1156" fmla="*/ 3366676 w 5177464"/>
              <a:gd name="connsiteY1156" fmla="*/ 1154451 h 3253901"/>
              <a:gd name="connsiteX1157" fmla="*/ 3366676 w 5177464"/>
              <a:gd name="connsiteY1157" fmla="*/ 1258953 h 3253901"/>
              <a:gd name="connsiteX1158" fmla="*/ 3314381 w 5177464"/>
              <a:gd name="connsiteY1158" fmla="*/ 1280553 h 3253901"/>
              <a:gd name="connsiteX1159" fmla="*/ 1741409 w 5177464"/>
              <a:gd name="connsiteY1159" fmla="*/ 1340828 h 3253901"/>
              <a:gd name="connsiteX1160" fmla="*/ 1720409 w 5177464"/>
              <a:gd name="connsiteY1160" fmla="*/ 1332188 h 3253901"/>
              <a:gd name="connsiteX1161" fmla="*/ 1720409 w 5177464"/>
              <a:gd name="connsiteY1161" fmla="*/ 1290222 h 3253901"/>
              <a:gd name="connsiteX1162" fmla="*/ 1762410 w 5177464"/>
              <a:gd name="connsiteY1162" fmla="*/ 1290222 h 3253901"/>
              <a:gd name="connsiteX1163" fmla="*/ 1762410 w 5177464"/>
              <a:gd name="connsiteY1163" fmla="*/ 1332188 h 3253901"/>
              <a:gd name="connsiteX1164" fmla="*/ 1741409 w 5177464"/>
              <a:gd name="connsiteY1164" fmla="*/ 1340828 h 3253901"/>
              <a:gd name="connsiteX1165" fmla="*/ 2580602 w 5177464"/>
              <a:gd name="connsiteY1165" fmla="*/ 1340828 h 3253901"/>
              <a:gd name="connsiteX1166" fmla="*/ 2559602 w 5177464"/>
              <a:gd name="connsiteY1166" fmla="*/ 1332188 h 3253901"/>
              <a:gd name="connsiteX1167" fmla="*/ 2559602 w 5177464"/>
              <a:gd name="connsiteY1167" fmla="*/ 1290222 h 3253901"/>
              <a:gd name="connsiteX1168" fmla="*/ 2601603 w 5177464"/>
              <a:gd name="connsiteY1168" fmla="*/ 1290222 h 3253901"/>
              <a:gd name="connsiteX1169" fmla="*/ 2601603 w 5177464"/>
              <a:gd name="connsiteY1169" fmla="*/ 1332188 h 3253901"/>
              <a:gd name="connsiteX1170" fmla="*/ 2580602 w 5177464"/>
              <a:gd name="connsiteY1170" fmla="*/ 1340828 h 3253901"/>
              <a:gd name="connsiteX1171" fmla="*/ 4875107 w 5177464"/>
              <a:gd name="connsiteY1171" fmla="*/ 1350122 h 3253901"/>
              <a:gd name="connsiteX1172" fmla="*/ 4855646 w 5177464"/>
              <a:gd name="connsiteY1172" fmla="*/ 1342062 h 3253901"/>
              <a:gd name="connsiteX1173" fmla="*/ 4842675 w 5177464"/>
              <a:gd name="connsiteY1173" fmla="*/ 1310794 h 3253901"/>
              <a:gd name="connsiteX1174" fmla="*/ 4847147 w 5177464"/>
              <a:gd name="connsiteY1174" fmla="*/ 1300013 h 3253901"/>
              <a:gd name="connsiteX1175" fmla="*/ 4865540 w 5177464"/>
              <a:gd name="connsiteY1175" fmla="*/ 1330272 h 3253901"/>
              <a:gd name="connsiteX1176" fmla="*/ 283214 w 5177464"/>
              <a:gd name="connsiteY1176" fmla="*/ 1351315 h 3253901"/>
              <a:gd name="connsiteX1177" fmla="*/ 293358 w 5177464"/>
              <a:gd name="connsiteY1177" fmla="*/ 1330272 h 3253901"/>
              <a:gd name="connsiteX1178" fmla="*/ 313123 w 5177464"/>
              <a:gd name="connsiteY1178" fmla="*/ 1297761 h 3253901"/>
              <a:gd name="connsiteX1179" fmla="*/ 318529 w 5177464"/>
              <a:gd name="connsiteY1179" fmla="*/ 1310794 h 3253901"/>
              <a:gd name="connsiteX1180" fmla="*/ 305558 w 5177464"/>
              <a:gd name="connsiteY1180" fmla="*/ 1342062 h 3253901"/>
              <a:gd name="connsiteX1181" fmla="*/ 484267 w 5177464"/>
              <a:gd name="connsiteY1181" fmla="*/ 1355022 h 3253901"/>
              <a:gd name="connsiteX1182" fmla="*/ 452973 w 5177464"/>
              <a:gd name="connsiteY1182" fmla="*/ 1342062 h 3253901"/>
              <a:gd name="connsiteX1183" fmla="*/ 452973 w 5177464"/>
              <a:gd name="connsiteY1183" fmla="*/ 1279525 h 3253901"/>
              <a:gd name="connsiteX1184" fmla="*/ 515562 w 5177464"/>
              <a:gd name="connsiteY1184" fmla="*/ 1279525 h 3253901"/>
              <a:gd name="connsiteX1185" fmla="*/ 515562 w 5177464"/>
              <a:gd name="connsiteY1185" fmla="*/ 1342062 h 3253901"/>
              <a:gd name="connsiteX1186" fmla="*/ 484267 w 5177464"/>
              <a:gd name="connsiteY1186" fmla="*/ 1355022 h 3253901"/>
              <a:gd name="connsiteX1187" fmla="*/ 693448 w 5177464"/>
              <a:gd name="connsiteY1187" fmla="*/ 1355022 h 3253901"/>
              <a:gd name="connsiteX1188" fmla="*/ 662153 w 5177464"/>
              <a:gd name="connsiteY1188" fmla="*/ 1342062 h 3253901"/>
              <a:gd name="connsiteX1189" fmla="*/ 662153 w 5177464"/>
              <a:gd name="connsiteY1189" fmla="*/ 1279525 h 3253901"/>
              <a:gd name="connsiteX1190" fmla="*/ 724743 w 5177464"/>
              <a:gd name="connsiteY1190" fmla="*/ 1279525 h 3253901"/>
              <a:gd name="connsiteX1191" fmla="*/ 724743 w 5177464"/>
              <a:gd name="connsiteY1191" fmla="*/ 1342062 h 3253901"/>
              <a:gd name="connsiteX1192" fmla="*/ 693448 w 5177464"/>
              <a:gd name="connsiteY1192" fmla="*/ 1355022 h 3253901"/>
              <a:gd name="connsiteX1193" fmla="*/ 903452 w 5177464"/>
              <a:gd name="connsiteY1193" fmla="*/ 1355022 h 3253901"/>
              <a:gd name="connsiteX1194" fmla="*/ 872157 w 5177464"/>
              <a:gd name="connsiteY1194" fmla="*/ 1342062 h 3253901"/>
              <a:gd name="connsiteX1195" fmla="*/ 872157 w 5177464"/>
              <a:gd name="connsiteY1195" fmla="*/ 1279525 h 3253901"/>
              <a:gd name="connsiteX1196" fmla="*/ 934747 w 5177464"/>
              <a:gd name="connsiteY1196" fmla="*/ 1279525 h 3253901"/>
              <a:gd name="connsiteX1197" fmla="*/ 934747 w 5177464"/>
              <a:gd name="connsiteY1197" fmla="*/ 1342062 h 3253901"/>
              <a:gd name="connsiteX1198" fmla="*/ 903452 w 5177464"/>
              <a:gd name="connsiteY1198" fmla="*/ 1355022 h 3253901"/>
              <a:gd name="connsiteX1199" fmla="*/ 1112632 w 5177464"/>
              <a:gd name="connsiteY1199" fmla="*/ 1355022 h 3253901"/>
              <a:gd name="connsiteX1200" fmla="*/ 1081338 w 5177464"/>
              <a:gd name="connsiteY1200" fmla="*/ 1342062 h 3253901"/>
              <a:gd name="connsiteX1201" fmla="*/ 1081338 w 5177464"/>
              <a:gd name="connsiteY1201" fmla="*/ 1279525 h 3253901"/>
              <a:gd name="connsiteX1202" fmla="*/ 1143927 w 5177464"/>
              <a:gd name="connsiteY1202" fmla="*/ 1279525 h 3253901"/>
              <a:gd name="connsiteX1203" fmla="*/ 1143927 w 5177464"/>
              <a:gd name="connsiteY1203" fmla="*/ 1342062 h 3253901"/>
              <a:gd name="connsiteX1204" fmla="*/ 1112632 w 5177464"/>
              <a:gd name="connsiteY1204" fmla="*/ 1355022 h 3253901"/>
              <a:gd name="connsiteX1205" fmla="*/ 1322636 w 5177464"/>
              <a:gd name="connsiteY1205" fmla="*/ 1355022 h 3253901"/>
              <a:gd name="connsiteX1206" fmla="*/ 1291342 w 5177464"/>
              <a:gd name="connsiteY1206" fmla="*/ 1342062 h 3253901"/>
              <a:gd name="connsiteX1207" fmla="*/ 1291342 w 5177464"/>
              <a:gd name="connsiteY1207" fmla="*/ 1279525 h 3253901"/>
              <a:gd name="connsiteX1208" fmla="*/ 1353931 w 5177464"/>
              <a:gd name="connsiteY1208" fmla="*/ 1279525 h 3253901"/>
              <a:gd name="connsiteX1209" fmla="*/ 1353931 w 5177464"/>
              <a:gd name="connsiteY1209" fmla="*/ 1342062 h 3253901"/>
              <a:gd name="connsiteX1210" fmla="*/ 1322636 w 5177464"/>
              <a:gd name="connsiteY1210" fmla="*/ 1355022 h 3253901"/>
              <a:gd name="connsiteX1211" fmla="*/ 1532640 w 5177464"/>
              <a:gd name="connsiteY1211" fmla="*/ 1355022 h 3253901"/>
              <a:gd name="connsiteX1212" fmla="*/ 1501346 w 5177464"/>
              <a:gd name="connsiteY1212" fmla="*/ 1342062 h 3253901"/>
              <a:gd name="connsiteX1213" fmla="*/ 1501346 w 5177464"/>
              <a:gd name="connsiteY1213" fmla="*/ 1279525 h 3253901"/>
              <a:gd name="connsiteX1214" fmla="*/ 1563935 w 5177464"/>
              <a:gd name="connsiteY1214" fmla="*/ 1279525 h 3253901"/>
              <a:gd name="connsiteX1215" fmla="*/ 1563935 w 5177464"/>
              <a:gd name="connsiteY1215" fmla="*/ 1342062 h 3253901"/>
              <a:gd name="connsiteX1216" fmla="*/ 1532640 w 5177464"/>
              <a:gd name="connsiteY1216" fmla="*/ 1355022 h 3253901"/>
              <a:gd name="connsiteX1217" fmla="*/ 4467756 w 5177464"/>
              <a:gd name="connsiteY1217" fmla="*/ 1355022 h 3253901"/>
              <a:gd name="connsiteX1218" fmla="*/ 4436461 w 5177464"/>
              <a:gd name="connsiteY1218" fmla="*/ 1342062 h 3253901"/>
              <a:gd name="connsiteX1219" fmla="*/ 4436461 w 5177464"/>
              <a:gd name="connsiteY1219" fmla="*/ 1279525 h 3253901"/>
              <a:gd name="connsiteX1220" fmla="*/ 4499051 w 5177464"/>
              <a:gd name="connsiteY1220" fmla="*/ 1279525 h 3253901"/>
              <a:gd name="connsiteX1221" fmla="*/ 4499051 w 5177464"/>
              <a:gd name="connsiteY1221" fmla="*/ 1342062 h 3253901"/>
              <a:gd name="connsiteX1222" fmla="*/ 4467756 w 5177464"/>
              <a:gd name="connsiteY1222" fmla="*/ 1355022 h 3253901"/>
              <a:gd name="connsiteX1223" fmla="*/ 4676937 w 5177464"/>
              <a:gd name="connsiteY1223" fmla="*/ 1355022 h 3253901"/>
              <a:gd name="connsiteX1224" fmla="*/ 4645642 w 5177464"/>
              <a:gd name="connsiteY1224" fmla="*/ 1342062 h 3253901"/>
              <a:gd name="connsiteX1225" fmla="*/ 4645642 w 5177464"/>
              <a:gd name="connsiteY1225" fmla="*/ 1279525 h 3253901"/>
              <a:gd name="connsiteX1226" fmla="*/ 4708231 w 5177464"/>
              <a:gd name="connsiteY1226" fmla="*/ 1279525 h 3253901"/>
              <a:gd name="connsiteX1227" fmla="*/ 4708231 w 5177464"/>
              <a:gd name="connsiteY1227" fmla="*/ 1342062 h 3253901"/>
              <a:gd name="connsiteX1228" fmla="*/ 4676937 w 5177464"/>
              <a:gd name="connsiteY1228" fmla="*/ 1355022 h 3253901"/>
              <a:gd name="connsiteX1229" fmla="*/ 3628564 w 5177464"/>
              <a:gd name="connsiteY1229" fmla="*/ 1355845 h 3253901"/>
              <a:gd name="connsiteX1230" fmla="*/ 3597269 w 5177464"/>
              <a:gd name="connsiteY1230" fmla="*/ 1342885 h 3253901"/>
              <a:gd name="connsiteX1231" fmla="*/ 3597269 w 5177464"/>
              <a:gd name="connsiteY1231" fmla="*/ 1280348 h 3253901"/>
              <a:gd name="connsiteX1232" fmla="*/ 3659858 w 5177464"/>
              <a:gd name="connsiteY1232" fmla="*/ 1280348 h 3253901"/>
              <a:gd name="connsiteX1233" fmla="*/ 3659858 w 5177464"/>
              <a:gd name="connsiteY1233" fmla="*/ 1342885 h 3253901"/>
              <a:gd name="connsiteX1234" fmla="*/ 3628564 w 5177464"/>
              <a:gd name="connsiteY1234" fmla="*/ 1355845 h 3253901"/>
              <a:gd name="connsiteX1235" fmla="*/ 3838568 w 5177464"/>
              <a:gd name="connsiteY1235" fmla="*/ 1355845 h 3253901"/>
              <a:gd name="connsiteX1236" fmla="*/ 3807273 w 5177464"/>
              <a:gd name="connsiteY1236" fmla="*/ 1342885 h 3253901"/>
              <a:gd name="connsiteX1237" fmla="*/ 3807273 w 5177464"/>
              <a:gd name="connsiteY1237" fmla="*/ 1280348 h 3253901"/>
              <a:gd name="connsiteX1238" fmla="*/ 3869862 w 5177464"/>
              <a:gd name="connsiteY1238" fmla="*/ 1280348 h 3253901"/>
              <a:gd name="connsiteX1239" fmla="*/ 3869862 w 5177464"/>
              <a:gd name="connsiteY1239" fmla="*/ 1342885 h 3253901"/>
              <a:gd name="connsiteX1240" fmla="*/ 3838568 w 5177464"/>
              <a:gd name="connsiteY1240" fmla="*/ 1355845 h 3253901"/>
              <a:gd name="connsiteX1241" fmla="*/ 4047748 w 5177464"/>
              <a:gd name="connsiteY1241" fmla="*/ 1355845 h 3253901"/>
              <a:gd name="connsiteX1242" fmla="*/ 4016453 w 5177464"/>
              <a:gd name="connsiteY1242" fmla="*/ 1342885 h 3253901"/>
              <a:gd name="connsiteX1243" fmla="*/ 4016453 w 5177464"/>
              <a:gd name="connsiteY1243" fmla="*/ 1280348 h 3253901"/>
              <a:gd name="connsiteX1244" fmla="*/ 4079043 w 5177464"/>
              <a:gd name="connsiteY1244" fmla="*/ 1280348 h 3253901"/>
              <a:gd name="connsiteX1245" fmla="*/ 4079043 w 5177464"/>
              <a:gd name="connsiteY1245" fmla="*/ 1342885 h 3253901"/>
              <a:gd name="connsiteX1246" fmla="*/ 4047748 w 5177464"/>
              <a:gd name="connsiteY1246" fmla="*/ 1355845 h 3253901"/>
              <a:gd name="connsiteX1247" fmla="*/ 3419383 w 5177464"/>
              <a:gd name="connsiteY1247" fmla="*/ 1370039 h 3253901"/>
              <a:gd name="connsiteX1248" fmla="*/ 3377382 w 5177464"/>
              <a:gd name="connsiteY1248" fmla="*/ 1352759 h 3253901"/>
              <a:gd name="connsiteX1249" fmla="*/ 3377382 w 5177464"/>
              <a:gd name="connsiteY1249" fmla="*/ 1268828 h 3253901"/>
              <a:gd name="connsiteX1250" fmla="*/ 3461384 w 5177464"/>
              <a:gd name="connsiteY1250" fmla="*/ 1268828 h 3253901"/>
              <a:gd name="connsiteX1251" fmla="*/ 3461384 w 5177464"/>
              <a:gd name="connsiteY1251" fmla="*/ 1352759 h 3253901"/>
              <a:gd name="connsiteX1252" fmla="*/ 3419383 w 5177464"/>
              <a:gd name="connsiteY1252" fmla="*/ 1370039 h 3253901"/>
              <a:gd name="connsiteX1253" fmla="*/ 1951413 w 5177464"/>
              <a:gd name="connsiteY1253" fmla="*/ 1385056 h 3253901"/>
              <a:gd name="connsiteX1254" fmla="*/ 1899118 w 5177464"/>
              <a:gd name="connsiteY1254" fmla="*/ 1363456 h 3253901"/>
              <a:gd name="connsiteX1255" fmla="*/ 1899118 w 5177464"/>
              <a:gd name="connsiteY1255" fmla="*/ 1258953 h 3253901"/>
              <a:gd name="connsiteX1256" fmla="*/ 2003709 w 5177464"/>
              <a:gd name="connsiteY1256" fmla="*/ 1258953 h 3253901"/>
              <a:gd name="connsiteX1257" fmla="*/ 2003709 w 5177464"/>
              <a:gd name="connsiteY1257" fmla="*/ 1363456 h 3253901"/>
              <a:gd name="connsiteX1258" fmla="*/ 1951413 w 5177464"/>
              <a:gd name="connsiteY1258" fmla="*/ 1385056 h 3253901"/>
              <a:gd name="connsiteX1259" fmla="*/ 2161418 w 5177464"/>
              <a:gd name="connsiteY1259" fmla="*/ 1385056 h 3253901"/>
              <a:gd name="connsiteX1260" fmla="*/ 2109122 w 5177464"/>
              <a:gd name="connsiteY1260" fmla="*/ 1363456 h 3253901"/>
              <a:gd name="connsiteX1261" fmla="*/ 2109122 w 5177464"/>
              <a:gd name="connsiteY1261" fmla="*/ 1258953 h 3253901"/>
              <a:gd name="connsiteX1262" fmla="*/ 2213713 w 5177464"/>
              <a:gd name="connsiteY1262" fmla="*/ 1258953 h 3253901"/>
              <a:gd name="connsiteX1263" fmla="*/ 2213713 w 5177464"/>
              <a:gd name="connsiteY1263" fmla="*/ 1363456 h 3253901"/>
              <a:gd name="connsiteX1264" fmla="*/ 2161418 w 5177464"/>
              <a:gd name="connsiteY1264" fmla="*/ 1385056 h 3253901"/>
              <a:gd name="connsiteX1265" fmla="*/ 2370598 w 5177464"/>
              <a:gd name="connsiteY1265" fmla="*/ 1385056 h 3253901"/>
              <a:gd name="connsiteX1266" fmla="*/ 2318303 w 5177464"/>
              <a:gd name="connsiteY1266" fmla="*/ 1363456 h 3253901"/>
              <a:gd name="connsiteX1267" fmla="*/ 2318303 w 5177464"/>
              <a:gd name="connsiteY1267" fmla="*/ 1258953 h 3253901"/>
              <a:gd name="connsiteX1268" fmla="*/ 2422893 w 5177464"/>
              <a:gd name="connsiteY1268" fmla="*/ 1258953 h 3253901"/>
              <a:gd name="connsiteX1269" fmla="*/ 2422893 w 5177464"/>
              <a:gd name="connsiteY1269" fmla="*/ 1363456 h 3253901"/>
              <a:gd name="connsiteX1270" fmla="*/ 2370598 w 5177464"/>
              <a:gd name="connsiteY1270" fmla="*/ 1385056 h 3253901"/>
              <a:gd name="connsiteX1271" fmla="*/ 2790606 w 5177464"/>
              <a:gd name="connsiteY1271" fmla="*/ 1385056 h 3253901"/>
              <a:gd name="connsiteX1272" fmla="*/ 2738311 w 5177464"/>
              <a:gd name="connsiteY1272" fmla="*/ 1363456 h 3253901"/>
              <a:gd name="connsiteX1273" fmla="*/ 2738311 w 5177464"/>
              <a:gd name="connsiteY1273" fmla="*/ 1258953 h 3253901"/>
              <a:gd name="connsiteX1274" fmla="*/ 2842901 w 5177464"/>
              <a:gd name="connsiteY1274" fmla="*/ 1258953 h 3253901"/>
              <a:gd name="connsiteX1275" fmla="*/ 2842901 w 5177464"/>
              <a:gd name="connsiteY1275" fmla="*/ 1363456 h 3253901"/>
              <a:gd name="connsiteX1276" fmla="*/ 2790606 w 5177464"/>
              <a:gd name="connsiteY1276" fmla="*/ 1385056 h 3253901"/>
              <a:gd name="connsiteX1277" fmla="*/ 2999787 w 5177464"/>
              <a:gd name="connsiteY1277" fmla="*/ 1385056 h 3253901"/>
              <a:gd name="connsiteX1278" fmla="*/ 2947492 w 5177464"/>
              <a:gd name="connsiteY1278" fmla="*/ 1363456 h 3253901"/>
              <a:gd name="connsiteX1279" fmla="*/ 2947492 w 5177464"/>
              <a:gd name="connsiteY1279" fmla="*/ 1258953 h 3253901"/>
              <a:gd name="connsiteX1280" fmla="*/ 3052082 w 5177464"/>
              <a:gd name="connsiteY1280" fmla="*/ 1258953 h 3253901"/>
              <a:gd name="connsiteX1281" fmla="*/ 3052082 w 5177464"/>
              <a:gd name="connsiteY1281" fmla="*/ 1363456 h 3253901"/>
              <a:gd name="connsiteX1282" fmla="*/ 2999787 w 5177464"/>
              <a:gd name="connsiteY1282" fmla="*/ 1385056 h 3253901"/>
              <a:gd name="connsiteX1283" fmla="*/ 3209791 w 5177464"/>
              <a:gd name="connsiteY1283" fmla="*/ 1385056 h 3253901"/>
              <a:gd name="connsiteX1284" fmla="*/ 3157496 w 5177464"/>
              <a:gd name="connsiteY1284" fmla="*/ 1363456 h 3253901"/>
              <a:gd name="connsiteX1285" fmla="*/ 3157496 w 5177464"/>
              <a:gd name="connsiteY1285" fmla="*/ 1258953 h 3253901"/>
              <a:gd name="connsiteX1286" fmla="*/ 3262086 w 5177464"/>
              <a:gd name="connsiteY1286" fmla="*/ 1258953 h 3253901"/>
              <a:gd name="connsiteX1287" fmla="*/ 3262086 w 5177464"/>
              <a:gd name="connsiteY1287" fmla="*/ 1363456 h 3253901"/>
              <a:gd name="connsiteX1288" fmla="*/ 3209791 w 5177464"/>
              <a:gd name="connsiteY1288" fmla="*/ 1385056 h 3253901"/>
              <a:gd name="connsiteX1289" fmla="*/ 4258164 w 5177464"/>
              <a:gd name="connsiteY1289" fmla="*/ 1385056 h 3253901"/>
              <a:gd name="connsiteX1290" fmla="*/ 4205869 w 5177464"/>
              <a:gd name="connsiteY1290" fmla="*/ 1363456 h 3253901"/>
              <a:gd name="connsiteX1291" fmla="*/ 4205869 w 5177464"/>
              <a:gd name="connsiteY1291" fmla="*/ 1258953 h 3253901"/>
              <a:gd name="connsiteX1292" fmla="*/ 4310459 w 5177464"/>
              <a:gd name="connsiteY1292" fmla="*/ 1258953 h 3253901"/>
              <a:gd name="connsiteX1293" fmla="*/ 4310459 w 5177464"/>
              <a:gd name="connsiteY1293" fmla="*/ 1363456 h 3253901"/>
              <a:gd name="connsiteX1294" fmla="*/ 4258164 w 5177464"/>
              <a:gd name="connsiteY1294" fmla="*/ 1385056 h 3253901"/>
              <a:gd name="connsiteX1295" fmla="*/ 1636819 w 5177464"/>
              <a:gd name="connsiteY1295" fmla="*/ 1445330 h 3253901"/>
              <a:gd name="connsiteX1296" fmla="*/ 1615819 w 5177464"/>
              <a:gd name="connsiteY1296" fmla="*/ 1436691 h 3253901"/>
              <a:gd name="connsiteX1297" fmla="*/ 1615819 w 5177464"/>
              <a:gd name="connsiteY1297" fmla="*/ 1394725 h 3253901"/>
              <a:gd name="connsiteX1298" fmla="*/ 1657820 w 5177464"/>
              <a:gd name="connsiteY1298" fmla="*/ 1394725 h 3253901"/>
              <a:gd name="connsiteX1299" fmla="*/ 1657820 w 5177464"/>
              <a:gd name="connsiteY1299" fmla="*/ 1436691 h 3253901"/>
              <a:gd name="connsiteX1300" fmla="*/ 1636819 w 5177464"/>
              <a:gd name="connsiteY1300" fmla="*/ 1445330 h 3253901"/>
              <a:gd name="connsiteX1301" fmla="*/ 1846823 w 5177464"/>
              <a:gd name="connsiteY1301" fmla="*/ 1445330 h 3253901"/>
              <a:gd name="connsiteX1302" fmla="*/ 1825823 w 5177464"/>
              <a:gd name="connsiteY1302" fmla="*/ 1436691 h 3253901"/>
              <a:gd name="connsiteX1303" fmla="*/ 1825823 w 5177464"/>
              <a:gd name="connsiteY1303" fmla="*/ 1394725 h 3253901"/>
              <a:gd name="connsiteX1304" fmla="*/ 1867824 w 5177464"/>
              <a:gd name="connsiteY1304" fmla="*/ 1394725 h 3253901"/>
              <a:gd name="connsiteX1305" fmla="*/ 1867824 w 5177464"/>
              <a:gd name="connsiteY1305" fmla="*/ 1436691 h 3253901"/>
              <a:gd name="connsiteX1306" fmla="*/ 1846823 w 5177464"/>
              <a:gd name="connsiteY1306" fmla="*/ 1445330 h 3253901"/>
              <a:gd name="connsiteX1307" fmla="*/ 2475703 w 5177464"/>
              <a:gd name="connsiteY1307" fmla="*/ 1445330 h 3253901"/>
              <a:gd name="connsiteX1308" fmla="*/ 2455011 w 5177464"/>
              <a:gd name="connsiteY1308" fmla="*/ 1436691 h 3253901"/>
              <a:gd name="connsiteX1309" fmla="*/ 2455011 w 5177464"/>
              <a:gd name="connsiteY1309" fmla="*/ 1394725 h 3253901"/>
              <a:gd name="connsiteX1310" fmla="*/ 2497012 w 5177464"/>
              <a:gd name="connsiteY1310" fmla="*/ 1394725 h 3253901"/>
              <a:gd name="connsiteX1311" fmla="*/ 2497012 w 5177464"/>
              <a:gd name="connsiteY1311" fmla="*/ 1436691 h 3253901"/>
              <a:gd name="connsiteX1312" fmla="*/ 2475703 w 5177464"/>
              <a:gd name="connsiteY1312" fmla="*/ 1445330 h 3253901"/>
              <a:gd name="connsiteX1313" fmla="*/ 2685192 w 5177464"/>
              <a:gd name="connsiteY1313" fmla="*/ 1445330 h 3253901"/>
              <a:gd name="connsiteX1314" fmla="*/ 2664192 w 5177464"/>
              <a:gd name="connsiteY1314" fmla="*/ 1436691 h 3253901"/>
              <a:gd name="connsiteX1315" fmla="*/ 2664192 w 5177464"/>
              <a:gd name="connsiteY1315" fmla="*/ 1394725 h 3253901"/>
              <a:gd name="connsiteX1316" fmla="*/ 2706193 w 5177464"/>
              <a:gd name="connsiteY1316" fmla="*/ 1394725 h 3253901"/>
              <a:gd name="connsiteX1317" fmla="*/ 2706193 w 5177464"/>
              <a:gd name="connsiteY1317" fmla="*/ 1436691 h 3253901"/>
              <a:gd name="connsiteX1318" fmla="*/ 2685192 w 5177464"/>
              <a:gd name="connsiteY1318" fmla="*/ 1445330 h 3253901"/>
              <a:gd name="connsiteX1319" fmla="*/ 378853 w 5177464"/>
              <a:gd name="connsiteY1319" fmla="*/ 1460348 h 3253901"/>
              <a:gd name="connsiteX1320" fmla="*/ 347559 w 5177464"/>
              <a:gd name="connsiteY1320" fmla="*/ 1447388 h 3253901"/>
              <a:gd name="connsiteX1321" fmla="*/ 347559 w 5177464"/>
              <a:gd name="connsiteY1321" fmla="*/ 1384851 h 3253901"/>
              <a:gd name="connsiteX1322" fmla="*/ 410148 w 5177464"/>
              <a:gd name="connsiteY1322" fmla="*/ 1384851 h 3253901"/>
              <a:gd name="connsiteX1323" fmla="*/ 410148 w 5177464"/>
              <a:gd name="connsiteY1323" fmla="*/ 1447388 h 3253901"/>
              <a:gd name="connsiteX1324" fmla="*/ 378853 w 5177464"/>
              <a:gd name="connsiteY1324" fmla="*/ 1460348 h 3253901"/>
              <a:gd name="connsiteX1325" fmla="*/ 588858 w 5177464"/>
              <a:gd name="connsiteY1325" fmla="*/ 1460348 h 3253901"/>
              <a:gd name="connsiteX1326" fmla="*/ 557563 w 5177464"/>
              <a:gd name="connsiteY1326" fmla="*/ 1447388 h 3253901"/>
              <a:gd name="connsiteX1327" fmla="*/ 557563 w 5177464"/>
              <a:gd name="connsiteY1327" fmla="*/ 1384851 h 3253901"/>
              <a:gd name="connsiteX1328" fmla="*/ 620153 w 5177464"/>
              <a:gd name="connsiteY1328" fmla="*/ 1384851 h 3253901"/>
              <a:gd name="connsiteX1329" fmla="*/ 620153 w 5177464"/>
              <a:gd name="connsiteY1329" fmla="*/ 1447388 h 3253901"/>
              <a:gd name="connsiteX1330" fmla="*/ 588858 w 5177464"/>
              <a:gd name="connsiteY1330" fmla="*/ 1460348 h 3253901"/>
              <a:gd name="connsiteX1331" fmla="*/ 798038 w 5177464"/>
              <a:gd name="connsiteY1331" fmla="*/ 1460348 h 3253901"/>
              <a:gd name="connsiteX1332" fmla="*/ 766744 w 5177464"/>
              <a:gd name="connsiteY1332" fmla="*/ 1447388 h 3253901"/>
              <a:gd name="connsiteX1333" fmla="*/ 766744 w 5177464"/>
              <a:gd name="connsiteY1333" fmla="*/ 1384851 h 3253901"/>
              <a:gd name="connsiteX1334" fmla="*/ 829333 w 5177464"/>
              <a:gd name="connsiteY1334" fmla="*/ 1384851 h 3253901"/>
              <a:gd name="connsiteX1335" fmla="*/ 829333 w 5177464"/>
              <a:gd name="connsiteY1335" fmla="*/ 1447388 h 3253901"/>
              <a:gd name="connsiteX1336" fmla="*/ 798038 w 5177464"/>
              <a:gd name="connsiteY1336" fmla="*/ 1460348 h 3253901"/>
              <a:gd name="connsiteX1337" fmla="*/ 1008042 w 5177464"/>
              <a:gd name="connsiteY1337" fmla="*/ 1460348 h 3253901"/>
              <a:gd name="connsiteX1338" fmla="*/ 976748 w 5177464"/>
              <a:gd name="connsiteY1338" fmla="*/ 1447388 h 3253901"/>
              <a:gd name="connsiteX1339" fmla="*/ 976748 w 5177464"/>
              <a:gd name="connsiteY1339" fmla="*/ 1384851 h 3253901"/>
              <a:gd name="connsiteX1340" fmla="*/ 1039337 w 5177464"/>
              <a:gd name="connsiteY1340" fmla="*/ 1384851 h 3253901"/>
              <a:gd name="connsiteX1341" fmla="*/ 1039337 w 5177464"/>
              <a:gd name="connsiteY1341" fmla="*/ 1447388 h 3253901"/>
              <a:gd name="connsiteX1342" fmla="*/ 1008042 w 5177464"/>
              <a:gd name="connsiteY1342" fmla="*/ 1460348 h 3253901"/>
              <a:gd name="connsiteX1343" fmla="*/ 1218046 w 5177464"/>
              <a:gd name="connsiteY1343" fmla="*/ 1460348 h 3253901"/>
              <a:gd name="connsiteX1344" fmla="*/ 1186752 w 5177464"/>
              <a:gd name="connsiteY1344" fmla="*/ 1447388 h 3253901"/>
              <a:gd name="connsiteX1345" fmla="*/ 1186752 w 5177464"/>
              <a:gd name="connsiteY1345" fmla="*/ 1384851 h 3253901"/>
              <a:gd name="connsiteX1346" fmla="*/ 1249341 w 5177464"/>
              <a:gd name="connsiteY1346" fmla="*/ 1384851 h 3253901"/>
              <a:gd name="connsiteX1347" fmla="*/ 1249341 w 5177464"/>
              <a:gd name="connsiteY1347" fmla="*/ 1447388 h 3253901"/>
              <a:gd name="connsiteX1348" fmla="*/ 1218046 w 5177464"/>
              <a:gd name="connsiteY1348" fmla="*/ 1460348 h 3253901"/>
              <a:gd name="connsiteX1349" fmla="*/ 1427227 w 5177464"/>
              <a:gd name="connsiteY1349" fmla="*/ 1460348 h 3253901"/>
              <a:gd name="connsiteX1350" fmla="*/ 1395932 w 5177464"/>
              <a:gd name="connsiteY1350" fmla="*/ 1447388 h 3253901"/>
              <a:gd name="connsiteX1351" fmla="*/ 1395932 w 5177464"/>
              <a:gd name="connsiteY1351" fmla="*/ 1384851 h 3253901"/>
              <a:gd name="connsiteX1352" fmla="*/ 1458522 w 5177464"/>
              <a:gd name="connsiteY1352" fmla="*/ 1384851 h 3253901"/>
              <a:gd name="connsiteX1353" fmla="*/ 1458522 w 5177464"/>
              <a:gd name="connsiteY1353" fmla="*/ 1447388 h 3253901"/>
              <a:gd name="connsiteX1354" fmla="*/ 1427227 w 5177464"/>
              <a:gd name="connsiteY1354" fmla="*/ 1460348 h 3253901"/>
              <a:gd name="connsiteX1355" fmla="*/ 3733154 w 5177464"/>
              <a:gd name="connsiteY1355" fmla="*/ 1460348 h 3253901"/>
              <a:gd name="connsiteX1356" fmla="*/ 3701859 w 5177464"/>
              <a:gd name="connsiteY1356" fmla="*/ 1447388 h 3253901"/>
              <a:gd name="connsiteX1357" fmla="*/ 3701859 w 5177464"/>
              <a:gd name="connsiteY1357" fmla="*/ 1384851 h 3253901"/>
              <a:gd name="connsiteX1358" fmla="*/ 3764448 w 5177464"/>
              <a:gd name="connsiteY1358" fmla="*/ 1384851 h 3253901"/>
              <a:gd name="connsiteX1359" fmla="*/ 3764448 w 5177464"/>
              <a:gd name="connsiteY1359" fmla="*/ 1447388 h 3253901"/>
              <a:gd name="connsiteX1360" fmla="*/ 3733154 w 5177464"/>
              <a:gd name="connsiteY1360" fmla="*/ 1460348 h 3253901"/>
              <a:gd name="connsiteX1361" fmla="*/ 3943158 w 5177464"/>
              <a:gd name="connsiteY1361" fmla="*/ 1460348 h 3253901"/>
              <a:gd name="connsiteX1362" fmla="*/ 3911863 w 5177464"/>
              <a:gd name="connsiteY1362" fmla="*/ 1447388 h 3253901"/>
              <a:gd name="connsiteX1363" fmla="*/ 3911863 w 5177464"/>
              <a:gd name="connsiteY1363" fmla="*/ 1384851 h 3253901"/>
              <a:gd name="connsiteX1364" fmla="*/ 3974453 w 5177464"/>
              <a:gd name="connsiteY1364" fmla="*/ 1384851 h 3253901"/>
              <a:gd name="connsiteX1365" fmla="*/ 3974453 w 5177464"/>
              <a:gd name="connsiteY1365" fmla="*/ 1447388 h 3253901"/>
              <a:gd name="connsiteX1366" fmla="*/ 3943158 w 5177464"/>
              <a:gd name="connsiteY1366" fmla="*/ 1460348 h 3253901"/>
              <a:gd name="connsiteX1367" fmla="*/ 4572347 w 5177464"/>
              <a:gd name="connsiteY1367" fmla="*/ 1460348 h 3253901"/>
              <a:gd name="connsiteX1368" fmla="*/ 4541052 w 5177464"/>
              <a:gd name="connsiteY1368" fmla="*/ 1447388 h 3253901"/>
              <a:gd name="connsiteX1369" fmla="*/ 4541052 w 5177464"/>
              <a:gd name="connsiteY1369" fmla="*/ 1384851 h 3253901"/>
              <a:gd name="connsiteX1370" fmla="*/ 4603641 w 5177464"/>
              <a:gd name="connsiteY1370" fmla="*/ 1384851 h 3253901"/>
              <a:gd name="connsiteX1371" fmla="*/ 4603641 w 5177464"/>
              <a:gd name="connsiteY1371" fmla="*/ 1447388 h 3253901"/>
              <a:gd name="connsiteX1372" fmla="*/ 4572347 w 5177464"/>
              <a:gd name="connsiteY1372" fmla="*/ 1460348 h 3253901"/>
              <a:gd name="connsiteX1373" fmla="*/ 4782351 w 5177464"/>
              <a:gd name="connsiteY1373" fmla="*/ 1460348 h 3253901"/>
              <a:gd name="connsiteX1374" fmla="*/ 4751056 w 5177464"/>
              <a:gd name="connsiteY1374" fmla="*/ 1447388 h 3253901"/>
              <a:gd name="connsiteX1375" fmla="*/ 4751056 w 5177464"/>
              <a:gd name="connsiteY1375" fmla="*/ 1384851 h 3253901"/>
              <a:gd name="connsiteX1376" fmla="*/ 4813645 w 5177464"/>
              <a:gd name="connsiteY1376" fmla="*/ 1384851 h 3253901"/>
              <a:gd name="connsiteX1377" fmla="*/ 4813645 w 5177464"/>
              <a:gd name="connsiteY1377" fmla="*/ 1447388 h 3253901"/>
              <a:gd name="connsiteX1378" fmla="*/ 4782351 w 5177464"/>
              <a:gd name="connsiteY1378" fmla="*/ 1460348 h 3253901"/>
              <a:gd name="connsiteX1379" fmla="*/ 3314793 w 5177464"/>
              <a:gd name="connsiteY1379" fmla="*/ 1475365 h 3253901"/>
              <a:gd name="connsiteX1380" fmla="*/ 3272792 w 5177464"/>
              <a:gd name="connsiteY1380" fmla="*/ 1458085 h 3253901"/>
              <a:gd name="connsiteX1381" fmla="*/ 3272792 w 5177464"/>
              <a:gd name="connsiteY1381" fmla="*/ 1374153 h 3253901"/>
              <a:gd name="connsiteX1382" fmla="*/ 3356793 w 5177464"/>
              <a:gd name="connsiteY1382" fmla="*/ 1374153 h 3253901"/>
              <a:gd name="connsiteX1383" fmla="*/ 3356793 w 5177464"/>
              <a:gd name="connsiteY1383" fmla="*/ 1458085 h 3253901"/>
              <a:gd name="connsiteX1384" fmla="*/ 3314793 w 5177464"/>
              <a:gd name="connsiteY1384" fmla="*/ 1475365 h 3253901"/>
              <a:gd name="connsiteX1385" fmla="*/ 3523974 w 5177464"/>
              <a:gd name="connsiteY1385" fmla="*/ 1475365 h 3253901"/>
              <a:gd name="connsiteX1386" fmla="*/ 3481972 w 5177464"/>
              <a:gd name="connsiteY1386" fmla="*/ 1458085 h 3253901"/>
              <a:gd name="connsiteX1387" fmla="*/ 3481972 w 5177464"/>
              <a:gd name="connsiteY1387" fmla="*/ 1374153 h 3253901"/>
              <a:gd name="connsiteX1388" fmla="*/ 3565974 w 5177464"/>
              <a:gd name="connsiteY1388" fmla="*/ 1374153 h 3253901"/>
              <a:gd name="connsiteX1389" fmla="*/ 3565974 w 5177464"/>
              <a:gd name="connsiteY1389" fmla="*/ 1458085 h 3253901"/>
              <a:gd name="connsiteX1390" fmla="*/ 3523974 w 5177464"/>
              <a:gd name="connsiteY1390" fmla="*/ 1475365 h 3253901"/>
              <a:gd name="connsiteX1391" fmla="*/ 2056827 w 5177464"/>
              <a:gd name="connsiteY1391" fmla="*/ 1489559 h 3253901"/>
              <a:gd name="connsiteX1392" fmla="*/ 2004532 w 5177464"/>
              <a:gd name="connsiteY1392" fmla="*/ 1467959 h 3253901"/>
              <a:gd name="connsiteX1393" fmla="*/ 2004532 w 5177464"/>
              <a:gd name="connsiteY1393" fmla="*/ 1363456 h 3253901"/>
              <a:gd name="connsiteX1394" fmla="*/ 2109122 w 5177464"/>
              <a:gd name="connsiteY1394" fmla="*/ 1363456 h 3253901"/>
              <a:gd name="connsiteX1395" fmla="*/ 2109122 w 5177464"/>
              <a:gd name="connsiteY1395" fmla="*/ 1467959 h 3253901"/>
              <a:gd name="connsiteX1396" fmla="*/ 2056827 w 5177464"/>
              <a:gd name="connsiteY1396" fmla="*/ 1489559 h 3253901"/>
              <a:gd name="connsiteX1397" fmla="*/ 2266008 w 5177464"/>
              <a:gd name="connsiteY1397" fmla="*/ 1489559 h 3253901"/>
              <a:gd name="connsiteX1398" fmla="*/ 2213713 w 5177464"/>
              <a:gd name="connsiteY1398" fmla="*/ 1467959 h 3253901"/>
              <a:gd name="connsiteX1399" fmla="*/ 2213713 w 5177464"/>
              <a:gd name="connsiteY1399" fmla="*/ 1363456 h 3253901"/>
              <a:gd name="connsiteX1400" fmla="*/ 2318303 w 5177464"/>
              <a:gd name="connsiteY1400" fmla="*/ 1363456 h 3253901"/>
              <a:gd name="connsiteX1401" fmla="*/ 2318303 w 5177464"/>
              <a:gd name="connsiteY1401" fmla="*/ 1467959 h 3253901"/>
              <a:gd name="connsiteX1402" fmla="*/ 2266008 w 5177464"/>
              <a:gd name="connsiteY1402" fmla="*/ 1489559 h 3253901"/>
              <a:gd name="connsiteX1403" fmla="*/ 2895196 w 5177464"/>
              <a:gd name="connsiteY1403" fmla="*/ 1489559 h 3253901"/>
              <a:gd name="connsiteX1404" fmla="*/ 2842901 w 5177464"/>
              <a:gd name="connsiteY1404" fmla="*/ 1467959 h 3253901"/>
              <a:gd name="connsiteX1405" fmla="*/ 2842901 w 5177464"/>
              <a:gd name="connsiteY1405" fmla="*/ 1363456 h 3253901"/>
              <a:gd name="connsiteX1406" fmla="*/ 2947492 w 5177464"/>
              <a:gd name="connsiteY1406" fmla="*/ 1363456 h 3253901"/>
              <a:gd name="connsiteX1407" fmla="*/ 2947492 w 5177464"/>
              <a:gd name="connsiteY1407" fmla="*/ 1467959 h 3253901"/>
              <a:gd name="connsiteX1408" fmla="*/ 2895196 w 5177464"/>
              <a:gd name="connsiteY1408" fmla="*/ 1489559 h 3253901"/>
              <a:gd name="connsiteX1409" fmla="*/ 3104377 w 5177464"/>
              <a:gd name="connsiteY1409" fmla="*/ 1489559 h 3253901"/>
              <a:gd name="connsiteX1410" fmla="*/ 3052082 w 5177464"/>
              <a:gd name="connsiteY1410" fmla="*/ 1467959 h 3253901"/>
              <a:gd name="connsiteX1411" fmla="*/ 3052082 w 5177464"/>
              <a:gd name="connsiteY1411" fmla="*/ 1363456 h 3253901"/>
              <a:gd name="connsiteX1412" fmla="*/ 3156672 w 5177464"/>
              <a:gd name="connsiteY1412" fmla="*/ 1363456 h 3253901"/>
              <a:gd name="connsiteX1413" fmla="*/ 3156672 w 5177464"/>
              <a:gd name="connsiteY1413" fmla="*/ 1467959 h 3253901"/>
              <a:gd name="connsiteX1414" fmla="*/ 3104377 w 5177464"/>
              <a:gd name="connsiteY1414" fmla="*/ 1489559 h 3253901"/>
              <a:gd name="connsiteX1415" fmla="*/ 4362754 w 5177464"/>
              <a:gd name="connsiteY1415" fmla="*/ 1489559 h 3253901"/>
              <a:gd name="connsiteX1416" fmla="*/ 4310459 w 5177464"/>
              <a:gd name="connsiteY1416" fmla="*/ 1467959 h 3253901"/>
              <a:gd name="connsiteX1417" fmla="*/ 4310459 w 5177464"/>
              <a:gd name="connsiteY1417" fmla="*/ 1363456 h 3253901"/>
              <a:gd name="connsiteX1418" fmla="*/ 4415049 w 5177464"/>
              <a:gd name="connsiteY1418" fmla="*/ 1363456 h 3253901"/>
              <a:gd name="connsiteX1419" fmla="*/ 4415049 w 5177464"/>
              <a:gd name="connsiteY1419" fmla="*/ 1467959 h 3253901"/>
              <a:gd name="connsiteX1420" fmla="*/ 4362754 w 5177464"/>
              <a:gd name="connsiteY1420" fmla="*/ 1489559 h 3253901"/>
              <a:gd name="connsiteX1421" fmla="*/ 4152956 w 5177464"/>
              <a:gd name="connsiteY1421" fmla="*/ 1490176 h 3253901"/>
              <a:gd name="connsiteX1422" fmla="*/ 4101278 w 5177464"/>
              <a:gd name="connsiteY1422" fmla="*/ 1467959 h 3253901"/>
              <a:gd name="connsiteX1423" fmla="*/ 4101278 w 5177464"/>
              <a:gd name="connsiteY1423" fmla="*/ 1363456 h 3253901"/>
              <a:gd name="connsiteX1424" fmla="*/ 4205869 w 5177464"/>
              <a:gd name="connsiteY1424" fmla="*/ 1363456 h 3253901"/>
              <a:gd name="connsiteX1425" fmla="*/ 4205869 w 5177464"/>
              <a:gd name="connsiteY1425" fmla="*/ 1467959 h 3253901"/>
              <a:gd name="connsiteX1426" fmla="*/ 4152956 w 5177464"/>
              <a:gd name="connsiteY1426" fmla="*/ 1490176 h 3253901"/>
              <a:gd name="connsiteX1427" fmla="*/ 1532229 w 5177464"/>
              <a:gd name="connsiteY1427" fmla="*/ 1550656 h 3253901"/>
              <a:gd name="connsiteX1428" fmla="*/ 1511229 w 5177464"/>
              <a:gd name="connsiteY1428" fmla="*/ 1542016 h 3253901"/>
              <a:gd name="connsiteX1429" fmla="*/ 1511229 w 5177464"/>
              <a:gd name="connsiteY1429" fmla="*/ 1500051 h 3253901"/>
              <a:gd name="connsiteX1430" fmla="*/ 1553229 w 5177464"/>
              <a:gd name="connsiteY1430" fmla="*/ 1500051 h 3253901"/>
              <a:gd name="connsiteX1431" fmla="*/ 1553229 w 5177464"/>
              <a:gd name="connsiteY1431" fmla="*/ 1542016 h 3253901"/>
              <a:gd name="connsiteX1432" fmla="*/ 1532229 w 5177464"/>
              <a:gd name="connsiteY1432" fmla="*/ 1550656 h 3253901"/>
              <a:gd name="connsiteX1433" fmla="*/ 1741409 w 5177464"/>
              <a:gd name="connsiteY1433" fmla="*/ 1550656 h 3253901"/>
              <a:gd name="connsiteX1434" fmla="*/ 1720409 w 5177464"/>
              <a:gd name="connsiteY1434" fmla="*/ 1542016 h 3253901"/>
              <a:gd name="connsiteX1435" fmla="*/ 1720409 w 5177464"/>
              <a:gd name="connsiteY1435" fmla="*/ 1500051 h 3253901"/>
              <a:gd name="connsiteX1436" fmla="*/ 1762410 w 5177464"/>
              <a:gd name="connsiteY1436" fmla="*/ 1500051 h 3253901"/>
              <a:gd name="connsiteX1437" fmla="*/ 1762410 w 5177464"/>
              <a:gd name="connsiteY1437" fmla="*/ 1542016 h 3253901"/>
              <a:gd name="connsiteX1438" fmla="*/ 1741409 w 5177464"/>
              <a:gd name="connsiteY1438" fmla="*/ 1550656 h 3253901"/>
              <a:gd name="connsiteX1439" fmla="*/ 1951413 w 5177464"/>
              <a:gd name="connsiteY1439" fmla="*/ 1550656 h 3253901"/>
              <a:gd name="connsiteX1440" fmla="*/ 1930413 w 5177464"/>
              <a:gd name="connsiteY1440" fmla="*/ 1542016 h 3253901"/>
              <a:gd name="connsiteX1441" fmla="*/ 1930413 w 5177464"/>
              <a:gd name="connsiteY1441" fmla="*/ 1500051 h 3253901"/>
              <a:gd name="connsiteX1442" fmla="*/ 1972414 w 5177464"/>
              <a:gd name="connsiteY1442" fmla="*/ 1500051 h 3253901"/>
              <a:gd name="connsiteX1443" fmla="*/ 1972414 w 5177464"/>
              <a:gd name="connsiteY1443" fmla="*/ 1542016 h 3253901"/>
              <a:gd name="connsiteX1444" fmla="*/ 1951413 w 5177464"/>
              <a:gd name="connsiteY1444" fmla="*/ 1550656 h 3253901"/>
              <a:gd name="connsiteX1445" fmla="*/ 2370598 w 5177464"/>
              <a:gd name="connsiteY1445" fmla="*/ 1550656 h 3253901"/>
              <a:gd name="connsiteX1446" fmla="*/ 2349598 w 5177464"/>
              <a:gd name="connsiteY1446" fmla="*/ 1542016 h 3253901"/>
              <a:gd name="connsiteX1447" fmla="*/ 2349598 w 5177464"/>
              <a:gd name="connsiteY1447" fmla="*/ 1500051 h 3253901"/>
              <a:gd name="connsiteX1448" fmla="*/ 2391599 w 5177464"/>
              <a:gd name="connsiteY1448" fmla="*/ 1500051 h 3253901"/>
              <a:gd name="connsiteX1449" fmla="*/ 2391599 w 5177464"/>
              <a:gd name="connsiteY1449" fmla="*/ 1542016 h 3253901"/>
              <a:gd name="connsiteX1450" fmla="*/ 2370598 w 5177464"/>
              <a:gd name="connsiteY1450" fmla="*/ 1550656 h 3253901"/>
              <a:gd name="connsiteX1451" fmla="*/ 2580602 w 5177464"/>
              <a:gd name="connsiteY1451" fmla="*/ 1550656 h 3253901"/>
              <a:gd name="connsiteX1452" fmla="*/ 2559602 w 5177464"/>
              <a:gd name="connsiteY1452" fmla="*/ 1542016 h 3253901"/>
              <a:gd name="connsiteX1453" fmla="*/ 2559602 w 5177464"/>
              <a:gd name="connsiteY1453" fmla="*/ 1500051 h 3253901"/>
              <a:gd name="connsiteX1454" fmla="*/ 2601603 w 5177464"/>
              <a:gd name="connsiteY1454" fmla="*/ 1500051 h 3253901"/>
              <a:gd name="connsiteX1455" fmla="*/ 2601603 w 5177464"/>
              <a:gd name="connsiteY1455" fmla="*/ 1542016 h 3253901"/>
              <a:gd name="connsiteX1456" fmla="*/ 2580602 w 5177464"/>
              <a:gd name="connsiteY1456" fmla="*/ 1550656 h 3253901"/>
              <a:gd name="connsiteX1457" fmla="*/ 2789782 w 5177464"/>
              <a:gd name="connsiteY1457" fmla="*/ 1550656 h 3253901"/>
              <a:gd name="connsiteX1458" fmla="*/ 2768782 w 5177464"/>
              <a:gd name="connsiteY1458" fmla="*/ 1542016 h 3253901"/>
              <a:gd name="connsiteX1459" fmla="*/ 2768782 w 5177464"/>
              <a:gd name="connsiteY1459" fmla="*/ 1500051 h 3253901"/>
              <a:gd name="connsiteX1460" fmla="*/ 2810783 w 5177464"/>
              <a:gd name="connsiteY1460" fmla="*/ 1500051 h 3253901"/>
              <a:gd name="connsiteX1461" fmla="*/ 2810783 w 5177464"/>
              <a:gd name="connsiteY1461" fmla="*/ 1542016 h 3253901"/>
              <a:gd name="connsiteX1462" fmla="*/ 2789782 w 5177464"/>
              <a:gd name="connsiteY1462" fmla="*/ 1550656 h 3253901"/>
              <a:gd name="connsiteX1463" fmla="*/ 484267 w 5177464"/>
              <a:gd name="connsiteY1463" fmla="*/ 1564850 h 3253901"/>
              <a:gd name="connsiteX1464" fmla="*/ 452973 w 5177464"/>
              <a:gd name="connsiteY1464" fmla="*/ 1551891 h 3253901"/>
              <a:gd name="connsiteX1465" fmla="*/ 452973 w 5177464"/>
              <a:gd name="connsiteY1465" fmla="*/ 1489353 h 3253901"/>
              <a:gd name="connsiteX1466" fmla="*/ 515562 w 5177464"/>
              <a:gd name="connsiteY1466" fmla="*/ 1489353 h 3253901"/>
              <a:gd name="connsiteX1467" fmla="*/ 515562 w 5177464"/>
              <a:gd name="connsiteY1467" fmla="*/ 1551891 h 3253901"/>
              <a:gd name="connsiteX1468" fmla="*/ 484267 w 5177464"/>
              <a:gd name="connsiteY1468" fmla="*/ 1564850 h 3253901"/>
              <a:gd name="connsiteX1469" fmla="*/ 693448 w 5177464"/>
              <a:gd name="connsiteY1469" fmla="*/ 1564850 h 3253901"/>
              <a:gd name="connsiteX1470" fmla="*/ 662153 w 5177464"/>
              <a:gd name="connsiteY1470" fmla="*/ 1551891 h 3253901"/>
              <a:gd name="connsiteX1471" fmla="*/ 662153 w 5177464"/>
              <a:gd name="connsiteY1471" fmla="*/ 1489353 h 3253901"/>
              <a:gd name="connsiteX1472" fmla="*/ 724743 w 5177464"/>
              <a:gd name="connsiteY1472" fmla="*/ 1489353 h 3253901"/>
              <a:gd name="connsiteX1473" fmla="*/ 724743 w 5177464"/>
              <a:gd name="connsiteY1473" fmla="*/ 1551891 h 3253901"/>
              <a:gd name="connsiteX1474" fmla="*/ 693448 w 5177464"/>
              <a:gd name="connsiteY1474" fmla="*/ 1564850 h 3253901"/>
              <a:gd name="connsiteX1475" fmla="*/ 903452 w 5177464"/>
              <a:gd name="connsiteY1475" fmla="*/ 1564850 h 3253901"/>
              <a:gd name="connsiteX1476" fmla="*/ 872157 w 5177464"/>
              <a:gd name="connsiteY1476" fmla="*/ 1551891 h 3253901"/>
              <a:gd name="connsiteX1477" fmla="*/ 872157 w 5177464"/>
              <a:gd name="connsiteY1477" fmla="*/ 1489353 h 3253901"/>
              <a:gd name="connsiteX1478" fmla="*/ 934747 w 5177464"/>
              <a:gd name="connsiteY1478" fmla="*/ 1489353 h 3253901"/>
              <a:gd name="connsiteX1479" fmla="*/ 934747 w 5177464"/>
              <a:gd name="connsiteY1479" fmla="*/ 1551891 h 3253901"/>
              <a:gd name="connsiteX1480" fmla="*/ 903452 w 5177464"/>
              <a:gd name="connsiteY1480" fmla="*/ 1564850 h 3253901"/>
              <a:gd name="connsiteX1481" fmla="*/ 1112632 w 5177464"/>
              <a:gd name="connsiteY1481" fmla="*/ 1564850 h 3253901"/>
              <a:gd name="connsiteX1482" fmla="*/ 1081338 w 5177464"/>
              <a:gd name="connsiteY1482" fmla="*/ 1551891 h 3253901"/>
              <a:gd name="connsiteX1483" fmla="*/ 1081338 w 5177464"/>
              <a:gd name="connsiteY1483" fmla="*/ 1489353 h 3253901"/>
              <a:gd name="connsiteX1484" fmla="*/ 1143927 w 5177464"/>
              <a:gd name="connsiteY1484" fmla="*/ 1489353 h 3253901"/>
              <a:gd name="connsiteX1485" fmla="*/ 1143927 w 5177464"/>
              <a:gd name="connsiteY1485" fmla="*/ 1551891 h 3253901"/>
              <a:gd name="connsiteX1486" fmla="*/ 1112632 w 5177464"/>
              <a:gd name="connsiteY1486" fmla="*/ 1564850 h 3253901"/>
              <a:gd name="connsiteX1487" fmla="*/ 1322636 w 5177464"/>
              <a:gd name="connsiteY1487" fmla="*/ 1564850 h 3253901"/>
              <a:gd name="connsiteX1488" fmla="*/ 1291342 w 5177464"/>
              <a:gd name="connsiteY1488" fmla="*/ 1551891 h 3253901"/>
              <a:gd name="connsiteX1489" fmla="*/ 1291342 w 5177464"/>
              <a:gd name="connsiteY1489" fmla="*/ 1489353 h 3253901"/>
              <a:gd name="connsiteX1490" fmla="*/ 1353931 w 5177464"/>
              <a:gd name="connsiteY1490" fmla="*/ 1489353 h 3253901"/>
              <a:gd name="connsiteX1491" fmla="*/ 1353931 w 5177464"/>
              <a:gd name="connsiteY1491" fmla="*/ 1551891 h 3253901"/>
              <a:gd name="connsiteX1492" fmla="*/ 1322636 w 5177464"/>
              <a:gd name="connsiteY1492" fmla="*/ 1564850 h 3253901"/>
              <a:gd name="connsiteX1493" fmla="*/ 3838568 w 5177464"/>
              <a:gd name="connsiteY1493" fmla="*/ 1564850 h 3253901"/>
              <a:gd name="connsiteX1494" fmla="*/ 3807273 w 5177464"/>
              <a:gd name="connsiteY1494" fmla="*/ 1551891 h 3253901"/>
              <a:gd name="connsiteX1495" fmla="*/ 3807273 w 5177464"/>
              <a:gd name="connsiteY1495" fmla="*/ 1489353 h 3253901"/>
              <a:gd name="connsiteX1496" fmla="*/ 3869862 w 5177464"/>
              <a:gd name="connsiteY1496" fmla="*/ 1489353 h 3253901"/>
              <a:gd name="connsiteX1497" fmla="*/ 3869862 w 5177464"/>
              <a:gd name="connsiteY1497" fmla="*/ 1551891 h 3253901"/>
              <a:gd name="connsiteX1498" fmla="*/ 3838568 w 5177464"/>
              <a:gd name="connsiteY1498" fmla="*/ 1564850 h 3253901"/>
              <a:gd name="connsiteX1499" fmla="*/ 4677143 w 5177464"/>
              <a:gd name="connsiteY1499" fmla="*/ 1564850 h 3253901"/>
              <a:gd name="connsiteX1500" fmla="*/ 4646465 w 5177464"/>
              <a:gd name="connsiteY1500" fmla="*/ 1551891 h 3253901"/>
              <a:gd name="connsiteX1501" fmla="*/ 4646465 w 5177464"/>
              <a:gd name="connsiteY1501" fmla="*/ 1489353 h 3253901"/>
              <a:gd name="connsiteX1502" fmla="*/ 4709055 w 5177464"/>
              <a:gd name="connsiteY1502" fmla="*/ 1489353 h 3253901"/>
              <a:gd name="connsiteX1503" fmla="*/ 4709055 w 5177464"/>
              <a:gd name="connsiteY1503" fmla="*/ 1551891 h 3253901"/>
              <a:gd name="connsiteX1504" fmla="*/ 4677143 w 5177464"/>
              <a:gd name="connsiteY1504" fmla="*/ 1564850 h 3253901"/>
              <a:gd name="connsiteX1505" fmla="*/ 4886941 w 5177464"/>
              <a:gd name="connsiteY1505" fmla="*/ 1564850 h 3253901"/>
              <a:gd name="connsiteX1506" fmla="*/ 4855646 w 5177464"/>
              <a:gd name="connsiteY1506" fmla="*/ 1551891 h 3253901"/>
              <a:gd name="connsiteX1507" fmla="*/ 4855646 w 5177464"/>
              <a:gd name="connsiteY1507" fmla="*/ 1489353 h 3253901"/>
              <a:gd name="connsiteX1508" fmla="*/ 4918235 w 5177464"/>
              <a:gd name="connsiteY1508" fmla="*/ 1489353 h 3253901"/>
              <a:gd name="connsiteX1509" fmla="*/ 4918235 w 5177464"/>
              <a:gd name="connsiteY1509" fmla="*/ 1551891 h 3253901"/>
              <a:gd name="connsiteX1510" fmla="*/ 4886941 w 5177464"/>
              <a:gd name="connsiteY1510" fmla="*/ 1564850 h 3253901"/>
              <a:gd name="connsiteX1511" fmla="*/ 3209378 w 5177464"/>
              <a:gd name="connsiteY1511" fmla="*/ 1579868 h 3253901"/>
              <a:gd name="connsiteX1512" fmla="*/ 3167378 w 5177464"/>
              <a:gd name="connsiteY1512" fmla="*/ 1562588 h 3253901"/>
              <a:gd name="connsiteX1513" fmla="*/ 3167378 w 5177464"/>
              <a:gd name="connsiteY1513" fmla="*/ 1478656 h 3253901"/>
              <a:gd name="connsiteX1514" fmla="*/ 3251380 w 5177464"/>
              <a:gd name="connsiteY1514" fmla="*/ 1478656 h 3253901"/>
              <a:gd name="connsiteX1515" fmla="*/ 3251380 w 5177464"/>
              <a:gd name="connsiteY1515" fmla="*/ 1562588 h 3253901"/>
              <a:gd name="connsiteX1516" fmla="*/ 3209378 w 5177464"/>
              <a:gd name="connsiteY1516" fmla="*/ 1579868 h 3253901"/>
              <a:gd name="connsiteX1517" fmla="*/ 3419383 w 5177464"/>
              <a:gd name="connsiteY1517" fmla="*/ 1579868 h 3253901"/>
              <a:gd name="connsiteX1518" fmla="*/ 3377382 w 5177464"/>
              <a:gd name="connsiteY1518" fmla="*/ 1562588 h 3253901"/>
              <a:gd name="connsiteX1519" fmla="*/ 3377382 w 5177464"/>
              <a:gd name="connsiteY1519" fmla="*/ 1478656 h 3253901"/>
              <a:gd name="connsiteX1520" fmla="*/ 3461384 w 5177464"/>
              <a:gd name="connsiteY1520" fmla="*/ 1478656 h 3253901"/>
              <a:gd name="connsiteX1521" fmla="*/ 3461384 w 5177464"/>
              <a:gd name="connsiteY1521" fmla="*/ 1562588 h 3253901"/>
              <a:gd name="connsiteX1522" fmla="*/ 3419383 w 5177464"/>
              <a:gd name="connsiteY1522" fmla="*/ 1579868 h 3253901"/>
              <a:gd name="connsiteX1523" fmla="*/ 3628564 w 5177464"/>
              <a:gd name="connsiteY1523" fmla="*/ 1579868 h 3253901"/>
              <a:gd name="connsiteX1524" fmla="*/ 3586563 w 5177464"/>
              <a:gd name="connsiteY1524" fmla="*/ 1562588 h 3253901"/>
              <a:gd name="connsiteX1525" fmla="*/ 3586563 w 5177464"/>
              <a:gd name="connsiteY1525" fmla="*/ 1478656 h 3253901"/>
              <a:gd name="connsiteX1526" fmla="*/ 3670564 w 5177464"/>
              <a:gd name="connsiteY1526" fmla="*/ 1478656 h 3253901"/>
              <a:gd name="connsiteX1527" fmla="*/ 3670564 w 5177464"/>
              <a:gd name="connsiteY1527" fmla="*/ 1562588 h 3253901"/>
              <a:gd name="connsiteX1528" fmla="*/ 3628564 w 5177464"/>
              <a:gd name="connsiteY1528" fmla="*/ 1579868 h 3253901"/>
              <a:gd name="connsiteX1529" fmla="*/ 2161418 w 5177464"/>
              <a:gd name="connsiteY1529" fmla="*/ 1594062 h 3253901"/>
              <a:gd name="connsiteX1530" fmla="*/ 2109122 w 5177464"/>
              <a:gd name="connsiteY1530" fmla="*/ 1572462 h 3253901"/>
              <a:gd name="connsiteX1531" fmla="*/ 2109122 w 5177464"/>
              <a:gd name="connsiteY1531" fmla="*/ 1467959 h 3253901"/>
              <a:gd name="connsiteX1532" fmla="*/ 2213713 w 5177464"/>
              <a:gd name="connsiteY1532" fmla="*/ 1467959 h 3253901"/>
              <a:gd name="connsiteX1533" fmla="*/ 2213713 w 5177464"/>
              <a:gd name="connsiteY1533" fmla="*/ 1572462 h 3253901"/>
              <a:gd name="connsiteX1534" fmla="*/ 2161418 w 5177464"/>
              <a:gd name="connsiteY1534" fmla="*/ 1594062 h 3253901"/>
              <a:gd name="connsiteX1535" fmla="*/ 2999787 w 5177464"/>
              <a:gd name="connsiteY1535" fmla="*/ 1594062 h 3253901"/>
              <a:gd name="connsiteX1536" fmla="*/ 2947492 w 5177464"/>
              <a:gd name="connsiteY1536" fmla="*/ 1572462 h 3253901"/>
              <a:gd name="connsiteX1537" fmla="*/ 2947492 w 5177464"/>
              <a:gd name="connsiteY1537" fmla="*/ 1467959 h 3253901"/>
              <a:gd name="connsiteX1538" fmla="*/ 3052082 w 5177464"/>
              <a:gd name="connsiteY1538" fmla="*/ 1467959 h 3253901"/>
              <a:gd name="connsiteX1539" fmla="*/ 3052082 w 5177464"/>
              <a:gd name="connsiteY1539" fmla="*/ 1572462 h 3253901"/>
              <a:gd name="connsiteX1540" fmla="*/ 2999787 w 5177464"/>
              <a:gd name="connsiteY1540" fmla="*/ 1594062 h 3253901"/>
              <a:gd name="connsiteX1541" fmla="*/ 273852 w 5177464"/>
              <a:gd name="connsiteY1541" fmla="*/ 1594885 h 3253901"/>
              <a:gd name="connsiteX1542" fmla="*/ 221557 w 5177464"/>
              <a:gd name="connsiteY1542" fmla="*/ 1573285 h 3253901"/>
              <a:gd name="connsiteX1543" fmla="*/ 200615 w 5177464"/>
              <a:gd name="connsiteY1543" fmla="*/ 1522668 h 3253901"/>
              <a:gd name="connsiteX1544" fmla="*/ 228952 w 5177464"/>
              <a:gd name="connsiteY1544" fmla="*/ 1463882 h 3253901"/>
              <a:gd name="connsiteX1545" fmla="*/ 246006 w 5177464"/>
              <a:gd name="connsiteY1545" fmla="*/ 1452582 h 3253901"/>
              <a:gd name="connsiteX1546" fmla="*/ 326147 w 5177464"/>
              <a:gd name="connsiteY1546" fmla="*/ 1468782 h 3253901"/>
              <a:gd name="connsiteX1547" fmla="*/ 326147 w 5177464"/>
              <a:gd name="connsiteY1547" fmla="*/ 1573285 h 3253901"/>
              <a:gd name="connsiteX1548" fmla="*/ 273852 w 5177464"/>
              <a:gd name="connsiteY1548" fmla="*/ 1594885 h 3253901"/>
              <a:gd name="connsiteX1549" fmla="*/ 4048160 w 5177464"/>
              <a:gd name="connsiteY1549" fmla="*/ 1594885 h 3253901"/>
              <a:gd name="connsiteX1550" fmla="*/ 3995865 w 5177464"/>
              <a:gd name="connsiteY1550" fmla="*/ 1573285 h 3253901"/>
              <a:gd name="connsiteX1551" fmla="*/ 3995865 w 5177464"/>
              <a:gd name="connsiteY1551" fmla="*/ 1468782 h 3253901"/>
              <a:gd name="connsiteX1552" fmla="*/ 4100455 w 5177464"/>
              <a:gd name="connsiteY1552" fmla="*/ 1468782 h 3253901"/>
              <a:gd name="connsiteX1553" fmla="*/ 4100455 w 5177464"/>
              <a:gd name="connsiteY1553" fmla="*/ 1573285 h 3253901"/>
              <a:gd name="connsiteX1554" fmla="*/ 4048160 w 5177464"/>
              <a:gd name="connsiteY1554" fmla="*/ 1594885 h 3253901"/>
              <a:gd name="connsiteX1555" fmla="*/ 4258164 w 5177464"/>
              <a:gd name="connsiteY1555" fmla="*/ 1594885 h 3253901"/>
              <a:gd name="connsiteX1556" fmla="*/ 4205869 w 5177464"/>
              <a:gd name="connsiteY1556" fmla="*/ 1573285 h 3253901"/>
              <a:gd name="connsiteX1557" fmla="*/ 4205869 w 5177464"/>
              <a:gd name="connsiteY1557" fmla="*/ 1468782 h 3253901"/>
              <a:gd name="connsiteX1558" fmla="*/ 4310459 w 5177464"/>
              <a:gd name="connsiteY1558" fmla="*/ 1468782 h 3253901"/>
              <a:gd name="connsiteX1559" fmla="*/ 4310459 w 5177464"/>
              <a:gd name="connsiteY1559" fmla="*/ 1573285 h 3253901"/>
              <a:gd name="connsiteX1560" fmla="*/ 4258164 w 5177464"/>
              <a:gd name="connsiteY1560" fmla="*/ 1594885 h 3253901"/>
              <a:gd name="connsiteX1561" fmla="*/ 4467345 w 5177464"/>
              <a:gd name="connsiteY1561" fmla="*/ 1594885 h 3253901"/>
              <a:gd name="connsiteX1562" fmla="*/ 4415049 w 5177464"/>
              <a:gd name="connsiteY1562" fmla="*/ 1573285 h 3253901"/>
              <a:gd name="connsiteX1563" fmla="*/ 4415049 w 5177464"/>
              <a:gd name="connsiteY1563" fmla="*/ 1468782 h 3253901"/>
              <a:gd name="connsiteX1564" fmla="*/ 4519639 w 5177464"/>
              <a:gd name="connsiteY1564" fmla="*/ 1468782 h 3253901"/>
              <a:gd name="connsiteX1565" fmla="*/ 4519639 w 5177464"/>
              <a:gd name="connsiteY1565" fmla="*/ 1573285 h 3253901"/>
              <a:gd name="connsiteX1566" fmla="*/ 4467345 w 5177464"/>
              <a:gd name="connsiteY1566" fmla="*/ 1594885 h 3253901"/>
              <a:gd name="connsiteX1567" fmla="*/ 1427638 w 5177464"/>
              <a:gd name="connsiteY1567" fmla="*/ 1655159 h 3253901"/>
              <a:gd name="connsiteX1568" fmla="*/ 1406638 w 5177464"/>
              <a:gd name="connsiteY1568" fmla="*/ 1646519 h 3253901"/>
              <a:gd name="connsiteX1569" fmla="*/ 1406638 w 5177464"/>
              <a:gd name="connsiteY1569" fmla="*/ 1604553 h 3253901"/>
              <a:gd name="connsiteX1570" fmla="*/ 1448639 w 5177464"/>
              <a:gd name="connsiteY1570" fmla="*/ 1604553 h 3253901"/>
              <a:gd name="connsiteX1571" fmla="*/ 1448639 w 5177464"/>
              <a:gd name="connsiteY1571" fmla="*/ 1646519 h 3253901"/>
              <a:gd name="connsiteX1572" fmla="*/ 1427638 w 5177464"/>
              <a:gd name="connsiteY1572" fmla="*/ 1655159 h 3253901"/>
              <a:gd name="connsiteX1573" fmla="*/ 1636819 w 5177464"/>
              <a:gd name="connsiteY1573" fmla="*/ 1655159 h 3253901"/>
              <a:gd name="connsiteX1574" fmla="*/ 1615819 w 5177464"/>
              <a:gd name="connsiteY1574" fmla="*/ 1646519 h 3253901"/>
              <a:gd name="connsiteX1575" fmla="*/ 1615819 w 5177464"/>
              <a:gd name="connsiteY1575" fmla="*/ 1604553 h 3253901"/>
              <a:gd name="connsiteX1576" fmla="*/ 1657820 w 5177464"/>
              <a:gd name="connsiteY1576" fmla="*/ 1604553 h 3253901"/>
              <a:gd name="connsiteX1577" fmla="*/ 1657820 w 5177464"/>
              <a:gd name="connsiteY1577" fmla="*/ 1646519 h 3253901"/>
              <a:gd name="connsiteX1578" fmla="*/ 1636819 w 5177464"/>
              <a:gd name="connsiteY1578" fmla="*/ 1655159 h 3253901"/>
              <a:gd name="connsiteX1579" fmla="*/ 1846823 w 5177464"/>
              <a:gd name="connsiteY1579" fmla="*/ 1655159 h 3253901"/>
              <a:gd name="connsiteX1580" fmla="*/ 1825823 w 5177464"/>
              <a:gd name="connsiteY1580" fmla="*/ 1646519 h 3253901"/>
              <a:gd name="connsiteX1581" fmla="*/ 1825823 w 5177464"/>
              <a:gd name="connsiteY1581" fmla="*/ 1604553 h 3253901"/>
              <a:gd name="connsiteX1582" fmla="*/ 1867824 w 5177464"/>
              <a:gd name="connsiteY1582" fmla="*/ 1604553 h 3253901"/>
              <a:gd name="connsiteX1583" fmla="*/ 1867824 w 5177464"/>
              <a:gd name="connsiteY1583" fmla="*/ 1646519 h 3253901"/>
              <a:gd name="connsiteX1584" fmla="*/ 1846823 w 5177464"/>
              <a:gd name="connsiteY1584" fmla="*/ 1655159 h 3253901"/>
              <a:gd name="connsiteX1585" fmla="*/ 2056004 w 5177464"/>
              <a:gd name="connsiteY1585" fmla="*/ 1655159 h 3253901"/>
              <a:gd name="connsiteX1586" fmla="*/ 2035003 w 5177464"/>
              <a:gd name="connsiteY1586" fmla="*/ 1646519 h 3253901"/>
              <a:gd name="connsiteX1587" fmla="*/ 2035003 w 5177464"/>
              <a:gd name="connsiteY1587" fmla="*/ 1604553 h 3253901"/>
              <a:gd name="connsiteX1588" fmla="*/ 2077004 w 5177464"/>
              <a:gd name="connsiteY1588" fmla="*/ 1604553 h 3253901"/>
              <a:gd name="connsiteX1589" fmla="*/ 2077004 w 5177464"/>
              <a:gd name="connsiteY1589" fmla="*/ 1646519 h 3253901"/>
              <a:gd name="connsiteX1590" fmla="*/ 2056004 w 5177464"/>
              <a:gd name="connsiteY1590" fmla="*/ 1655159 h 3253901"/>
              <a:gd name="connsiteX1591" fmla="*/ 2266008 w 5177464"/>
              <a:gd name="connsiteY1591" fmla="*/ 1655159 h 3253901"/>
              <a:gd name="connsiteX1592" fmla="*/ 2245007 w 5177464"/>
              <a:gd name="connsiteY1592" fmla="*/ 1646519 h 3253901"/>
              <a:gd name="connsiteX1593" fmla="*/ 2245007 w 5177464"/>
              <a:gd name="connsiteY1593" fmla="*/ 1604553 h 3253901"/>
              <a:gd name="connsiteX1594" fmla="*/ 2287008 w 5177464"/>
              <a:gd name="connsiteY1594" fmla="*/ 1604553 h 3253901"/>
              <a:gd name="connsiteX1595" fmla="*/ 2287008 w 5177464"/>
              <a:gd name="connsiteY1595" fmla="*/ 1646519 h 3253901"/>
              <a:gd name="connsiteX1596" fmla="*/ 2266008 w 5177464"/>
              <a:gd name="connsiteY1596" fmla="*/ 1655159 h 3253901"/>
              <a:gd name="connsiteX1597" fmla="*/ 2476012 w 5177464"/>
              <a:gd name="connsiteY1597" fmla="*/ 1655159 h 3253901"/>
              <a:gd name="connsiteX1598" fmla="*/ 2455011 w 5177464"/>
              <a:gd name="connsiteY1598" fmla="*/ 1646519 h 3253901"/>
              <a:gd name="connsiteX1599" fmla="*/ 2455011 w 5177464"/>
              <a:gd name="connsiteY1599" fmla="*/ 1604553 h 3253901"/>
              <a:gd name="connsiteX1600" fmla="*/ 2497012 w 5177464"/>
              <a:gd name="connsiteY1600" fmla="*/ 1604553 h 3253901"/>
              <a:gd name="connsiteX1601" fmla="*/ 2497012 w 5177464"/>
              <a:gd name="connsiteY1601" fmla="*/ 1646519 h 3253901"/>
              <a:gd name="connsiteX1602" fmla="*/ 2476012 w 5177464"/>
              <a:gd name="connsiteY1602" fmla="*/ 1655159 h 3253901"/>
              <a:gd name="connsiteX1603" fmla="*/ 2685192 w 5177464"/>
              <a:gd name="connsiteY1603" fmla="*/ 1655159 h 3253901"/>
              <a:gd name="connsiteX1604" fmla="*/ 2664192 w 5177464"/>
              <a:gd name="connsiteY1604" fmla="*/ 1646519 h 3253901"/>
              <a:gd name="connsiteX1605" fmla="*/ 2664192 w 5177464"/>
              <a:gd name="connsiteY1605" fmla="*/ 1604553 h 3253901"/>
              <a:gd name="connsiteX1606" fmla="*/ 2706193 w 5177464"/>
              <a:gd name="connsiteY1606" fmla="*/ 1604553 h 3253901"/>
              <a:gd name="connsiteX1607" fmla="*/ 2706193 w 5177464"/>
              <a:gd name="connsiteY1607" fmla="*/ 1646519 h 3253901"/>
              <a:gd name="connsiteX1608" fmla="*/ 2685192 w 5177464"/>
              <a:gd name="connsiteY1608" fmla="*/ 1655159 h 3253901"/>
              <a:gd name="connsiteX1609" fmla="*/ 2895196 w 5177464"/>
              <a:gd name="connsiteY1609" fmla="*/ 1655159 h 3253901"/>
              <a:gd name="connsiteX1610" fmla="*/ 2874196 w 5177464"/>
              <a:gd name="connsiteY1610" fmla="*/ 1646519 h 3253901"/>
              <a:gd name="connsiteX1611" fmla="*/ 2874196 w 5177464"/>
              <a:gd name="connsiteY1611" fmla="*/ 1604553 h 3253901"/>
              <a:gd name="connsiteX1612" fmla="*/ 2916197 w 5177464"/>
              <a:gd name="connsiteY1612" fmla="*/ 1604553 h 3253901"/>
              <a:gd name="connsiteX1613" fmla="*/ 2916197 w 5177464"/>
              <a:gd name="connsiteY1613" fmla="*/ 1646519 h 3253901"/>
              <a:gd name="connsiteX1614" fmla="*/ 2895196 w 5177464"/>
              <a:gd name="connsiteY1614" fmla="*/ 1655159 h 3253901"/>
              <a:gd name="connsiteX1615" fmla="*/ 588858 w 5177464"/>
              <a:gd name="connsiteY1615" fmla="*/ 1669353 h 3253901"/>
              <a:gd name="connsiteX1616" fmla="*/ 557563 w 5177464"/>
              <a:gd name="connsiteY1616" fmla="*/ 1656393 h 3253901"/>
              <a:gd name="connsiteX1617" fmla="*/ 557563 w 5177464"/>
              <a:gd name="connsiteY1617" fmla="*/ 1593856 h 3253901"/>
              <a:gd name="connsiteX1618" fmla="*/ 620153 w 5177464"/>
              <a:gd name="connsiteY1618" fmla="*/ 1593856 h 3253901"/>
              <a:gd name="connsiteX1619" fmla="*/ 620153 w 5177464"/>
              <a:gd name="connsiteY1619" fmla="*/ 1656393 h 3253901"/>
              <a:gd name="connsiteX1620" fmla="*/ 588858 w 5177464"/>
              <a:gd name="connsiteY1620" fmla="*/ 1669353 h 3253901"/>
              <a:gd name="connsiteX1621" fmla="*/ 1008042 w 5177464"/>
              <a:gd name="connsiteY1621" fmla="*/ 1669353 h 3253901"/>
              <a:gd name="connsiteX1622" fmla="*/ 976748 w 5177464"/>
              <a:gd name="connsiteY1622" fmla="*/ 1656393 h 3253901"/>
              <a:gd name="connsiteX1623" fmla="*/ 976748 w 5177464"/>
              <a:gd name="connsiteY1623" fmla="*/ 1593856 h 3253901"/>
              <a:gd name="connsiteX1624" fmla="*/ 1039337 w 5177464"/>
              <a:gd name="connsiteY1624" fmla="*/ 1593856 h 3253901"/>
              <a:gd name="connsiteX1625" fmla="*/ 1039337 w 5177464"/>
              <a:gd name="connsiteY1625" fmla="*/ 1656393 h 3253901"/>
              <a:gd name="connsiteX1626" fmla="*/ 1008042 w 5177464"/>
              <a:gd name="connsiteY1626" fmla="*/ 1669353 h 3253901"/>
              <a:gd name="connsiteX1627" fmla="*/ 1217223 w 5177464"/>
              <a:gd name="connsiteY1627" fmla="*/ 1669353 h 3253901"/>
              <a:gd name="connsiteX1628" fmla="*/ 1185928 w 5177464"/>
              <a:gd name="connsiteY1628" fmla="*/ 1656393 h 3253901"/>
              <a:gd name="connsiteX1629" fmla="*/ 1185928 w 5177464"/>
              <a:gd name="connsiteY1629" fmla="*/ 1593856 h 3253901"/>
              <a:gd name="connsiteX1630" fmla="*/ 1248518 w 5177464"/>
              <a:gd name="connsiteY1630" fmla="*/ 1593856 h 3253901"/>
              <a:gd name="connsiteX1631" fmla="*/ 1248518 w 5177464"/>
              <a:gd name="connsiteY1631" fmla="*/ 1656393 h 3253901"/>
              <a:gd name="connsiteX1632" fmla="*/ 1217223 w 5177464"/>
              <a:gd name="connsiteY1632" fmla="*/ 1669353 h 3253901"/>
              <a:gd name="connsiteX1633" fmla="*/ 4782351 w 5177464"/>
              <a:gd name="connsiteY1633" fmla="*/ 1669353 h 3253901"/>
              <a:gd name="connsiteX1634" fmla="*/ 4751056 w 5177464"/>
              <a:gd name="connsiteY1634" fmla="*/ 1656393 h 3253901"/>
              <a:gd name="connsiteX1635" fmla="*/ 4751056 w 5177464"/>
              <a:gd name="connsiteY1635" fmla="*/ 1593856 h 3253901"/>
              <a:gd name="connsiteX1636" fmla="*/ 4813645 w 5177464"/>
              <a:gd name="connsiteY1636" fmla="*/ 1593856 h 3253901"/>
              <a:gd name="connsiteX1637" fmla="*/ 4813645 w 5177464"/>
              <a:gd name="connsiteY1637" fmla="*/ 1656393 h 3253901"/>
              <a:gd name="connsiteX1638" fmla="*/ 4782351 w 5177464"/>
              <a:gd name="connsiteY1638" fmla="*/ 1669353 h 3253901"/>
              <a:gd name="connsiteX1639" fmla="*/ 4991531 w 5177464"/>
              <a:gd name="connsiteY1639" fmla="*/ 1669353 h 3253901"/>
              <a:gd name="connsiteX1640" fmla="*/ 4960236 w 5177464"/>
              <a:gd name="connsiteY1640" fmla="*/ 1656393 h 3253901"/>
              <a:gd name="connsiteX1641" fmla="*/ 4960236 w 5177464"/>
              <a:gd name="connsiteY1641" fmla="*/ 1593856 h 3253901"/>
              <a:gd name="connsiteX1642" fmla="*/ 4984658 w 5177464"/>
              <a:gd name="connsiteY1642" fmla="*/ 1583742 h 3253901"/>
              <a:gd name="connsiteX1643" fmla="*/ 5012785 w 5177464"/>
              <a:gd name="connsiteY1643" fmla="*/ 1660551 h 3253901"/>
              <a:gd name="connsiteX1644" fmla="*/ 798038 w 5177464"/>
              <a:gd name="connsiteY1644" fmla="*/ 1670176 h 3253901"/>
              <a:gd name="connsiteX1645" fmla="*/ 766744 w 5177464"/>
              <a:gd name="connsiteY1645" fmla="*/ 1657216 h 3253901"/>
              <a:gd name="connsiteX1646" fmla="*/ 766744 w 5177464"/>
              <a:gd name="connsiteY1646" fmla="*/ 1594679 h 3253901"/>
              <a:gd name="connsiteX1647" fmla="*/ 829333 w 5177464"/>
              <a:gd name="connsiteY1647" fmla="*/ 1594679 h 3253901"/>
              <a:gd name="connsiteX1648" fmla="*/ 829333 w 5177464"/>
              <a:gd name="connsiteY1648" fmla="*/ 1657216 h 3253901"/>
              <a:gd name="connsiteX1649" fmla="*/ 798038 w 5177464"/>
              <a:gd name="connsiteY1649" fmla="*/ 1670176 h 3253901"/>
              <a:gd name="connsiteX1650" fmla="*/ 3104788 w 5177464"/>
              <a:gd name="connsiteY1650" fmla="*/ 1684370 h 3253901"/>
              <a:gd name="connsiteX1651" fmla="*/ 3062788 w 5177464"/>
              <a:gd name="connsiteY1651" fmla="*/ 1667091 h 3253901"/>
              <a:gd name="connsiteX1652" fmla="*/ 3062788 w 5177464"/>
              <a:gd name="connsiteY1652" fmla="*/ 1583159 h 3253901"/>
              <a:gd name="connsiteX1653" fmla="*/ 3146789 w 5177464"/>
              <a:gd name="connsiteY1653" fmla="*/ 1583159 h 3253901"/>
              <a:gd name="connsiteX1654" fmla="*/ 3146789 w 5177464"/>
              <a:gd name="connsiteY1654" fmla="*/ 1667091 h 3253901"/>
              <a:gd name="connsiteX1655" fmla="*/ 3104788 w 5177464"/>
              <a:gd name="connsiteY1655" fmla="*/ 1684370 h 3253901"/>
              <a:gd name="connsiteX1656" fmla="*/ 3314793 w 5177464"/>
              <a:gd name="connsiteY1656" fmla="*/ 1684370 h 3253901"/>
              <a:gd name="connsiteX1657" fmla="*/ 3272792 w 5177464"/>
              <a:gd name="connsiteY1657" fmla="*/ 1667091 h 3253901"/>
              <a:gd name="connsiteX1658" fmla="*/ 3272792 w 5177464"/>
              <a:gd name="connsiteY1658" fmla="*/ 1583159 h 3253901"/>
              <a:gd name="connsiteX1659" fmla="*/ 3356793 w 5177464"/>
              <a:gd name="connsiteY1659" fmla="*/ 1583159 h 3253901"/>
              <a:gd name="connsiteX1660" fmla="*/ 3356793 w 5177464"/>
              <a:gd name="connsiteY1660" fmla="*/ 1667091 h 3253901"/>
              <a:gd name="connsiteX1661" fmla="*/ 3314793 w 5177464"/>
              <a:gd name="connsiteY1661" fmla="*/ 1684370 h 3253901"/>
              <a:gd name="connsiteX1662" fmla="*/ 3523974 w 5177464"/>
              <a:gd name="connsiteY1662" fmla="*/ 1684370 h 3253901"/>
              <a:gd name="connsiteX1663" fmla="*/ 3481972 w 5177464"/>
              <a:gd name="connsiteY1663" fmla="*/ 1667091 h 3253901"/>
              <a:gd name="connsiteX1664" fmla="*/ 3481972 w 5177464"/>
              <a:gd name="connsiteY1664" fmla="*/ 1583159 h 3253901"/>
              <a:gd name="connsiteX1665" fmla="*/ 3565974 w 5177464"/>
              <a:gd name="connsiteY1665" fmla="*/ 1583159 h 3253901"/>
              <a:gd name="connsiteX1666" fmla="*/ 3565974 w 5177464"/>
              <a:gd name="connsiteY1666" fmla="*/ 1667091 h 3253901"/>
              <a:gd name="connsiteX1667" fmla="*/ 3523974 w 5177464"/>
              <a:gd name="connsiteY1667" fmla="*/ 1684370 h 3253901"/>
              <a:gd name="connsiteX1668" fmla="*/ 3733978 w 5177464"/>
              <a:gd name="connsiteY1668" fmla="*/ 1684370 h 3253901"/>
              <a:gd name="connsiteX1669" fmla="*/ 3691976 w 5177464"/>
              <a:gd name="connsiteY1669" fmla="*/ 1667091 h 3253901"/>
              <a:gd name="connsiteX1670" fmla="*/ 3691976 w 5177464"/>
              <a:gd name="connsiteY1670" fmla="*/ 1583159 h 3253901"/>
              <a:gd name="connsiteX1671" fmla="*/ 3775978 w 5177464"/>
              <a:gd name="connsiteY1671" fmla="*/ 1583159 h 3253901"/>
              <a:gd name="connsiteX1672" fmla="*/ 3775978 w 5177464"/>
              <a:gd name="connsiteY1672" fmla="*/ 1667091 h 3253901"/>
              <a:gd name="connsiteX1673" fmla="*/ 3733978 w 5177464"/>
              <a:gd name="connsiteY1673" fmla="*/ 1684370 h 3253901"/>
              <a:gd name="connsiteX1674" fmla="*/ 169261 w 5177464"/>
              <a:gd name="connsiteY1674" fmla="*/ 1699388 h 3253901"/>
              <a:gd name="connsiteX1675" fmla="*/ 141415 w 5177464"/>
              <a:gd name="connsiteY1675" fmla="*/ 1693988 h 3253901"/>
              <a:gd name="connsiteX1676" fmla="*/ 135329 w 5177464"/>
              <a:gd name="connsiteY1676" fmla="*/ 1689955 h 3253901"/>
              <a:gd name="connsiteX1677" fmla="*/ 183878 w 5177464"/>
              <a:gd name="connsiteY1677" fmla="*/ 1557389 h 3253901"/>
              <a:gd name="connsiteX1678" fmla="*/ 185143 w 5177464"/>
              <a:gd name="connsiteY1678" fmla="*/ 1554765 h 3253901"/>
              <a:gd name="connsiteX1679" fmla="*/ 197108 w 5177464"/>
              <a:gd name="connsiteY1679" fmla="*/ 1557085 h 3253901"/>
              <a:gd name="connsiteX1680" fmla="*/ 221557 w 5177464"/>
              <a:gd name="connsiteY1680" fmla="*/ 1573285 h 3253901"/>
              <a:gd name="connsiteX1681" fmla="*/ 221557 w 5177464"/>
              <a:gd name="connsiteY1681" fmla="*/ 1677788 h 3253901"/>
              <a:gd name="connsiteX1682" fmla="*/ 169261 w 5177464"/>
              <a:gd name="connsiteY1682" fmla="*/ 1699388 h 3253901"/>
              <a:gd name="connsiteX1683" fmla="*/ 379265 w 5177464"/>
              <a:gd name="connsiteY1683" fmla="*/ 1699388 h 3253901"/>
              <a:gd name="connsiteX1684" fmla="*/ 326970 w 5177464"/>
              <a:gd name="connsiteY1684" fmla="*/ 1677788 h 3253901"/>
              <a:gd name="connsiteX1685" fmla="*/ 326970 w 5177464"/>
              <a:gd name="connsiteY1685" fmla="*/ 1573285 h 3253901"/>
              <a:gd name="connsiteX1686" fmla="*/ 431561 w 5177464"/>
              <a:gd name="connsiteY1686" fmla="*/ 1573285 h 3253901"/>
              <a:gd name="connsiteX1687" fmla="*/ 431561 w 5177464"/>
              <a:gd name="connsiteY1687" fmla="*/ 1677788 h 3253901"/>
              <a:gd name="connsiteX1688" fmla="*/ 379265 w 5177464"/>
              <a:gd name="connsiteY1688" fmla="*/ 1699388 h 3253901"/>
              <a:gd name="connsiteX1689" fmla="*/ 3943570 w 5177464"/>
              <a:gd name="connsiteY1689" fmla="*/ 1699388 h 3253901"/>
              <a:gd name="connsiteX1690" fmla="*/ 3891274 w 5177464"/>
              <a:gd name="connsiteY1690" fmla="*/ 1677788 h 3253901"/>
              <a:gd name="connsiteX1691" fmla="*/ 3891274 w 5177464"/>
              <a:gd name="connsiteY1691" fmla="*/ 1573285 h 3253901"/>
              <a:gd name="connsiteX1692" fmla="*/ 3995865 w 5177464"/>
              <a:gd name="connsiteY1692" fmla="*/ 1573285 h 3253901"/>
              <a:gd name="connsiteX1693" fmla="*/ 3995865 w 5177464"/>
              <a:gd name="connsiteY1693" fmla="*/ 1677788 h 3253901"/>
              <a:gd name="connsiteX1694" fmla="*/ 3943570 w 5177464"/>
              <a:gd name="connsiteY1694" fmla="*/ 1699388 h 3253901"/>
              <a:gd name="connsiteX1695" fmla="*/ 4152956 w 5177464"/>
              <a:gd name="connsiteY1695" fmla="*/ 1699388 h 3253901"/>
              <a:gd name="connsiteX1696" fmla="*/ 4101278 w 5177464"/>
              <a:gd name="connsiteY1696" fmla="*/ 1677788 h 3253901"/>
              <a:gd name="connsiteX1697" fmla="*/ 4101278 w 5177464"/>
              <a:gd name="connsiteY1697" fmla="*/ 1573285 h 3253901"/>
              <a:gd name="connsiteX1698" fmla="*/ 4205869 w 5177464"/>
              <a:gd name="connsiteY1698" fmla="*/ 1573285 h 3253901"/>
              <a:gd name="connsiteX1699" fmla="*/ 4205869 w 5177464"/>
              <a:gd name="connsiteY1699" fmla="*/ 1677788 h 3253901"/>
              <a:gd name="connsiteX1700" fmla="*/ 4152956 w 5177464"/>
              <a:gd name="connsiteY1700" fmla="*/ 1699388 h 3253901"/>
              <a:gd name="connsiteX1701" fmla="*/ 4362754 w 5177464"/>
              <a:gd name="connsiteY1701" fmla="*/ 1699388 h 3253901"/>
              <a:gd name="connsiteX1702" fmla="*/ 4310459 w 5177464"/>
              <a:gd name="connsiteY1702" fmla="*/ 1677788 h 3253901"/>
              <a:gd name="connsiteX1703" fmla="*/ 4310459 w 5177464"/>
              <a:gd name="connsiteY1703" fmla="*/ 1573285 h 3253901"/>
              <a:gd name="connsiteX1704" fmla="*/ 4415049 w 5177464"/>
              <a:gd name="connsiteY1704" fmla="*/ 1573285 h 3253901"/>
              <a:gd name="connsiteX1705" fmla="*/ 4415049 w 5177464"/>
              <a:gd name="connsiteY1705" fmla="*/ 1677788 h 3253901"/>
              <a:gd name="connsiteX1706" fmla="*/ 4362754 w 5177464"/>
              <a:gd name="connsiteY1706" fmla="*/ 1699388 h 3253901"/>
              <a:gd name="connsiteX1707" fmla="*/ 4571935 w 5177464"/>
              <a:gd name="connsiteY1707" fmla="*/ 1699388 h 3253901"/>
              <a:gd name="connsiteX1708" fmla="*/ 4519639 w 5177464"/>
              <a:gd name="connsiteY1708" fmla="*/ 1677788 h 3253901"/>
              <a:gd name="connsiteX1709" fmla="*/ 4519639 w 5177464"/>
              <a:gd name="connsiteY1709" fmla="*/ 1573285 h 3253901"/>
              <a:gd name="connsiteX1710" fmla="*/ 4624230 w 5177464"/>
              <a:gd name="connsiteY1710" fmla="*/ 1573285 h 3253901"/>
              <a:gd name="connsiteX1711" fmla="*/ 4624230 w 5177464"/>
              <a:gd name="connsiteY1711" fmla="*/ 1677788 h 3253901"/>
              <a:gd name="connsiteX1712" fmla="*/ 4571935 w 5177464"/>
              <a:gd name="connsiteY1712" fmla="*/ 1699388 h 3253901"/>
              <a:gd name="connsiteX1713" fmla="*/ 483856 w 5177464"/>
              <a:gd name="connsiteY1713" fmla="*/ 1759662 h 3253901"/>
              <a:gd name="connsiteX1714" fmla="*/ 462855 w 5177464"/>
              <a:gd name="connsiteY1714" fmla="*/ 1751022 h 3253901"/>
              <a:gd name="connsiteX1715" fmla="*/ 462855 w 5177464"/>
              <a:gd name="connsiteY1715" fmla="*/ 1709056 h 3253901"/>
              <a:gd name="connsiteX1716" fmla="*/ 504856 w 5177464"/>
              <a:gd name="connsiteY1716" fmla="*/ 1709056 h 3253901"/>
              <a:gd name="connsiteX1717" fmla="*/ 504856 w 5177464"/>
              <a:gd name="connsiteY1717" fmla="*/ 1751022 h 3253901"/>
              <a:gd name="connsiteX1718" fmla="*/ 483856 w 5177464"/>
              <a:gd name="connsiteY1718" fmla="*/ 1759662 h 3253901"/>
              <a:gd name="connsiteX1719" fmla="*/ 1532229 w 5177464"/>
              <a:gd name="connsiteY1719" fmla="*/ 1759662 h 3253901"/>
              <a:gd name="connsiteX1720" fmla="*/ 1511229 w 5177464"/>
              <a:gd name="connsiteY1720" fmla="*/ 1751022 h 3253901"/>
              <a:gd name="connsiteX1721" fmla="*/ 1511229 w 5177464"/>
              <a:gd name="connsiteY1721" fmla="*/ 1709056 h 3253901"/>
              <a:gd name="connsiteX1722" fmla="*/ 1553229 w 5177464"/>
              <a:gd name="connsiteY1722" fmla="*/ 1709056 h 3253901"/>
              <a:gd name="connsiteX1723" fmla="*/ 1553229 w 5177464"/>
              <a:gd name="connsiteY1723" fmla="*/ 1751022 h 3253901"/>
              <a:gd name="connsiteX1724" fmla="*/ 1532229 w 5177464"/>
              <a:gd name="connsiteY1724" fmla="*/ 1759662 h 3253901"/>
              <a:gd name="connsiteX1725" fmla="*/ 1741409 w 5177464"/>
              <a:gd name="connsiteY1725" fmla="*/ 1759662 h 3253901"/>
              <a:gd name="connsiteX1726" fmla="*/ 1720409 w 5177464"/>
              <a:gd name="connsiteY1726" fmla="*/ 1751022 h 3253901"/>
              <a:gd name="connsiteX1727" fmla="*/ 1720409 w 5177464"/>
              <a:gd name="connsiteY1727" fmla="*/ 1709056 h 3253901"/>
              <a:gd name="connsiteX1728" fmla="*/ 1762410 w 5177464"/>
              <a:gd name="connsiteY1728" fmla="*/ 1709056 h 3253901"/>
              <a:gd name="connsiteX1729" fmla="*/ 1762410 w 5177464"/>
              <a:gd name="connsiteY1729" fmla="*/ 1751022 h 3253901"/>
              <a:gd name="connsiteX1730" fmla="*/ 1741409 w 5177464"/>
              <a:gd name="connsiteY1730" fmla="*/ 1759662 h 3253901"/>
              <a:gd name="connsiteX1731" fmla="*/ 1951413 w 5177464"/>
              <a:gd name="connsiteY1731" fmla="*/ 1759662 h 3253901"/>
              <a:gd name="connsiteX1732" fmla="*/ 1930413 w 5177464"/>
              <a:gd name="connsiteY1732" fmla="*/ 1751022 h 3253901"/>
              <a:gd name="connsiteX1733" fmla="*/ 1930413 w 5177464"/>
              <a:gd name="connsiteY1733" fmla="*/ 1709056 h 3253901"/>
              <a:gd name="connsiteX1734" fmla="*/ 1972414 w 5177464"/>
              <a:gd name="connsiteY1734" fmla="*/ 1709056 h 3253901"/>
              <a:gd name="connsiteX1735" fmla="*/ 1972414 w 5177464"/>
              <a:gd name="connsiteY1735" fmla="*/ 1751022 h 3253901"/>
              <a:gd name="connsiteX1736" fmla="*/ 1951413 w 5177464"/>
              <a:gd name="connsiteY1736" fmla="*/ 1759662 h 3253901"/>
              <a:gd name="connsiteX1737" fmla="*/ 2370598 w 5177464"/>
              <a:gd name="connsiteY1737" fmla="*/ 1759662 h 3253901"/>
              <a:gd name="connsiteX1738" fmla="*/ 2349598 w 5177464"/>
              <a:gd name="connsiteY1738" fmla="*/ 1751022 h 3253901"/>
              <a:gd name="connsiteX1739" fmla="*/ 2349598 w 5177464"/>
              <a:gd name="connsiteY1739" fmla="*/ 1709056 h 3253901"/>
              <a:gd name="connsiteX1740" fmla="*/ 2391599 w 5177464"/>
              <a:gd name="connsiteY1740" fmla="*/ 1709056 h 3253901"/>
              <a:gd name="connsiteX1741" fmla="*/ 2391599 w 5177464"/>
              <a:gd name="connsiteY1741" fmla="*/ 1751022 h 3253901"/>
              <a:gd name="connsiteX1742" fmla="*/ 2370598 w 5177464"/>
              <a:gd name="connsiteY1742" fmla="*/ 1759662 h 3253901"/>
              <a:gd name="connsiteX1743" fmla="*/ 2580602 w 5177464"/>
              <a:gd name="connsiteY1743" fmla="*/ 1759662 h 3253901"/>
              <a:gd name="connsiteX1744" fmla="*/ 2559602 w 5177464"/>
              <a:gd name="connsiteY1744" fmla="*/ 1751022 h 3253901"/>
              <a:gd name="connsiteX1745" fmla="*/ 2559602 w 5177464"/>
              <a:gd name="connsiteY1745" fmla="*/ 1709056 h 3253901"/>
              <a:gd name="connsiteX1746" fmla="*/ 2601603 w 5177464"/>
              <a:gd name="connsiteY1746" fmla="*/ 1709056 h 3253901"/>
              <a:gd name="connsiteX1747" fmla="*/ 2601603 w 5177464"/>
              <a:gd name="connsiteY1747" fmla="*/ 1751022 h 3253901"/>
              <a:gd name="connsiteX1748" fmla="*/ 2580602 w 5177464"/>
              <a:gd name="connsiteY1748" fmla="*/ 1759662 h 3253901"/>
              <a:gd name="connsiteX1749" fmla="*/ 2789782 w 5177464"/>
              <a:gd name="connsiteY1749" fmla="*/ 1759662 h 3253901"/>
              <a:gd name="connsiteX1750" fmla="*/ 2768782 w 5177464"/>
              <a:gd name="connsiteY1750" fmla="*/ 1751022 h 3253901"/>
              <a:gd name="connsiteX1751" fmla="*/ 2768782 w 5177464"/>
              <a:gd name="connsiteY1751" fmla="*/ 1709056 h 3253901"/>
              <a:gd name="connsiteX1752" fmla="*/ 2810783 w 5177464"/>
              <a:gd name="connsiteY1752" fmla="*/ 1709056 h 3253901"/>
              <a:gd name="connsiteX1753" fmla="*/ 2810783 w 5177464"/>
              <a:gd name="connsiteY1753" fmla="*/ 1751022 h 3253901"/>
              <a:gd name="connsiteX1754" fmla="*/ 2789782 w 5177464"/>
              <a:gd name="connsiteY1754" fmla="*/ 1759662 h 3253901"/>
              <a:gd name="connsiteX1755" fmla="*/ 4677348 w 5177464"/>
              <a:gd name="connsiteY1755" fmla="*/ 1759662 h 3253901"/>
              <a:gd name="connsiteX1756" fmla="*/ 4656348 w 5177464"/>
              <a:gd name="connsiteY1756" fmla="*/ 1751022 h 3253901"/>
              <a:gd name="connsiteX1757" fmla="*/ 4656348 w 5177464"/>
              <a:gd name="connsiteY1757" fmla="*/ 1709056 h 3253901"/>
              <a:gd name="connsiteX1758" fmla="*/ 4698349 w 5177464"/>
              <a:gd name="connsiteY1758" fmla="*/ 1709056 h 3253901"/>
              <a:gd name="connsiteX1759" fmla="*/ 4698349 w 5177464"/>
              <a:gd name="connsiteY1759" fmla="*/ 1751022 h 3253901"/>
              <a:gd name="connsiteX1760" fmla="*/ 4677348 w 5177464"/>
              <a:gd name="connsiteY1760" fmla="*/ 1759662 h 3253901"/>
              <a:gd name="connsiteX1761" fmla="*/ 693448 w 5177464"/>
              <a:gd name="connsiteY1761" fmla="*/ 1773856 h 3253901"/>
              <a:gd name="connsiteX1762" fmla="*/ 662153 w 5177464"/>
              <a:gd name="connsiteY1762" fmla="*/ 1760896 h 3253901"/>
              <a:gd name="connsiteX1763" fmla="*/ 662153 w 5177464"/>
              <a:gd name="connsiteY1763" fmla="*/ 1698359 h 3253901"/>
              <a:gd name="connsiteX1764" fmla="*/ 724743 w 5177464"/>
              <a:gd name="connsiteY1764" fmla="*/ 1698359 h 3253901"/>
              <a:gd name="connsiteX1765" fmla="*/ 724743 w 5177464"/>
              <a:gd name="connsiteY1765" fmla="*/ 1760896 h 3253901"/>
              <a:gd name="connsiteX1766" fmla="*/ 693448 w 5177464"/>
              <a:gd name="connsiteY1766" fmla="*/ 1773856 h 3253901"/>
              <a:gd name="connsiteX1767" fmla="*/ 903452 w 5177464"/>
              <a:gd name="connsiteY1767" fmla="*/ 1773856 h 3253901"/>
              <a:gd name="connsiteX1768" fmla="*/ 872157 w 5177464"/>
              <a:gd name="connsiteY1768" fmla="*/ 1760896 h 3253901"/>
              <a:gd name="connsiteX1769" fmla="*/ 872157 w 5177464"/>
              <a:gd name="connsiteY1769" fmla="*/ 1698359 h 3253901"/>
              <a:gd name="connsiteX1770" fmla="*/ 934747 w 5177464"/>
              <a:gd name="connsiteY1770" fmla="*/ 1698359 h 3253901"/>
              <a:gd name="connsiteX1771" fmla="*/ 934747 w 5177464"/>
              <a:gd name="connsiteY1771" fmla="*/ 1760896 h 3253901"/>
              <a:gd name="connsiteX1772" fmla="*/ 903452 w 5177464"/>
              <a:gd name="connsiteY1772" fmla="*/ 1773856 h 3253901"/>
              <a:gd name="connsiteX1773" fmla="*/ 1112632 w 5177464"/>
              <a:gd name="connsiteY1773" fmla="*/ 1773856 h 3253901"/>
              <a:gd name="connsiteX1774" fmla="*/ 1081338 w 5177464"/>
              <a:gd name="connsiteY1774" fmla="*/ 1760896 h 3253901"/>
              <a:gd name="connsiteX1775" fmla="*/ 1081338 w 5177464"/>
              <a:gd name="connsiteY1775" fmla="*/ 1698359 h 3253901"/>
              <a:gd name="connsiteX1776" fmla="*/ 1143927 w 5177464"/>
              <a:gd name="connsiteY1776" fmla="*/ 1698359 h 3253901"/>
              <a:gd name="connsiteX1777" fmla="*/ 1143927 w 5177464"/>
              <a:gd name="connsiteY1777" fmla="*/ 1760896 h 3253901"/>
              <a:gd name="connsiteX1778" fmla="*/ 1112632 w 5177464"/>
              <a:gd name="connsiteY1778" fmla="*/ 1773856 h 3253901"/>
              <a:gd name="connsiteX1779" fmla="*/ 4886941 w 5177464"/>
              <a:gd name="connsiteY1779" fmla="*/ 1773856 h 3253901"/>
              <a:gd name="connsiteX1780" fmla="*/ 4855646 w 5177464"/>
              <a:gd name="connsiteY1780" fmla="*/ 1760896 h 3253901"/>
              <a:gd name="connsiteX1781" fmla="*/ 4855646 w 5177464"/>
              <a:gd name="connsiteY1781" fmla="*/ 1698359 h 3253901"/>
              <a:gd name="connsiteX1782" fmla="*/ 4918235 w 5177464"/>
              <a:gd name="connsiteY1782" fmla="*/ 1698359 h 3253901"/>
              <a:gd name="connsiteX1783" fmla="*/ 4918235 w 5177464"/>
              <a:gd name="connsiteY1783" fmla="*/ 1760896 h 3253901"/>
              <a:gd name="connsiteX1784" fmla="*/ 4886941 w 5177464"/>
              <a:gd name="connsiteY1784" fmla="*/ 1773856 h 3253901"/>
              <a:gd name="connsiteX1785" fmla="*/ 2161006 w 5177464"/>
              <a:gd name="connsiteY1785" fmla="*/ 1774679 h 3253901"/>
              <a:gd name="connsiteX1786" fmla="*/ 2129711 w 5177464"/>
              <a:gd name="connsiteY1786" fmla="*/ 1761719 h 3253901"/>
              <a:gd name="connsiteX1787" fmla="*/ 2129711 w 5177464"/>
              <a:gd name="connsiteY1787" fmla="*/ 1699182 h 3253901"/>
              <a:gd name="connsiteX1788" fmla="*/ 2192301 w 5177464"/>
              <a:gd name="connsiteY1788" fmla="*/ 1699182 h 3253901"/>
              <a:gd name="connsiteX1789" fmla="*/ 2192301 w 5177464"/>
              <a:gd name="connsiteY1789" fmla="*/ 1761719 h 3253901"/>
              <a:gd name="connsiteX1790" fmla="*/ 2161006 w 5177464"/>
              <a:gd name="connsiteY1790" fmla="*/ 1774679 h 3253901"/>
              <a:gd name="connsiteX1791" fmla="*/ 3838568 w 5177464"/>
              <a:gd name="connsiteY1791" fmla="*/ 1774679 h 3253901"/>
              <a:gd name="connsiteX1792" fmla="*/ 3807273 w 5177464"/>
              <a:gd name="connsiteY1792" fmla="*/ 1761719 h 3253901"/>
              <a:gd name="connsiteX1793" fmla="*/ 3807273 w 5177464"/>
              <a:gd name="connsiteY1793" fmla="*/ 1699182 h 3253901"/>
              <a:gd name="connsiteX1794" fmla="*/ 3869862 w 5177464"/>
              <a:gd name="connsiteY1794" fmla="*/ 1699182 h 3253901"/>
              <a:gd name="connsiteX1795" fmla="*/ 3869862 w 5177464"/>
              <a:gd name="connsiteY1795" fmla="*/ 1761719 h 3253901"/>
              <a:gd name="connsiteX1796" fmla="*/ 3838568 w 5177464"/>
              <a:gd name="connsiteY1796" fmla="*/ 1774679 h 3253901"/>
              <a:gd name="connsiteX1797" fmla="*/ 3209378 w 5177464"/>
              <a:gd name="connsiteY1797" fmla="*/ 1789696 h 3253901"/>
              <a:gd name="connsiteX1798" fmla="*/ 3167378 w 5177464"/>
              <a:gd name="connsiteY1798" fmla="*/ 1772416 h 3253901"/>
              <a:gd name="connsiteX1799" fmla="*/ 3167378 w 5177464"/>
              <a:gd name="connsiteY1799" fmla="*/ 1688485 h 3253901"/>
              <a:gd name="connsiteX1800" fmla="*/ 3251380 w 5177464"/>
              <a:gd name="connsiteY1800" fmla="*/ 1688485 h 3253901"/>
              <a:gd name="connsiteX1801" fmla="*/ 3251380 w 5177464"/>
              <a:gd name="connsiteY1801" fmla="*/ 1772416 h 3253901"/>
              <a:gd name="connsiteX1802" fmla="*/ 3209378 w 5177464"/>
              <a:gd name="connsiteY1802" fmla="*/ 1789696 h 3253901"/>
              <a:gd name="connsiteX1803" fmla="*/ 3419383 w 5177464"/>
              <a:gd name="connsiteY1803" fmla="*/ 1789696 h 3253901"/>
              <a:gd name="connsiteX1804" fmla="*/ 3377382 w 5177464"/>
              <a:gd name="connsiteY1804" fmla="*/ 1772416 h 3253901"/>
              <a:gd name="connsiteX1805" fmla="*/ 3377382 w 5177464"/>
              <a:gd name="connsiteY1805" fmla="*/ 1688485 h 3253901"/>
              <a:gd name="connsiteX1806" fmla="*/ 3461384 w 5177464"/>
              <a:gd name="connsiteY1806" fmla="*/ 1688485 h 3253901"/>
              <a:gd name="connsiteX1807" fmla="*/ 3461384 w 5177464"/>
              <a:gd name="connsiteY1807" fmla="*/ 1772416 h 3253901"/>
              <a:gd name="connsiteX1808" fmla="*/ 3419383 w 5177464"/>
              <a:gd name="connsiteY1808" fmla="*/ 1789696 h 3253901"/>
              <a:gd name="connsiteX1809" fmla="*/ 3628564 w 5177464"/>
              <a:gd name="connsiteY1809" fmla="*/ 1789696 h 3253901"/>
              <a:gd name="connsiteX1810" fmla="*/ 3586563 w 5177464"/>
              <a:gd name="connsiteY1810" fmla="*/ 1772416 h 3253901"/>
              <a:gd name="connsiteX1811" fmla="*/ 3586563 w 5177464"/>
              <a:gd name="connsiteY1811" fmla="*/ 1688485 h 3253901"/>
              <a:gd name="connsiteX1812" fmla="*/ 3670564 w 5177464"/>
              <a:gd name="connsiteY1812" fmla="*/ 1688485 h 3253901"/>
              <a:gd name="connsiteX1813" fmla="*/ 3670564 w 5177464"/>
              <a:gd name="connsiteY1813" fmla="*/ 1772416 h 3253901"/>
              <a:gd name="connsiteX1814" fmla="*/ 3628564 w 5177464"/>
              <a:gd name="connsiteY1814" fmla="*/ 1789696 h 3253901"/>
              <a:gd name="connsiteX1815" fmla="*/ 96561 w 5177464"/>
              <a:gd name="connsiteY1815" fmla="*/ 1795811 h 3253901"/>
              <a:gd name="connsiteX1816" fmla="*/ 129070 w 5177464"/>
              <a:gd name="connsiteY1816" fmla="*/ 1707044 h 3253901"/>
              <a:gd name="connsiteX1817" fmla="*/ 138584 w 5177464"/>
              <a:gd name="connsiteY1817" fmla="*/ 1730040 h 3253901"/>
              <a:gd name="connsiteX1818" fmla="*/ 116966 w 5177464"/>
              <a:gd name="connsiteY1818" fmla="*/ 1782291 h 3253901"/>
              <a:gd name="connsiteX1819" fmla="*/ 273852 w 5177464"/>
              <a:gd name="connsiteY1819" fmla="*/ 1803891 h 3253901"/>
              <a:gd name="connsiteX1820" fmla="*/ 221557 w 5177464"/>
              <a:gd name="connsiteY1820" fmla="*/ 1782291 h 3253901"/>
              <a:gd name="connsiteX1821" fmla="*/ 221557 w 5177464"/>
              <a:gd name="connsiteY1821" fmla="*/ 1677788 h 3253901"/>
              <a:gd name="connsiteX1822" fmla="*/ 326147 w 5177464"/>
              <a:gd name="connsiteY1822" fmla="*/ 1677788 h 3253901"/>
              <a:gd name="connsiteX1823" fmla="*/ 326147 w 5177464"/>
              <a:gd name="connsiteY1823" fmla="*/ 1782291 h 3253901"/>
              <a:gd name="connsiteX1824" fmla="*/ 273852 w 5177464"/>
              <a:gd name="connsiteY1824" fmla="*/ 1803891 h 3253901"/>
              <a:gd name="connsiteX1825" fmla="*/ 1322225 w 5177464"/>
              <a:gd name="connsiteY1825" fmla="*/ 1803891 h 3253901"/>
              <a:gd name="connsiteX1826" fmla="*/ 1269930 w 5177464"/>
              <a:gd name="connsiteY1826" fmla="*/ 1782291 h 3253901"/>
              <a:gd name="connsiteX1827" fmla="*/ 1269930 w 5177464"/>
              <a:gd name="connsiteY1827" fmla="*/ 1677788 h 3253901"/>
              <a:gd name="connsiteX1828" fmla="*/ 1374520 w 5177464"/>
              <a:gd name="connsiteY1828" fmla="*/ 1677788 h 3253901"/>
              <a:gd name="connsiteX1829" fmla="*/ 1374520 w 5177464"/>
              <a:gd name="connsiteY1829" fmla="*/ 1782291 h 3253901"/>
              <a:gd name="connsiteX1830" fmla="*/ 1322225 w 5177464"/>
              <a:gd name="connsiteY1830" fmla="*/ 1803891 h 3253901"/>
              <a:gd name="connsiteX1831" fmla="*/ 2999787 w 5177464"/>
              <a:gd name="connsiteY1831" fmla="*/ 1803891 h 3253901"/>
              <a:gd name="connsiteX1832" fmla="*/ 2947492 w 5177464"/>
              <a:gd name="connsiteY1832" fmla="*/ 1782291 h 3253901"/>
              <a:gd name="connsiteX1833" fmla="*/ 2947492 w 5177464"/>
              <a:gd name="connsiteY1833" fmla="*/ 1677788 h 3253901"/>
              <a:gd name="connsiteX1834" fmla="*/ 3052082 w 5177464"/>
              <a:gd name="connsiteY1834" fmla="*/ 1677788 h 3253901"/>
              <a:gd name="connsiteX1835" fmla="*/ 3052082 w 5177464"/>
              <a:gd name="connsiteY1835" fmla="*/ 1782291 h 3253901"/>
              <a:gd name="connsiteX1836" fmla="*/ 2999787 w 5177464"/>
              <a:gd name="connsiteY1836" fmla="*/ 1803891 h 3253901"/>
              <a:gd name="connsiteX1837" fmla="*/ 4048160 w 5177464"/>
              <a:gd name="connsiteY1837" fmla="*/ 1803891 h 3253901"/>
              <a:gd name="connsiteX1838" fmla="*/ 3995865 w 5177464"/>
              <a:gd name="connsiteY1838" fmla="*/ 1782291 h 3253901"/>
              <a:gd name="connsiteX1839" fmla="*/ 3995865 w 5177464"/>
              <a:gd name="connsiteY1839" fmla="*/ 1677788 h 3253901"/>
              <a:gd name="connsiteX1840" fmla="*/ 4100455 w 5177464"/>
              <a:gd name="connsiteY1840" fmla="*/ 1677788 h 3253901"/>
              <a:gd name="connsiteX1841" fmla="*/ 4100455 w 5177464"/>
              <a:gd name="connsiteY1841" fmla="*/ 1782291 h 3253901"/>
              <a:gd name="connsiteX1842" fmla="*/ 4048160 w 5177464"/>
              <a:gd name="connsiteY1842" fmla="*/ 1803891 h 3253901"/>
              <a:gd name="connsiteX1843" fmla="*/ 4258164 w 5177464"/>
              <a:gd name="connsiteY1843" fmla="*/ 1803891 h 3253901"/>
              <a:gd name="connsiteX1844" fmla="*/ 4205869 w 5177464"/>
              <a:gd name="connsiteY1844" fmla="*/ 1782291 h 3253901"/>
              <a:gd name="connsiteX1845" fmla="*/ 4205869 w 5177464"/>
              <a:gd name="connsiteY1845" fmla="*/ 1677788 h 3253901"/>
              <a:gd name="connsiteX1846" fmla="*/ 4310459 w 5177464"/>
              <a:gd name="connsiteY1846" fmla="*/ 1677788 h 3253901"/>
              <a:gd name="connsiteX1847" fmla="*/ 4310459 w 5177464"/>
              <a:gd name="connsiteY1847" fmla="*/ 1782291 h 3253901"/>
              <a:gd name="connsiteX1848" fmla="*/ 4258164 w 5177464"/>
              <a:gd name="connsiteY1848" fmla="*/ 1803891 h 3253901"/>
              <a:gd name="connsiteX1849" fmla="*/ 4467345 w 5177464"/>
              <a:gd name="connsiteY1849" fmla="*/ 1803891 h 3253901"/>
              <a:gd name="connsiteX1850" fmla="*/ 4415049 w 5177464"/>
              <a:gd name="connsiteY1850" fmla="*/ 1782291 h 3253901"/>
              <a:gd name="connsiteX1851" fmla="*/ 4415049 w 5177464"/>
              <a:gd name="connsiteY1851" fmla="*/ 1677788 h 3253901"/>
              <a:gd name="connsiteX1852" fmla="*/ 4519639 w 5177464"/>
              <a:gd name="connsiteY1852" fmla="*/ 1677788 h 3253901"/>
              <a:gd name="connsiteX1853" fmla="*/ 4519639 w 5177464"/>
              <a:gd name="connsiteY1853" fmla="*/ 1782291 h 3253901"/>
              <a:gd name="connsiteX1854" fmla="*/ 4467345 w 5177464"/>
              <a:gd name="connsiteY1854" fmla="*/ 1803891 h 3253901"/>
              <a:gd name="connsiteX1855" fmla="*/ 1846823 w 5177464"/>
              <a:gd name="connsiteY1855" fmla="*/ 1864165 h 3253901"/>
              <a:gd name="connsiteX1856" fmla="*/ 1825823 w 5177464"/>
              <a:gd name="connsiteY1856" fmla="*/ 1855525 h 3253901"/>
              <a:gd name="connsiteX1857" fmla="*/ 1825823 w 5177464"/>
              <a:gd name="connsiteY1857" fmla="*/ 1813559 h 3253901"/>
              <a:gd name="connsiteX1858" fmla="*/ 1867824 w 5177464"/>
              <a:gd name="connsiteY1858" fmla="*/ 1813559 h 3253901"/>
              <a:gd name="connsiteX1859" fmla="*/ 1867824 w 5177464"/>
              <a:gd name="connsiteY1859" fmla="*/ 1855525 h 3253901"/>
              <a:gd name="connsiteX1860" fmla="*/ 1846823 w 5177464"/>
              <a:gd name="connsiteY1860" fmla="*/ 1864165 h 3253901"/>
              <a:gd name="connsiteX1861" fmla="*/ 2476012 w 5177464"/>
              <a:gd name="connsiteY1861" fmla="*/ 1864165 h 3253901"/>
              <a:gd name="connsiteX1862" fmla="*/ 2455011 w 5177464"/>
              <a:gd name="connsiteY1862" fmla="*/ 1855525 h 3253901"/>
              <a:gd name="connsiteX1863" fmla="*/ 2455011 w 5177464"/>
              <a:gd name="connsiteY1863" fmla="*/ 1813559 h 3253901"/>
              <a:gd name="connsiteX1864" fmla="*/ 2497012 w 5177464"/>
              <a:gd name="connsiteY1864" fmla="*/ 1813559 h 3253901"/>
              <a:gd name="connsiteX1865" fmla="*/ 2497012 w 5177464"/>
              <a:gd name="connsiteY1865" fmla="*/ 1855525 h 3253901"/>
              <a:gd name="connsiteX1866" fmla="*/ 2476012 w 5177464"/>
              <a:gd name="connsiteY1866" fmla="*/ 1864165 h 3253901"/>
              <a:gd name="connsiteX1867" fmla="*/ 2685192 w 5177464"/>
              <a:gd name="connsiteY1867" fmla="*/ 1864165 h 3253901"/>
              <a:gd name="connsiteX1868" fmla="*/ 2664192 w 5177464"/>
              <a:gd name="connsiteY1868" fmla="*/ 1855525 h 3253901"/>
              <a:gd name="connsiteX1869" fmla="*/ 2664192 w 5177464"/>
              <a:gd name="connsiteY1869" fmla="*/ 1813559 h 3253901"/>
              <a:gd name="connsiteX1870" fmla="*/ 2706193 w 5177464"/>
              <a:gd name="connsiteY1870" fmla="*/ 1813559 h 3253901"/>
              <a:gd name="connsiteX1871" fmla="*/ 2706193 w 5177464"/>
              <a:gd name="connsiteY1871" fmla="*/ 1855525 h 3253901"/>
              <a:gd name="connsiteX1872" fmla="*/ 2685192 w 5177464"/>
              <a:gd name="connsiteY1872" fmla="*/ 1864165 h 3253901"/>
              <a:gd name="connsiteX1873" fmla="*/ 4572244 w 5177464"/>
              <a:gd name="connsiteY1873" fmla="*/ 1864165 h 3253901"/>
              <a:gd name="connsiteX1874" fmla="*/ 4550934 w 5177464"/>
              <a:gd name="connsiteY1874" fmla="*/ 1855525 h 3253901"/>
              <a:gd name="connsiteX1875" fmla="*/ 4550934 w 5177464"/>
              <a:gd name="connsiteY1875" fmla="*/ 1813559 h 3253901"/>
              <a:gd name="connsiteX1876" fmla="*/ 4592935 w 5177464"/>
              <a:gd name="connsiteY1876" fmla="*/ 1813559 h 3253901"/>
              <a:gd name="connsiteX1877" fmla="*/ 4592935 w 5177464"/>
              <a:gd name="connsiteY1877" fmla="*/ 1855525 h 3253901"/>
              <a:gd name="connsiteX1878" fmla="*/ 4572244 w 5177464"/>
              <a:gd name="connsiteY1878" fmla="*/ 1864165 h 3253901"/>
              <a:gd name="connsiteX1879" fmla="*/ 4781939 w 5177464"/>
              <a:gd name="connsiteY1879" fmla="*/ 1864165 h 3253901"/>
              <a:gd name="connsiteX1880" fmla="*/ 4760938 w 5177464"/>
              <a:gd name="connsiteY1880" fmla="*/ 1855525 h 3253901"/>
              <a:gd name="connsiteX1881" fmla="*/ 4760938 w 5177464"/>
              <a:gd name="connsiteY1881" fmla="*/ 1813559 h 3253901"/>
              <a:gd name="connsiteX1882" fmla="*/ 4802939 w 5177464"/>
              <a:gd name="connsiteY1882" fmla="*/ 1813559 h 3253901"/>
              <a:gd name="connsiteX1883" fmla="*/ 4802939 w 5177464"/>
              <a:gd name="connsiteY1883" fmla="*/ 1855525 h 3253901"/>
              <a:gd name="connsiteX1884" fmla="*/ 4781939 w 5177464"/>
              <a:gd name="connsiteY1884" fmla="*/ 1864165 h 3253901"/>
              <a:gd name="connsiteX1885" fmla="*/ 378957 w 5177464"/>
              <a:gd name="connsiteY1885" fmla="*/ 1864782 h 3253901"/>
              <a:gd name="connsiteX1886" fmla="*/ 358265 w 5177464"/>
              <a:gd name="connsiteY1886" fmla="*/ 1855525 h 3253901"/>
              <a:gd name="connsiteX1887" fmla="*/ 358265 w 5177464"/>
              <a:gd name="connsiteY1887" fmla="*/ 1813559 h 3253901"/>
              <a:gd name="connsiteX1888" fmla="*/ 400266 w 5177464"/>
              <a:gd name="connsiteY1888" fmla="*/ 1813559 h 3253901"/>
              <a:gd name="connsiteX1889" fmla="*/ 400266 w 5177464"/>
              <a:gd name="connsiteY1889" fmla="*/ 1855525 h 3253901"/>
              <a:gd name="connsiteX1890" fmla="*/ 378957 w 5177464"/>
              <a:gd name="connsiteY1890" fmla="*/ 1864782 h 3253901"/>
              <a:gd name="connsiteX1891" fmla="*/ 588446 w 5177464"/>
              <a:gd name="connsiteY1891" fmla="*/ 1864988 h 3253901"/>
              <a:gd name="connsiteX1892" fmla="*/ 567446 w 5177464"/>
              <a:gd name="connsiteY1892" fmla="*/ 1856348 h 3253901"/>
              <a:gd name="connsiteX1893" fmla="*/ 567446 w 5177464"/>
              <a:gd name="connsiteY1893" fmla="*/ 1814382 h 3253901"/>
              <a:gd name="connsiteX1894" fmla="*/ 609446 w 5177464"/>
              <a:gd name="connsiteY1894" fmla="*/ 1814382 h 3253901"/>
              <a:gd name="connsiteX1895" fmla="*/ 609446 w 5177464"/>
              <a:gd name="connsiteY1895" fmla="*/ 1856348 h 3253901"/>
              <a:gd name="connsiteX1896" fmla="*/ 588446 w 5177464"/>
              <a:gd name="connsiteY1896" fmla="*/ 1864988 h 3253901"/>
              <a:gd name="connsiteX1897" fmla="*/ 1636819 w 5177464"/>
              <a:gd name="connsiteY1897" fmla="*/ 1864988 h 3253901"/>
              <a:gd name="connsiteX1898" fmla="*/ 1615819 w 5177464"/>
              <a:gd name="connsiteY1898" fmla="*/ 1856348 h 3253901"/>
              <a:gd name="connsiteX1899" fmla="*/ 1615819 w 5177464"/>
              <a:gd name="connsiteY1899" fmla="*/ 1814382 h 3253901"/>
              <a:gd name="connsiteX1900" fmla="*/ 1657820 w 5177464"/>
              <a:gd name="connsiteY1900" fmla="*/ 1814382 h 3253901"/>
              <a:gd name="connsiteX1901" fmla="*/ 1657820 w 5177464"/>
              <a:gd name="connsiteY1901" fmla="*/ 1856348 h 3253901"/>
              <a:gd name="connsiteX1902" fmla="*/ 1636819 w 5177464"/>
              <a:gd name="connsiteY1902" fmla="*/ 1864988 h 3253901"/>
              <a:gd name="connsiteX1903" fmla="*/ 798038 w 5177464"/>
              <a:gd name="connsiteY1903" fmla="*/ 1879182 h 3253901"/>
              <a:gd name="connsiteX1904" fmla="*/ 766744 w 5177464"/>
              <a:gd name="connsiteY1904" fmla="*/ 1866222 h 3253901"/>
              <a:gd name="connsiteX1905" fmla="*/ 766744 w 5177464"/>
              <a:gd name="connsiteY1905" fmla="*/ 1803685 h 3253901"/>
              <a:gd name="connsiteX1906" fmla="*/ 829333 w 5177464"/>
              <a:gd name="connsiteY1906" fmla="*/ 1803685 h 3253901"/>
              <a:gd name="connsiteX1907" fmla="*/ 829333 w 5177464"/>
              <a:gd name="connsiteY1907" fmla="*/ 1866222 h 3253901"/>
              <a:gd name="connsiteX1908" fmla="*/ 798038 w 5177464"/>
              <a:gd name="connsiteY1908" fmla="*/ 1879182 h 3253901"/>
              <a:gd name="connsiteX1909" fmla="*/ 1008042 w 5177464"/>
              <a:gd name="connsiteY1909" fmla="*/ 1879182 h 3253901"/>
              <a:gd name="connsiteX1910" fmla="*/ 976748 w 5177464"/>
              <a:gd name="connsiteY1910" fmla="*/ 1866222 h 3253901"/>
              <a:gd name="connsiteX1911" fmla="*/ 976748 w 5177464"/>
              <a:gd name="connsiteY1911" fmla="*/ 1803685 h 3253901"/>
              <a:gd name="connsiteX1912" fmla="*/ 1039337 w 5177464"/>
              <a:gd name="connsiteY1912" fmla="*/ 1803685 h 3253901"/>
              <a:gd name="connsiteX1913" fmla="*/ 1039337 w 5177464"/>
              <a:gd name="connsiteY1913" fmla="*/ 1866222 h 3253901"/>
              <a:gd name="connsiteX1914" fmla="*/ 1008042 w 5177464"/>
              <a:gd name="connsiteY1914" fmla="*/ 1879182 h 3253901"/>
              <a:gd name="connsiteX1915" fmla="*/ 2056415 w 5177464"/>
              <a:gd name="connsiteY1915" fmla="*/ 1879182 h 3253901"/>
              <a:gd name="connsiteX1916" fmla="*/ 2025121 w 5177464"/>
              <a:gd name="connsiteY1916" fmla="*/ 1866222 h 3253901"/>
              <a:gd name="connsiteX1917" fmla="*/ 2025121 w 5177464"/>
              <a:gd name="connsiteY1917" fmla="*/ 1803685 h 3253901"/>
              <a:gd name="connsiteX1918" fmla="*/ 2087710 w 5177464"/>
              <a:gd name="connsiteY1918" fmla="*/ 1803685 h 3253901"/>
              <a:gd name="connsiteX1919" fmla="*/ 2087710 w 5177464"/>
              <a:gd name="connsiteY1919" fmla="*/ 1866222 h 3253901"/>
              <a:gd name="connsiteX1920" fmla="*/ 2056415 w 5177464"/>
              <a:gd name="connsiteY1920" fmla="*/ 1879182 h 3253901"/>
              <a:gd name="connsiteX1921" fmla="*/ 2265596 w 5177464"/>
              <a:gd name="connsiteY1921" fmla="*/ 1879182 h 3253901"/>
              <a:gd name="connsiteX1922" fmla="*/ 2234301 w 5177464"/>
              <a:gd name="connsiteY1922" fmla="*/ 1866222 h 3253901"/>
              <a:gd name="connsiteX1923" fmla="*/ 2234301 w 5177464"/>
              <a:gd name="connsiteY1923" fmla="*/ 1803685 h 3253901"/>
              <a:gd name="connsiteX1924" fmla="*/ 2296891 w 5177464"/>
              <a:gd name="connsiteY1924" fmla="*/ 1803685 h 3253901"/>
              <a:gd name="connsiteX1925" fmla="*/ 2296891 w 5177464"/>
              <a:gd name="connsiteY1925" fmla="*/ 1866222 h 3253901"/>
              <a:gd name="connsiteX1926" fmla="*/ 2265596 w 5177464"/>
              <a:gd name="connsiteY1926" fmla="*/ 1879182 h 3253901"/>
              <a:gd name="connsiteX1927" fmla="*/ 3733977 w 5177464"/>
              <a:gd name="connsiteY1927" fmla="*/ 1879182 h 3253901"/>
              <a:gd name="connsiteX1928" fmla="*/ 3702682 w 5177464"/>
              <a:gd name="connsiteY1928" fmla="*/ 1866222 h 3253901"/>
              <a:gd name="connsiteX1929" fmla="*/ 3702682 w 5177464"/>
              <a:gd name="connsiteY1929" fmla="*/ 1803685 h 3253901"/>
              <a:gd name="connsiteX1930" fmla="*/ 3765272 w 5177464"/>
              <a:gd name="connsiteY1930" fmla="*/ 1803685 h 3253901"/>
              <a:gd name="connsiteX1931" fmla="*/ 3765272 w 5177464"/>
              <a:gd name="connsiteY1931" fmla="*/ 1866222 h 3253901"/>
              <a:gd name="connsiteX1932" fmla="*/ 3733977 w 5177464"/>
              <a:gd name="connsiteY1932" fmla="*/ 1879182 h 3253901"/>
              <a:gd name="connsiteX1933" fmla="*/ 3943158 w 5177464"/>
              <a:gd name="connsiteY1933" fmla="*/ 1879182 h 3253901"/>
              <a:gd name="connsiteX1934" fmla="*/ 3911863 w 5177464"/>
              <a:gd name="connsiteY1934" fmla="*/ 1866222 h 3253901"/>
              <a:gd name="connsiteX1935" fmla="*/ 3911863 w 5177464"/>
              <a:gd name="connsiteY1935" fmla="*/ 1803685 h 3253901"/>
              <a:gd name="connsiteX1936" fmla="*/ 3974453 w 5177464"/>
              <a:gd name="connsiteY1936" fmla="*/ 1803685 h 3253901"/>
              <a:gd name="connsiteX1937" fmla="*/ 3974453 w 5177464"/>
              <a:gd name="connsiteY1937" fmla="*/ 1866222 h 3253901"/>
              <a:gd name="connsiteX1938" fmla="*/ 3943158 w 5177464"/>
              <a:gd name="connsiteY1938" fmla="*/ 1879182 h 3253901"/>
              <a:gd name="connsiteX1939" fmla="*/ 4991531 w 5177464"/>
              <a:gd name="connsiteY1939" fmla="*/ 1879182 h 3253901"/>
              <a:gd name="connsiteX1940" fmla="*/ 4960236 w 5177464"/>
              <a:gd name="connsiteY1940" fmla="*/ 1866222 h 3253901"/>
              <a:gd name="connsiteX1941" fmla="*/ 4960236 w 5177464"/>
              <a:gd name="connsiteY1941" fmla="*/ 1803685 h 3253901"/>
              <a:gd name="connsiteX1942" fmla="*/ 5022826 w 5177464"/>
              <a:gd name="connsiteY1942" fmla="*/ 1803685 h 3253901"/>
              <a:gd name="connsiteX1943" fmla="*/ 5022826 w 5177464"/>
              <a:gd name="connsiteY1943" fmla="*/ 1866222 h 3253901"/>
              <a:gd name="connsiteX1944" fmla="*/ 4991531 w 5177464"/>
              <a:gd name="connsiteY1944" fmla="*/ 1879182 h 3253901"/>
              <a:gd name="connsiteX1945" fmla="*/ 3314278 w 5177464"/>
              <a:gd name="connsiteY1945" fmla="*/ 1894199 h 3253901"/>
              <a:gd name="connsiteX1946" fmla="*/ 3271968 w 5177464"/>
              <a:gd name="connsiteY1946" fmla="*/ 1876919 h 3253901"/>
              <a:gd name="connsiteX1947" fmla="*/ 3271968 w 5177464"/>
              <a:gd name="connsiteY1947" fmla="*/ 1792988 h 3253901"/>
              <a:gd name="connsiteX1948" fmla="*/ 3355970 w 5177464"/>
              <a:gd name="connsiteY1948" fmla="*/ 1792988 h 3253901"/>
              <a:gd name="connsiteX1949" fmla="*/ 3355970 w 5177464"/>
              <a:gd name="connsiteY1949" fmla="*/ 1876919 h 3253901"/>
              <a:gd name="connsiteX1950" fmla="*/ 3314278 w 5177464"/>
              <a:gd name="connsiteY1950" fmla="*/ 1894199 h 3253901"/>
              <a:gd name="connsiteX1951" fmla="*/ 3523974 w 5177464"/>
              <a:gd name="connsiteY1951" fmla="*/ 1894199 h 3253901"/>
              <a:gd name="connsiteX1952" fmla="*/ 3481972 w 5177464"/>
              <a:gd name="connsiteY1952" fmla="*/ 1876919 h 3253901"/>
              <a:gd name="connsiteX1953" fmla="*/ 3481972 w 5177464"/>
              <a:gd name="connsiteY1953" fmla="*/ 1792988 h 3253901"/>
              <a:gd name="connsiteX1954" fmla="*/ 3565974 w 5177464"/>
              <a:gd name="connsiteY1954" fmla="*/ 1792988 h 3253901"/>
              <a:gd name="connsiteX1955" fmla="*/ 3565974 w 5177464"/>
              <a:gd name="connsiteY1955" fmla="*/ 1876919 h 3253901"/>
              <a:gd name="connsiteX1956" fmla="*/ 3523974 w 5177464"/>
              <a:gd name="connsiteY1956" fmla="*/ 1894199 h 3253901"/>
              <a:gd name="connsiteX1957" fmla="*/ 169261 w 5177464"/>
              <a:gd name="connsiteY1957" fmla="*/ 1908393 h 3253901"/>
              <a:gd name="connsiteX1958" fmla="*/ 116966 w 5177464"/>
              <a:gd name="connsiteY1958" fmla="*/ 1886793 h 3253901"/>
              <a:gd name="connsiteX1959" fmla="*/ 116966 w 5177464"/>
              <a:gd name="connsiteY1959" fmla="*/ 1782291 h 3253901"/>
              <a:gd name="connsiteX1960" fmla="*/ 221557 w 5177464"/>
              <a:gd name="connsiteY1960" fmla="*/ 1782291 h 3253901"/>
              <a:gd name="connsiteX1961" fmla="*/ 221557 w 5177464"/>
              <a:gd name="connsiteY1961" fmla="*/ 1886793 h 3253901"/>
              <a:gd name="connsiteX1962" fmla="*/ 169261 w 5177464"/>
              <a:gd name="connsiteY1962" fmla="*/ 1908393 h 3253901"/>
              <a:gd name="connsiteX1963" fmla="*/ 4153574 w 5177464"/>
              <a:gd name="connsiteY1963" fmla="*/ 1908393 h 3253901"/>
              <a:gd name="connsiteX1964" fmla="*/ 4101278 w 5177464"/>
              <a:gd name="connsiteY1964" fmla="*/ 1886793 h 3253901"/>
              <a:gd name="connsiteX1965" fmla="*/ 4101278 w 5177464"/>
              <a:gd name="connsiteY1965" fmla="*/ 1782291 h 3253901"/>
              <a:gd name="connsiteX1966" fmla="*/ 4205869 w 5177464"/>
              <a:gd name="connsiteY1966" fmla="*/ 1782291 h 3253901"/>
              <a:gd name="connsiteX1967" fmla="*/ 4205869 w 5177464"/>
              <a:gd name="connsiteY1967" fmla="*/ 1886793 h 3253901"/>
              <a:gd name="connsiteX1968" fmla="*/ 4153574 w 5177464"/>
              <a:gd name="connsiteY1968" fmla="*/ 1908393 h 3253901"/>
              <a:gd name="connsiteX1969" fmla="*/ 4362754 w 5177464"/>
              <a:gd name="connsiteY1969" fmla="*/ 1908393 h 3253901"/>
              <a:gd name="connsiteX1970" fmla="*/ 4310459 w 5177464"/>
              <a:gd name="connsiteY1970" fmla="*/ 1886793 h 3253901"/>
              <a:gd name="connsiteX1971" fmla="*/ 4310459 w 5177464"/>
              <a:gd name="connsiteY1971" fmla="*/ 1782291 h 3253901"/>
              <a:gd name="connsiteX1972" fmla="*/ 4415049 w 5177464"/>
              <a:gd name="connsiteY1972" fmla="*/ 1782291 h 3253901"/>
              <a:gd name="connsiteX1973" fmla="*/ 4415049 w 5177464"/>
              <a:gd name="connsiteY1973" fmla="*/ 1886793 h 3253901"/>
              <a:gd name="connsiteX1974" fmla="*/ 4362754 w 5177464"/>
              <a:gd name="connsiteY1974" fmla="*/ 1908393 h 3253901"/>
              <a:gd name="connsiteX1975" fmla="*/ 1217635 w 5177464"/>
              <a:gd name="connsiteY1975" fmla="*/ 1909216 h 3253901"/>
              <a:gd name="connsiteX1976" fmla="*/ 1165340 w 5177464"/>
              <a:gd name="connsiteY1976" fmla="*/ 1887616 h 3253901"/>
              <a:gd name="connsiteX1977" fmla="*/ 1165340 w 5177464"/>
              <a:gd name="connsiteY1977" fmla="*/ 1783113 h 3253901"/>
              <a:gd name="connsiteX1978" fmla="*/ 1269930 w 5177464"/>
              <a:gd name="connsiteY1978" fmla="*/ 1783113 h 3253901"/>
              <a:gd name="connsiteX1979" fmla="*/ 1269930 w 5177464"/>
              <a:gd name="connsiteY1979" fmla="*/ 1887616 h 3253901"/>
              <a:gd name="connsiteX1980" fmla="*/ 1217635 w 5177464"/>
              <a:gd name="connsiteY1980" fmla="*/ 1909216 h 3253901"/>
              <a:gd name="connsiteX1981" fmla="*/ 1426815 w 5177464"/>
              <a:gd name="connsiteY1981" fmla="*/ 1909216 h 3253901"/>
              <a:gd name="connsiteX1982" fmla="*/ 1374520 w 5177464"/>
              <a:gd name="connsiteY1982" fmla="*/ 1887616 h 3253901"/>
              <a:gd name="connsiteX1983" fmla="*/ 1374520 w 5177464"/>
              <a:gd name="connsiteY1983" fmla="*/ 1783113 h 3253901"/>
              <a:gd name="connsiteX1984" fmla="*/ 1479110 w 5177464"/>
              <a:gd name="connsiteY1984" fmla="*/ 1783113 h 3253901"/>
              <a:gd name="connsiteX1985" fmla="*/ 1479110 w 5177464"/>
              <a:gd name="connsiteY1985" fmla="*/ 1887616 h 3253901"/>
              <a:gd name="connsiteX1986" fmla="*/ 1426815 w 5177464"/>
              <a:gd name="connsiteY1986" fmla="*/ 1909216 h 3253901"/>
              <a:gd name="connsiteX1987" fmla="*/ 2895196 w 5177464"/>
              <a:gd name="connsiteY1987" fmla="*/ 1909216 h 3253901"/>
              <a:gd name="connsiteX1988" fmla="*/ 2842901 w 5177464"/>
              <a:gd name="connsiteY1988" fmla="*/ 1887616 h 3253901"/>
              <a:gd name="connsiteX1989" fmla="*/ 2842901 w 5177464"/>
              <a:gd name="connsiteY1989" fmla="*/ 1783113 h 3253901"/>
              <a:gd name="connsiteX1990" fmla="*/ 2947492 w 5177464"/>
              <a:gd name="connsiteY1990" fmla="*/ 1783113 h 3253901"/>
              <a:gd name="connsiteX1991" fmla="*/ 2947492 w 5177464"/>
              <a:gd name="connsiteY1991" fmla="*/ 1887616 h 3253901"/>
              <a:gd name="connsiteX1992" fmla="*/ 2895196 w 5177464"/>
              <a:gd name="connsiteY1992" fmla="*/ 1909216 h 3253901"/>
              <a:gd name="connsiteX1993" fmla="*/ 3104377 w 5177464"/>
              <a:gd name="connsiteY1993" fmla="*/ 1909216 h 3253901"/>
              <a:gd name="connsiteX1994" fmla="*/ 3052082 w 5177464"/>
              <a:gd name="connsiteY1994" fmla="*/ 1887616 h 3253901"/>
              <a:gd name="connsiteX1995" fmla="*/ 3052082 w 5177464"/>
              <a:gd name="connsiteY1995" fmla="*/ 1783113 h 3253901"/>
              <a:gd name="connsiteX1996" fmla="*/ 3156672 w 5177464"/>
              <a:gd name="connsiteY1996" fmla="*/ 1783113 h 3253901"/>
              <a:gd name="connsiteX1997" fmla="*/ 3156672 w 5177464"/>
              <a:gd name="connsiteY1997" fmla="*/ 1887616 h 3253901"/>
              <a:gd name="connsiteX1998" fmla="*/ 3104377 w 5177464"/>
              <a:gd name="connsiteY1998" fmla="*/ 1909216 h 3253901"/>
              <a:gd name="connsiteX1999" fmla="*/ 273852 w 5177464"/>
              <a:gd name="connsiteY1999" fmla="*/ 1969490 h 3253901"/>
              <a:gd name="connsiteX2000" fmla="*/ 252851 w 5177464"/>
              <a:gd name="connsiteY2000" fmla="*/ 1960851 h 3253901"/>
              <a:gd name="connsiteX2001" fmla="*/ 252851 w 5177464"/>
              <a:gd name="connsiteY2001" fmla="*/ 1918885 h 3253901"/>
              <a:gd name="connsiteX2002" fmla="*/ 294852 w 5177464"/>
              <a:gd name="connsiteY2002" fmla="*/ 1918885 h 3253901"/>
              <a:gd name="connsiteX2003" fmla="*/ 294852 w 5177464"/>
              <a:gd name="connsiteY2003" fmla="*/ 1960851 h 3253901"/>
              <a:gd name="connsiteX2004" fmla="*/ 273852 w 5177464"/>
              <a:gd name="connsiteY2004" fmla="*/ 1969490 h 3253901"/>
              <a:gd name="connsiteX2005" fmla="*/ 483856 w 5177464"/>
              <a:gd name="connsiteY2005" fmla="*/ 1969490 h 3253901"/>
              <a:gd name="connsiteX2006" fmla="*/ 462855 w 5177464"/>
              <a:gd name="connsiteY2006" fmla="*/ 1960851 h 3253901"/>
              <a:gd name="connsiteX2007" fmla="*/ 462855 w 5177464"/>
              <a:gd name="connsiteY2007" fmla="*/ 1918885 h 3253901"/>
              <a:gd name="connsiteX2008" fmla="*/ 504856 w 5177464"/>
              <a:gd name="connsiteY2008" fmla="*/ 1918885 h 3253901"/>
              <a:gd name="connsiteX2009" fmla="*/ 504856 w 5177464"/>
              <a:gd name="connsiteY2009" fmla="*/ 1960851 h 3253901"/>
              <a:gd name="connsiteX2010" fmla="*/ 483856 w 5177464"/>
              <a:gd name="connsiteY2010" fmla="*/ 1969490 h 3253901"/>
              <a:gd name="connsiteX2011" fmla="*/ 693036 w 5177464"/>
              <a:gd name="connsiteY2011" fmla="*/ 1969490 h 3253901"/>
              <a:gd name="connsiteX2012" fmla="*/ 672036 w 5177464"/>
              <a:gd name="connsiteY2012" fmla="*/ 1960851 h 3253901"/>
              <a:gd name="connsiteX2013" fmla="*/ 672036 w 5177464"/>
              <a:gd name="connsiteY2013" fmla="*/ 1918885 h 3253901"/>
              <a:gd name="connsiteX2014" fmla="*/ 714037 w 5177464"/>
              <a:gd name="connsiteY2014" fmla="*/ 1918885 h 3253901"/>
              <a:gd name="connsiteX2015" fmla="*/ 714037 w 5177464"/>
              <a:gd name="connsiteY2015" fmla="*/ 1960851 h 3253901"/>
              <a:gd name="connsiteX2016" fmla="*/ 693036 w 5177464"/>
              <a:gd name="connsiteY2016" fmla="*/ 1969490 h 3253901"/>
              <a:gd name="connsiteX2017" fmla="*/ 1741409 w 5177464"/>
              <a:gd name="connsiteY2017" fmla="*/ 1969490 h 3253901"/>
              <a:gd name="connsiteX2018" fmla="*/ 1720409 w 5177464"/>
              <a:gd name="connsiteY2018" fmla="*/ 1960851 h 3253901"/>
              <a:gd name="connsiteX2019" fmla="*/ 1720409 w 5177464"/>
              <a:gd name="connsiteY2019" fmla="*/ 1918885 h 3253901"/>
              <a:gd name="connsiteX2020" fmla="*/ 1762410 w 5177464"/>
              <a:gd name="connsiteY2020" fmla="*/ 1918885 h 3253901"/>
              <a:gd name="connsiteX2021" fmla="*/ 1762410 w 5177464"/>
              <a:gd name="connsiteY2021" fmla="*/ 1960851 h 3253901"/>
              <a:gd name="connsiteX2022" fmla="*/ 1741409 w 5177464"/>
              <a:gd name="connsiteY2022" fmla="*/ 1969490 h 3253901"/>
              <a:gd name="connsiteX2023" fmla="*/ 2580602 w 5177464"/>
              <a:gd name="connsiteY2023" fmla="*/ 1969490 h 3253901"/>
              <a:gd name="connsiteX2024" fmla="*/ 2559602 w 5177464"/>
              <a:gd name="connsiteY2024" fmla="*/ 1960851 h 3253901"/>
              <a:gd name="connsiteX2025" fmla="*/ 2559602 w 5177464"/>
              <a:gd name="connsiteY2025" fmla="*/ 1918885 h 3253901"/>
              <a:gd name="connsiteX2026" fmla="*/ 2601603 w 5177464"/>
              <a:gd name="connsiteY2026" fmla="*/ 1918885 h 3253901"/>
              <a:gd name="connsiteX2027" fmla="*/ 2601603 w 5177464"/>
              <a:gd name="connsiteY2027" fmla="*/ 1960851 h 3253901"/>
              <a:gd name="connsiteX2028" fmla="*/ 2580602 w 5177464"/>
              <a:gd name="connsiteY2028" fmla="*/ 1969490 h 3253901"/>
              <a:gd name="connsiteX2029" fmla="*/ 4467344 w 5177464"/>
              <a:gd name="connsiteY2029" fmla="*/ 1969490 h 3253901"/>
              <a:gd name="connsiteX2030" fmla="*/ 4446344 w 5177464"/>
              <a:gd name="connsiteY2030" fmla="*/ 1960851 h 3253901"/>
              <a:gd name="connsiteX2031" fmla="*/ 4446344 w 5177464"/>
              <a:gd name="connsiteY2031" fmla="*/ 1918885 h 3253901"/>
              <a:gd name="connsiteX2032" fmla="*/ 4488345 w 5177464"/>
              <a:gd name="connsiteY2032" fmla="*/ 1918885 h 3253901"/>
              <a:gd name="connsiteX2033" fmla="*/ 4488345 w 5177464"/>
              <a:gd name="connsiteY2033" fmla="*/ 1960851 h 3253901"/>
              <a:gd name="connsiteX2034" fmla="*/ 4467344 w 5177464"/>
              <a:gd name="connsiteY2034" fmla="*/ 1969490 h 3253901"/>
              <a:gd name="connsiteX2035" fmla="*/ 4677348 w 5177464"/>
              <a:gd name="connsiteY2035" fmla="*/ 1969490 h 3253901"/>
              <a:gd name="connsiteX2036" fmla="*/ 4656348 w 5177464"/>
              <a:gd name="connsiteY2036" fmla="*/ 1960851 h 3253901"/>
              <a:gd name="connsiteX2037" fmla="*/ 4656348 w 5177464"/>
              <a:gd name="connsiteY2037" fmla="*/ 1918885 h 3253901"/>
              <a:gd name="connsiteX2038" fmla="*/ 4698349 w 5177464"/>
              <a:gd name="connsiteY2038" fmla="*/ 1918885 h 3253901"/>
              <a:gd name="connsiteX2039" fmla="*/ 4698349 w 5177464"/>
              <a:gd name="connsiteY2039" fmla="*/ 1960851 h 3253901"/>
              <a:gd name="connsiteX2040" fmla="*/ 4677348 w 5177464"/>
              <a:gd name="connsiteY2040" fmla="*/ 1969490 h 3253901"/>
              <a:gd name="connsiteX2041" fmla="*/ 4886529 w 5177464"/>
              <a:gd name="connsiteY2041" fmla="*/ 1969490 h 3253901"/>
              <a:gd name="connsiteX2042" fmla="*/ 4865528 w 5177464"/>
              <a:gd name="connsiteY2042" fmla="*/ 1960851 h 3253901"/>
              <a:gd name="connsiteX2043" fmla="*/ 4865528 w 5177464"/>
              <a:gd name="connsiteY2043" fmla="*/ 1918885 h 3253901"/>
              <a:gd name="connsiteX2044" fmla="*/ 4907529 w 5177464"/>
              <a:gd name="connsiteY2044" fmla="*/ 1918885 h 3253901"/>
              <a:gd name="connsiteX2045" fmla="*/ 4907529 w 5177464"/>
              <a:gd name="connsiteY2045" fmla="*/ 1960851 h 3253901"/>
              <a:gd name="connsiteX2046" fmla="*/ 4886529 w 5177464"/>
              <a:gd name="connsiteY2046" fmla="*/ 1969490 h 3253901"/>
              <a:gd name="connsiteX2047" fmla="*/ 902629 w 5177464"/>
              <a:gd name="connsiteY2047" fmla="*/ 1983685 h 3253901"/>
              <a:gd name="connsiteX2048" fmla="*/ 871334 w 5177464"/>
              <a:gd name="connsiteY2048" fmla="*/ 1970725 h 3253901"/>
              <a:gd name="connsiteX2049" fmla="*/ 871334 w 5177464"/>
              <a:gd name="connsiteY2049" fmla="*/ 1908188 h 3253901"/>
              <a:gd name="connsiteX2050" fmla="*/ 933923 w 5177464"/>
              <a:gd name="connsiteY2050" fmla="*/ 1908188 h 3253901"/>
              <a:gd name="connsiteX2051" fmla="*/ 933923 w 5177464"/>
              <a:gd name="connsiteY2051" fmla="*/ 1970725 h 3253901"/>
              <a:gd name="connsiteX2052" fmla="*/ 902629 w 5177464"/>
              <a:gd name="connsiteY2052" fmla="*/ 1983685 h 3253901"/>
              <a:gd name="connsiteX2053" fmla="*/ 1951825 w 5177464"/>
              <a:gd name="connsiteY2053" fmla="*/ 1983685 h 3253901"/>
              <a:gd name="connsiteX2054" fmla="*/ 1920531 w 5177464"/>
              <a:gd name="connsiteY2054" fmla="*/ 1970725 h 3253901"/>
              <a:gd name="connsiteX2055" fmla="*/ 1920531 w 5177464"/>
              <a:gd name="connsiteY2055" fmla="*/ 1908188 h 3253901"/>
              <a:gd name="connsiteX2056" fmla="*/ 1983120 w 5177464"/>
              <a:gd name="connsiteY2056" fmla="*/ 1908188 h 3253901"/>
              <a:gd name="connsiteX2057" fmla="*/ 1983120 w 5177464"/>
              <a:gd name="connsiteY2057" fmla="*/ 1970725 h 3253901"/>
              <a:gd name="connsiteX2058" fmla="*/ 1951825 w 5177464"/>
              <a:gd name="connsiteY2058" fmla="*/ 1983685 h 3253901"/>
              <a:gd name="connsiteX2059" fmla="*/ 2161006 w 5177464"/>
              <a:gd name="connsiteY2059" fmla="*/ 1983685 h 3253901"/>
              <a:gd name="connsiteX2060" fmla="*/ 2129711 w 5177464"/>
              <a:gd name="connsiteY2060" fmla="*/ 1970725 h 3253901"/>
              <a:gd name="connsiteX2061" fmla="*/ 2129711 w 5177464"/>
              <a:gd name="connsiteY2061" fmla="*/ 1908188 h 3253901"/>
              <a:gd name="connsiteX2062" fmla="*/ 2192301 w 5177464"/>
              <a:gd name="connsiteY2062" fmla="*/ 1908188 h 3253901"/>
              <a:gd name="connsiteX2063" fmla="*/ 2192301 w 5177464"/>
              <a:gd name="connsiteY2063" fmla="*/ 1970725 h 3253901"/>
              <a:gd name="connsiteX2064" fmla="*/ 2161006 w 5177464"/>
              <a:gd name="connsiteY2064" fmla="*/ 1983685 h 3253901"/>
              <a:gd name="connsiteX2065" fmla="*/ 2371010 w 5177464"/>
              <a:gd name="connsiteY2065" fmla="*/ 1983685 h 3253901"/>
              <a:gd name="connsiteX2066" fmla="*/ 2339715 w 5177464"/>
              <a:gd name="connsiteY2066" fmla="*/ 1970725 h 3253901"/>
              <a:gd name="connsiteX2067" fmla="*/ 2339715 w 5177464"/>
              <a:gd name="connsiteY2067" fmla="*/ 1908188 h 3253901"/>
              <a:gd name="connsiteX2068" fmla="*/ 2402305 w 5177464"/>
              <a:gd name="connsiteY2068" fmla="*/ 1908188 h 3253901"/>
              <a:gd name="connsiteX2069" fmla="*/ 2402305 w 5177464"/>
              <a:gd name="connsiteY2069" fmla="*/ 1970725 h 3253901"/>
              <a:gd name="connsiteX2070" fmla="*/ 2371010 w 5177464"/>
              <a:gd name="connsiteY2070" fmla="*/ 1983685 h 3253901"/>
              <a:gd name="connsiteX2071" fmla="*/ 3838568 w 5177464"/>
              <a:gd name="connsiteY2071" fmla="*/ 1983685 h 3253901"/>
              <a:gd name="connsiteX2072" fmla="*/ 3807273 w 5177464"/>
              <a:gd name="connsiteY2072" fmla="*/ 1970725 h 3253901"/>
              <a:gd name="connsiteX2073" fmla="*/ 3807273 w 5177464"/>
              <a:gd name="connsiteY2073" fmla="*/ 1908188 h 3253901"/>
              <a:gd name="connsiteX2074" fmla="*/ 3869862 w 5177464"/>
              <a:gd name="connsiteY2074" fmla="*/ 1908188 h 3253901"/>
              <a:gd name="connsiteX2075" fmla="*/ 3869862 w 5177464"/>
              <a:gd name="connsiteY2075" fmla="*/ 1970725 h 3253901"/>
              <a:gd name="connsiteX2076" fmla="*/ 3838568 w 5177464"/>
              <a:gd name="connsiteY2076" fmla="*/ 1983685 h 3253901"/>
              <a:gd name="connsiteX2077" fmla="*/ 5096945 w 5177464"/>
              <a:gd name="connsiteY2077" fmla="*/ 1983685 h 3253901"/>
              <a:gd name="connsiteX2078" fmla="*/ 5065650 w 5177464"/>
              <a:gd name="connsiteY2078" fmla="*/ 1970725 h 3253901"/>
              <a:gd name="connsiteX2079" fmla="*/ 5065650 w 5177464"/>
              <a:gd name="connsiteY2079" fmla="*/ 1908188 h 3253901"/>
              <a:gd name="connsiteX2080" fmla="*/ 5088771 w 5177464"/>
              <a:gd name="connsiteY2080" fmla="*/ 1898518 h 3253901"/>
              <a:gd name="connsiteX2081" fmla="*/ 5109358 w 5177464"/>
              <a:gd name="connsiteY2081" fmla="*/ 1978544 h 3253901"/>
              <a:gd name="connsiteX2082" fmla="*/ 4048572 w 5177464"/>
              <a:gd name="connsiteY2082" fmla="*/ 1983994 h 3253901"/>
              <a:gd name="connsiteX2083" fmla="*/ 4017277 w 5177464"/>
              <a:gd name="connsiteY2083" fmla="*/ 1970725 h 3253901"/>
              <a:gd name="connsiteX2084" fmla="*/ 4017277 w 5177464"/>
              <a:gd name="connsiteY2084" fmla="*/ 1908188 h 3253901"/>
              <a:gd name="connsiteX2085" fmla="*/ 4079866 w 5177464"/>
              <a:gd name="connsiteY2085" fmla="*/ 1908188 h 3253901"/>
              <a:gd name="connsiteX2086" fmla="*/ 4079866 w 5177464"/>
              <a:gd name="connsiteY2086" fmla="*/ 1970725 h 3253901"/>
              <a:gd name="connsiteX2087" fmla="*/ 4048572 w 5177464"/>
              <a:gd name="connsiteY2087" fmla="*/ 1983994 h 3253901"/>
              <a:gd name="connsiteX2088" fmla="*/ 3628770 w 5177464"/>
              <a:gd name="connsiteY2088" fmla="*/ 1984302 h 3253901"/>
              <a:gd name="connsiteX2089" fmla="*/ 3598092 w 5177464"/>
              <a:gd name="connsiteY2089" fmla="*/ 1970725 h 3253901"/>
              <a:gd name="connsiteX2090" fmla="*/ 3598092 w 5177464"/>
              <a:gd name="connsiteY2090" fmla="*/ 1908188 h 3253901"/>
              <a:gd name="connsiteX2091" fmla="*/ 3660682 w 5177464"/>
              <a:gd name="connsiteY2091" fmla="*/ 1908188 h 3253901"/>
              <a:gd name="connsiteX2092" fmla="*/ 3660682 w 5177464"/>
              <a:gd name="connsiteY2092" fmla="*/ 1970725 h 3253901"/>
              <a:gd name="connsiteX2093" fmla="*/ 3628770 w 5177464"/>
              <a:gd name="connsiteY2093" fmla="*/ 1984302 h 3253901"/>
              <a:gd name="connsiteX2094" fmla="*/ 3419383 w 5177464"/>
              <a:gd name="connsiteY2094" fmla="*/ 1998702 h 3253901"/>
              <a:gd name="connsiteX2095" fmla="*/ 3377382 w 5177464"/>
              <a:gd name="connsiteY2095" fmla="*/ 1981422 h 3253901"/>
              <a:gd name="connsiteX2096" fmla="*/ 3377382 w 5177464"/>
              <a:gd name="connsiteY2096" fmla="*/ 1897491 h 3253901"/>
              <a:gd name="connsiteX2097" fmla="*/ 3461384 w 5177464"/>
              <a:gd name="connsiteY2097" fmla="*/ 1897491 h 3253901"/>
              <a:gd name="connsiteX2098" fmla="*/ 3461384 w 5177464"/>
              <a:gd name="connsiteY2098" fmla="*/ 1981422 h 3253901"/>
              <a:gd name="connsiteX2099" fmla="*/ 3419383 w 5177464"/>
              <a:gd name="connsiteY2099" fmla="*/ 1998702 h 3253901"/>
              <a:gd name="connsiteX2100" fmla="*/ 64671 w 5177464"/>
              <a:gd name="connsiteY2100" fmla="*/ 2013719 h 3253901"/>
              <a:gd name="connsiteX2101" fmla="*/ 41619 w 5177464"/>
              <a:gd name="connsiteY2101" fmla="*/ 2009249 h 3253901"/>
              <a:gd name="connsiteX2102" fmla="*/ 77812 w 5177464"/>
              <a:gd name="connsiteY2102" fmla="*/ 1868564 h 3253901"/>
              <a:gd name="connsiteX2103" fmla="*/ 92517 w 5177464"/>
              <a:gd name="connsiteY2103" fmla="*/ 1871416 h 3253901"/>
              <a:gd name="connsiteX2104" fmla="*/ 116966 w 5177464"/>
              <a:gd name="connsiteY2104" fmla="*/ 1887616 h 3253901"/>
              <a:gd name="connsiteX2105" fmla="*/ 116966 w 5177464"/>
              <a:gd name="connsiteY2105" fmla="*/ 1992119 h 3253901"/>
              <a:gd name="connsiteX2106" fmla="*/ 64671 w 5177464"/>
              <a:gd name="connsiteY2106" fmla="*/ 2013719 h 3253901"/>
              <a:gd name="connsiteX2107" fmla="*/ 1113044 w 5177464"/>
              <a:gd name="connsiteY2107" fmla="*/ 2013719 h 3253901"/>
              <a:gd name="connsiteX2108" fmla="*/ 1060749 w 5177464"/>
              <a:gd name="connsiteY2108" fmla="*/ 1992119 h 3253901"/>
              <a:gd name="connsiteX2109" fmla="*/ 1060749 w 5177464"/>
              <a:gd name="connsiteY2109" fmla="*/ 1887616 h 3253901"/>
              <a:gd name="connsiteX2110" fmla="*/ 1165340 w 5177464"/>
              <a:gd name="connsiteY2110" fmla="*/ 1887616 h 3253901"/>
              <a:gd name="connsiteX2111" fmla="*/ 1165340 w 5177464"/>
              <a:gd name="connsiteY2111" fmla="*/ 1992119 h 3253901"/>
              <a:gd name="connsiteX2112" fmla="*/ 1113044 w 5177464"/>
              <a:gd name="connsiteY2112" fmla="*/ 2013719 h 3253901"/>
              <a:gd name="connsiteX2113" fmla="*/ 1322225 w 5177464"/>
              <a:gd name="connsiteY2113" fmla="*/ 2013719 h 3253901"/>
              <a:gd name="connsiteX2114" fmla="*/ 1269930 w 5177464"/>
              <a:gd name="connsiteY2114" fmla="*/ 1992119 h 3253901"/>
              <a:gd name="connsiteX2115" fmla="*/ 1269930 w 5177464"/>
              <a:gd name="connsiteY2115" fmla="*/ 1887616 h 3253901"/>
              <a:gd name="connsiteX2116" fmla="*/ 1374520 w 5177464"/>
              <a:gd name="connsiteY2116" fmla="*/ 1887616 h 3253901"/>
              <a:gd name="connsiteX2117" fmla="*/ 1374520 w 5177464"/>
              <a:gd name="connsiteY2117" fmla="*/ 1992119 h 3253901"/>
              <a:gd name="connsiteX2118" fmla="*/ 1322225 w 5177464"/>
              <a:gd name="connsiteY2118" fmla="*/ 2013719 h 3253901"/>
              <a:gd name="connsiteX2119" fmla="*/ 1532229 w 5177464"/>
              <a:gd name="connsiteY2119" fmla="*/ 2013719 h 3253901"/>
              <a:gd name="connsiteX2120" fmla="*/ 1479934 w 5177464"/>
              <a:gd name="connsiteY2120" fmla="*/ 1992119 h 3253901"/>
              <a:gd name="connsiteX2121" fmla="*/ 1479934 w 5177464"/>
              <a:gd name="connsiteY2121" fmla="*/ 1887616 h 3253901"/>
              <a:gd name="connsiteX2122" fmla="*/ 1584524 w 5177464"/>
              <a:gd name="connsiteY2122" fmla="*/ 1887616 h 3253901"/>
              <a:gd name="connsiteX2123" fmla="*/ 1584524 w 5177464"/>
              <a:gd name="connsiteY2123" fmla="*/ 1992119 h 3253901"/>
              <a:gd name="connsiteX2124" fmla="*/ 1532229 w 5177464"/>
              <a:gd name="connsiteY2124" fmla="*/ 2013719 h 3253901"/>
              <a:gd name="connsiteX2125" fmla="*/ 2789989 w 5177464"/>
              <a:gd name="connsiteY2125" fmla="*/ 2013719 h 3253901"/>
              <a:gd name="connsiteX2126" fmla="*/ 2738311 w 5177464"/>
              <a:gd name="connsiteY2126" fmla="*/ 1992119 h 3253901"/>
              <a:gd name="connsiteX2127" fmla="*/ 2738311 w 5177464"/>
              <a:gd name="connsiteY2127" fmla="*/ 1887616 h 3253901"/>
              <a:gd name="connsiteX2128" fmla="*/ 2842901 w 5177464"/>
              <a:gd name="connsiteY2128" fmla="*/ 1887616 h 3253901"/>
              <a:gd name="connsiteX2129" fmla="*/ 2842901 w 5177464"/>
              <a:gd name="connsiteY2129" fmla="*/ 1992119 h 3253901"/>
              <a:gd name="connsiteX2130" fmla="*/ 2789989 w 5177464"/>
              <a:gd name="connsiteY2130" fmla="*/ 2013719 h 3253901"/>
              <a:gd name="connsiteX2131" fmla="*/ 2999787 w 5177464"/>
              <a:gd name="connsiteY2131" fmla="*/ 2013719 h 3253901"/>
              <a:gd name="connsiteX2132" fmla="*/ 2947492 w 5177464"/>
              <a:gd name="connsiteY2132" fmla="*/ 1992119 h 3253901"/>
              <a:gd name="connsiteX2133" fmla="*/ 2947492 w 5177464"/>
              <a:gd name="connsiteY2133" fmla="*/ 1887616 h 3253901"/>
              <a:gd name="connsiteX2134" fmla="*/ 3052082 w 5177464"/>
              <a:gd name="connsiteY2134" fmla="*/ 1887616 h 3253901"/>
              <a:gd name="connsiteX2135" fmla="*/ 3052082 w 5177464"/>
              <a:gd name="connsiteY2135" fmla="*/ 1992119 h 3253901"/>
              <a:gd name="connsiteX2136" fmla="*/ 2999787 w 5177464"/>
              <a:gd name="connsiteY2136" fmla="*/ 2013719 h 3253901"/>
              <a:gd name="connsiteX2137" fmla="*/ 3209791 w 5177464"/>
              <a:gd name="connsiteY2137" fmla="*/ 2013719 h 3253901"/>
              <a:gd name="connsiteX2138" fmla="*/ 3157496 w 5177464"/>
              <a:gd name="connsiteY2138" fmla="*/ 1992119 h 3253901"/>
              <a:gd name="connsiteX2139" fmla="*/ 3157496 w 5177464"/>
              <a:gd name="connsiteY2139" fmla="*/ 1887616 h 3253901"/>
              <a:gd name="connsiteX2140" fmla="*/ 3262086 w 5177464"/>
              <a:gd name="connsiteY2140" fmla="*/ 1887616 h 3253901"/>
              <a:gd name="connsiteX2141" fmla="*/ 3262086 w 5177464"/>
              <a:gd name="connsiteY2141" fmla="*/ 1992119 h 3253901"/>
              <a:gd name="connsiteX2142" fmla="*/ 3209791 w 5177464"/>
              <a:gd name="connsiteY2142" fmla="*/ 2013719 h 3253901"/>
              <a:gd name="connsiteX2143" fmla="*/ 4258164 w 5177464"/>
              <a:gd name="connsiteY2143" fmla="*/ 2013719 h 3253901"/>
              <a:gd name="connsiteX2144" fmla="*/ 4205869 w 5177464"/>
              <a:gd name="connsiteY2144" fmla="*/ 1992119 h 3253901"/>
              <a:gd name="connsiteX2145" fmla="*/ 4205869 w 5177464"/>
              <a:gd name="connsiteY2145" fmla="*/ 1887616 h 3253901"/>
              <a:gd name="connsiteX2146" fmla="*/ 4310459 w 5177464"/>
              <a:gd name="connsiteY2146" fmla="*/ 1887616 h 3253901"/>
              <a:gd name="connsiteX2147" fmla="*/ 4310459 w 5177464"/>
              <a:gd name="connsiteY2147" fmla="*/ 1992119 h 3253901"/>
              <a:gd name="connsiteX2148" fmla="*/ 4258164 w 5177464"/>
              <a:gd name="connsiteY2148" fmla="*/ 2013719 h 3253901"/>
              <a:gd name="connsiteX2149" fmla="*/ 169261 w 5177464"/>
              <a:gd name="connsiteY2149" fmla="*/ 2073993 h 3253901"/>
              <a:gd name="connsiteX2150" fmla="*/ 148261 w 5177464"/>
              <a:gd name="connsiteY2150" fmla="*/ 2065353 h 3253901"/>
              <a:gd name="connsiteX2151" fmla="*/ 148261 w 5177464"/>
              <a:gd name="connsiteY2151" fmla="*/ 2023388 h 3253901"/>
              <a:gd name="connsiteX2152" fmla="*/ 190262 w 5177464"/>
              <a:gd name="connsiteY2152" fmla="*/ 2023388 h 3253901"/>
              <a:gd name="connsiteX2153" fmla="*/ 190262 w 5177464"/>
              <a:gd name="connsiteY2153" fmla="*/ 2065353 h 3253901"/>
              <a:gd name="connsiteX2154" fmla="*/ 169261 w 5177464"/>
              <a:gd name="connsiteY2154" fmla="*/ 2073993 h 3253901"/>
              <a:gd name="connsiteX2155" fmla="*/ 379265 w 5177464"/>
              <a:gd name="connsiteY2155" fmla="*/ 2073993 h 3253901"/>
              <a:gd name="connsiteX2156" fmla="*/ 358265 w 5177464"/>
              <a:gd name="connsiteY2156" fmla="*/ 2065353 h 3253901"/>
              <a:gd name="connsiteX2157" fmla="*/ 358265 w 5177464"/>
              <a:gd name="connsiteY2157" fmla="*/ 2023388 h 3253901"/>
              <a:gd name="connsiteX2158" fmla="*/ 400266 w 5177464"/>
              <a:gd name="connsiteY2158" fmla="*/ 2023388 h 3253901"/>
              <a:gd name="connsiteX2159" fmla="*/ 400266 w 5177464"/>
              <a:gd name="connsiteY2159" fmla="*/ 2065353 h 3253901"/>
              <a:gd name="connsiteX2160" fmla="*/ 379265 w 5177464"/>
              <a:gd name="connsiteY2160" fmla="*/ 2073993 h 3253901"/>
              <a:gd name="connsiteX2161" fmla="*/ 588446 w 5177464"/>
              <a:gd name="connsiteY2161" fmla="*/ 2073993 h 3253901"/>
              <a:gd name="connsiteX2162" fmla="*/ 567446 w 5177464"/>
              <a:gd name="connsiteY2162" fmla="*/ 2065353 h 3253901"/>
              <a:gd name="connsiteX2163" fmla="*/ 567446 w 5177464"/>
              <a:gd name="connsiteY2163" fmla="*/ 2023388 h 3253901"/>
              <a:gd name="connsiteX2164" fmla="*/ 609446 w 5177464"/>
              <a:gd name="connsiteY2164" fmla="*/ 2023388 h 3253901"/>
              <a:gd name="connsiteX2165" fmla="*/ 609446 w 5177464"/>
              <a:gd name="connsiteY2165" fmla="*/ 2065353 h 3253901"/>
              <a:gd name="connsiteX2166" fmla="*/ 588446 w 5177464"/>
              <a:gd name="connsiteY2166" fmla="*/ 2073993 h 3253901"/>
              <a:gd name="connsiteX2167" fmla="*/ 798450 w 5177464"/>
              <a:gd name="connsiteY2167" fmla="*/ 2073993 h 3253901"/>
              <a:gd name="connsiteX2168" fmla="*/ 777450 w 5177464"/>
              <a:gd name="connsiteY2168" fmla="*/ 2065353 h 3253901"/>
              <a:gd name="connsiteX2169" fmla="*/ 777450 w 5177464"/>
              <a:gd name="connsiteY2169" fmla="*/ 2023388 h 3253901"/>
              <a:gd name="connsiteX2170" fmla="*/ 819451 w 5177464"/>
              <a:gd name="connsiteY2170" fmla="*/ 2023388 h 3253901"/>
              <a:gd name="connsiteX2171" fmla="*/ 819451 w 5177464"/>
              <a:gd name="connsiteY2171" fmla="*/ 2065353 h 3253901"/>
              <a:gd name="connsiteX2172" fmla="*/ 798450 w 5177464"/>
              <a:gd name="connsiteY2172" fmla="*/ 2073993 h 3253901"/>
              <a:gd name="connsiteX2173" fmla="*/ 4362755 w 5177464"/>
              <a:gd name="connsiteY2173" fmla="*/ 2073993 h 3253901"/>
              <a:gd name="connsiteX2174" fmla="*/ 4341754 w 5177464"/>
              <a:gd name="connsiteY2174" fmla="*/ 2065353 h 3253901"/>
              <a:gd name="connsiteX2175" fmla="*/ 4341754 w 5177464"/>
              <a:gd name="connsiteY2175" fmla="*/ 2023388 h 3253901"/>
              <a:gd name="connsiteX2176" fmla="*/ 4383754 w 5177464"/>
              <a:gd name="connsiteY2176" fmla="*/ 2023388 h 3253901"/>
              <a:gd name="connsiteX2177" fmla="*/ 4383754 w 5177464"/>
              <a:gd name="connsiteY2177" fmla="*/ 2065353 h 3253901"/>
              <a:gd name="connsiteX2178" fmla="*/ 4362755 w 5177464"/>
              <a:gd name="connsiteY2178" fmla="*/ 2073993 h 3253901"/>
              <a:gd name="connsiteX2179" fmla="*/ 4572758 w 5177464"/>
              <a:gd name="connsiteY2179" fmla="*/ 2073993 h 3253901"/>
              <a:gd name="connsiteX2180" fmla="*/ 4551758 w 5177464"/>
              <a:gd name="connsiteY2180" fmla="*/ 2065353 h 3253901"/>
              <a:gd name="connsiteX2181" fmla="*/ 4551758 w 5177464"/>
              <a:gd name="connsiteY2181" fmla="*/ 2023388 h 3253901"/>
              <a:gd name="connsiteX2182" fmla="*/ 4593758 w 5177464"/>
              <a:gd name="connsiteY2182" fmla="*/ 2023388 h 3253901"/>
              <a:gd name="connsiteX2183" fmla="*/ 4593758 w 5177464"/>
              <a:gd name="connsiteY2183" fmla="*/ 2065353 h 3253901"/>
              <a:gd name="connsiteX2184" fmla="*/ 4572758 w 5177464"/>
              <a:gd name="connsiteY2184" fmla="*/ 2073993 h 3253901"/>
              <a:gd name="connsiteX2185" fmla="*/ 4781939 w 5177464"/>
              <a:gd name="connsiteY2185" fmla="*/ 2073993 h 3253901"/>
              <a:gd name="connsiteX2186" fmla="*/ 4760938 w 5177464"/>
              <a:gd name="connsiteY2186" fmla="*/ 2065353 h 3253901"/>
              <a:gd name="connsiteX2187" fmla="*/ 4760938 w 5177464"/>
              <a:gd name="connsiteY2187" fmla="*/ 2023388 h 3253901"/>
              <a:gd name="connsiteX2188" fmla="*/ 4802939 w 5177464"/>
              <a:gd name="connsiteY2188" fmla="*/ 2023388 h 3253901"/>
              <a:gd name="connsiteX2189" fmla="*/ 4802939 w 5177464"/>
              <a:gd name="connsiteY2189" fmla="*/ 2065353 h 3253901"/>
              <a:gd name="connsiteX2190" fmla="*/ 4781939 w 5177464"/>
              <a:gd name="connsiteY2190" fmla="*/ 2073993 h 3253901"/>
              <a:gd name="connsiteX2191" fmla="*/ 4991943 w 5177464"/>
              <a:gd name="connsiteY2191" fmla="*/ 2073993 h 3253901"/>
              <a:gd name="connsiteX2192" fmla="*/ 4970943 w 5177464"/>
              <a:gd name="connsiteY2192" fmla="*/ 2065353 h 3253901"/>
              <a:gd name="connsiteX2193" fmla="*/ 4970943 w 5177464"/>
              <a:gd name="connsiteY2193" fmla="*/ 2023388 h 3253901"/>
              <a:gd name="connsiteX2194" fmla="*/ 5012943 w 5177464"/>
              <a:gd name="connsiteY2194" fmla="*/ 2023388 h 3253901"/>
              <a:gd name="connsiteX2195" fmla="*/ 5012943 w 5177464"/>
              <a:gd name="connsiteY2195" fmla="*/ 2065353 h 3253901"/>
              <a:gd name="connsiteX2196" fmla="*/ 4991943 w 5177464"/>
              <a:gd name="connsiteY2196" fmla="*/ 2073993 h 3253901"/>
              <a:gd name="connsiteX2197" fmla="*/ 1846411 w 5177464"/>
              <a:gd name="connsiteY2197" fmla="*/ 2088188 h 3253901"/>
              <a:gd name="connsiteX2198" fmla="*/ 1815117 w 5177464"/>
              <a:gd name="connsiteY2198" fmla="*/ 2075228 h 3253901"/>
              <a:gd name="connsiteX2199" fmla="*/ 1815117 w 5177464"/>
              <a:gd name="connsiteY2199" fmla="*/ 2012691 h 3253901"/>
              <a:gd name="connsiteX2200" fmla="*/ 1877706 w 5177464"/>
              <a:gd name="connsiteY2200" fmla="*/ 2012691 h 3253901"/>
              <a:gd name="connsiteX2201" fmla="*/ 1877706 w 5177464"/>
              <a:gd name="connsiteY2201" fmla="*/ 2075228 h 3253901"/>
              <a:gd name="connsiteX2202" fmla="*/ 1846411 w 5177464"/>
              <a:gd name="connsiteY2202" fmla="*/ 2088188 h 3253901"/>
              <a:gd name="connsiteX2203" fmla="*/ 3523973 w 5177464"/>
              <a:gd name="connsiteY2203" fmla="*/ 2088188 h 3253901"/>
              <a:gd name="connsiteX2204" fmla="*/ 3492678 w 5177464"/>
              <a:gd name="connsiteY2204" fmla="*/ 2075228 h 3253901"/>
              <a:gd name="connsiteX2205" fmla="*/ 3492678 w 5177464"/>
              <a:gd name="connsiteY2205" fmla="*/ 2012691 h 3253901"/>
              <a:gd name="connsiteX2206" fmla="*/ 3555268 w 5177464"/>
              <a:gd name="connsiteY2206" fmla="*/ 2012691 h 3253901"/>
              <a:gd name="connsiteX2207" fmla="*/ 3555268 w 5177464"/>
              <a:gd name="connsiteY2207" fmla="*/ 2075228 h 3253901"/>
              <a:gd name="connsiteX2208" fmla="*/ 3523973 w 5177464"/>
              <a:gd name="connsiteY2208" fmla="*/ 2088188 h 3253901"/>
              <a:gd name="connsiteX2209" fmla="*/ 4153162 w 5177464"/>
              <a:gd name="connsiteY2209" fmla="*/ 2088188 h 3253901"/>
              <a:gd name="connsiteX2210" fmla="*/ 4121867 w 5177464"/>
              <a:gd name="connsiteY2210" fmla="*/ 2075228 h 3253901"/>
              <a:gd name="connsiteX2211" fmla="*/ 4121867 w 5177464"/>
              <a:gd name="connsiteY2211" fmla="*/ 2012691 h 3253901"/>
              <a:gd name="connsiteX2212" fmla="*/ 4184457 w 5177464"/>
              <a:gd name="connsiteY2212" fmla="*/ 2012691 h 3253901"/>
              <a:gd name="connsiteX2213" fmla="*/ 4184457 w 5177464"/>
              <a:gd name="connsiteY2213" fmla="*/ 2075228 h 3253901"/>
              <a:gd name="connsiteX2214" fmla="*/ 4153162 w 5177464"/>
              <a:gd name="connsiteY2214" fmla="*/ 2088188 h 3253901"/>
              <a:gd name="connsiteX2215" fmla="*/ 2056415 w 5177464"/>
              <a:gd name="connsiteY2215" fmla="*/ 2089011 h 3253901"/>
              <a:gd name="connsiteX2216" fmla="*/ 2025121 w 5177464"/>
              <a:gd name="connsiteY2216" fmla="*/ 2076051 h 3253901"/>
              <a:gd name="connsiteX2217" fmla="*/ 2025121 w 5177464"/>
              <a:gd name="connsiteY2217" fmla="*/ 2013513 h 3253901"/>
              <a:gd name="connsiteX2218" fmla="*/ 2087710 w 5177464"/>
              <a:gd name="connsiteY2218" fmla="*/ 2013513 h 3253901"/>
              <a:gd name="connsiteX2219" fmla="*/ 2087710 w 5177464"/>
              <a:gd name="connsiteY2219" fmla="*/ 2076051 h 3253901"/>
              <a:gd name="connsiteX2220" fmla="*/ 2056415 w 5177464"/>
              <a:gd name="connsiteY2220" fmla="*/ 2089011 h 3253901"/>
              <a:gd name="connsiteX2221" fmla="*/ 2265596 w 5177464"/>
              <a:gd name="connsiteY2221" fmla="*/ 2089011 h 3253901"/>
              <a:gd name="connsiteX2222" fmla="*/ 2234301 w 5177464"/>
              <a:gd name="connsiteY2222" fmla="*/ 2076051 h 3253901"/>
              <a:gd name="connsiteX2223" fmla="*/ 2234301 w 5177464"/>
              <a:gd name="connsiteY2223" fmla="*/ 2013513 h 3253901"/>
              <a:gd name="connsiteX2224" fmla="*/ 2296891 w 5177464"/>
              <a:gd name="connsiteY2224" fmla="*/ 2013513 h 3253901"/>
              <a:gd name="connsiteX2225" fmla="*/ 2296891 w 5177464"/>
              <a:gd name="connsiteY2225" fmla="*/ 2076051 h 3253901"/>
              <a:gd name="connsiteX2226" fmla="*/ 2265596 w 5177464"/>
              <a:gd name="connsiteY2226" fmla="*/ 2089011 h 3253901"/>
              <a:gd name="connsiteX2227" fmla="*/ 2475600 w 5177464"/>
              <a:gd name="connsiteY2227" fmla="*/ 2089011 h 3253901"/>
              <a:gd name="connsiteX2228" fmla="*/ 2444305 w 5177464"/>
              <a:gd name="connsiteY2228" fmla="*/ 2076051 h 3253901"/>
              <a:gd name="connsiteX2229" fmla="*/ 2444305 w 5177464"/>
              <a:gd name="connsiteY2229" fmla="*/ 2013513 h 3253901"/>
              <a:gd name="connsiteX2230" fmla="*/ 2506895 w 5177464"/>
              <a:gd name="connsiteY2230" fmla="*/ 2013513 h 3253901"/>
              <a:gd name="connsiteX2231" fmla="*/ 2506895 w 5177464"/>
              <a:gd name="connsiteY2231" fmla="*/ 2076051 h 3253901"/>
              <a:gd name="connsiteX2232" fmla="*/ 2475600 w 5177464"/>
              <a:gd name="connsiteY2232" fmla="*/ 2089011 h 3253901"/>
              <a:gd name="connsiteX2233" fmla="*/ 3733154 w 5177464"/>
              <a:gd name="connsiteY2233" fmla="*/ 2089011 h 3253901"/>
              <a:gd name="connsiteX2234" fmla="*/ 3701859 w 5177464"/>
              <a:gd name="connsiteY2234" fmla="*/ 2076051 h 3253901"/>
              <a:gd name="connsiteX2235" fmla="*/ 3701859 w 5177464"/>
              <a:gd name="connsiteY2235" fmla="*/ 2013513 h 3253901"/>
              <a:gd name="connsiteX2236" fmla="*/ 3764448 w 5177464"/>
              <a:gd name="connsiteY2236" fmla="*/ 2013513 h 3253901"/>
              <a:gd name="connsiteX2237" fmla="*/ 3764448 w 5177464"/>
              <a:gd name="connsiteY2237" fmla="*/ 2076051 h 3253901"/>
              <a:gd name="connsiteX2238" fmla="*/ 3733154 w 5177464"/>
              <a:gd name="connsiteY2238" fmla="*/ 2089011 h 3253901"/>
              <a:gd name="connsiteX2239" fmla="*/ 3943158 w 5177464"/>
              <a:gd name="connsiteY2239" fmla="*/ 2089011 h 3253901"/>
              <a:gd name="connsiteX2240" fmla="*/ 3911863 w 5177464"/>
              <a:gd name="connsiteY2240" fmla="*/ 2076051 h 3253901"/>
              <a:gd name="connsiteX2241" fmla="*/ 3911863 w 5177464"/>
              <a:gd name="connsiteY2241" fmla="*/ 2013513 h 3253901"/>
              <a:gd name="connsiteX2242" fmla="*/ 3974453 w 5177464"/>
              <a:gd name="connsiteY2242" fmla="*/ 2013513 h 3253901"/>
              <a:gd name="connsiteX2243" fmla="*/ 3974453 w 5177464"/>
              <a:gd name="connsiteY2243" fmla="*/ 2076051 h 3253901"/>
              <a:gd name="connsiteX2244" fmla="*/ 3943158 w 5177464"/>
              <a:gd name="connsiteY2244" fmla="*/ 2089011 h 3253901"/>
              <a:gd name="connsiteX2245" fmla="*/ 1007837 w 5177464"/>
              <a:gd name="connsiteY2245" fmla="*/ 2118222 h 3253901"/>
              <a:gd name="connsiteX2246" fmla="*/ 956159 w 5177464"/>
              <a:gd name="connsiteY2246" fmla="*/ 2096622 h 3253901"/>
              <a:gd name="connsiteX2247" fmla="*/ 956159 w 5177464"/>
              <a:gd name="connsiteY2247" fmla="*/ 1992119 h 3253901"/>
              <a:gd name="connsiteX2248" fmla="*/ 1060749 w 5177464"/>
              <a:gd name="connsiteY2248" fmla="*/ 1992119 h 3253901"/>
              <a:gd name="connsiteX2249" fmla="*/ 1060749 w 5177464"/>
              <a:gd name="connsiteY2249" fmla="*/ 2096622 h 3253901"/>
              <a:gd name="connsiteX2250" fmla="*/ 1007837 w 5177464"/>
              <a:gd name="connsiteY2250" fmla="*/ 2118222 h 3253901"/>
              <a:gd name="connsiteX2251" fmla="*/ 1217635 w 5177464"/>
              <a:gd name="connsiteY2251" fmla="*/ 2118222 h 3253901"/>
              <a:gd name="connsiteX2252" fmla="*/ 1165340 w 5177464"/>
              <a:gd name="connsiteY2252" fmla="*/ 2096622 h 3253901"/>
              <a:gd name="connsiteX2253" fmla="*/ 1165340 w 5177464"/>
              <a:gd name="connsiteY2253" fmla="*/ 1992119 h 3253901"/>
              <a:gd name="connsiteX2254" fmla="*/ 1269930 w 5177464"/>
              <a:gd name="connsiteY2254" fmla="*/ 1992119 h 3253901"/>
              <a:gd name="connsiteX2255" fmla="*/ 1269930 w 5177464"/>
              <a:gd name="connsiteY2255" fmla="*/ 2096622 h 3253901"/>
              <a:gd name="connsiteX2256" fmla="*/ 1217635 w 5177464"/>
              <a:gd name="connsiteY2256" fmla="*/ 2118222 h 3253901"/>
              <a:gd name="connsiteX2257" fmla="*/ 1426815 w 5177464"/>
              <a:gd name="connsiteY2257" fmla="*/ 2118222 h 3253901"/>
              <a:gd name="connsiteX2258" fmla="*/ 1374520 w 5177464"/>
              <a:gd name="connsiteY2258" fmla="*/ 2096622 h 3253901"/>
              <a:gd name="connsiteX2259" fmla="*/ 1374520 w 5177464"/>
              <a:gd name="connsiteY2259" fmla="*/ 1992119 h 3253901"/>
              <a:gd name="connsiteX2260" fmla="*/ 1479110 w 5177464"/>
              <a:gd name="connsiteY2260" fmla="*/ 1992119 h 3253901"/>
              <a:gd name="connsiteX2261" fmla="*/ 1479110 w 5177464"/>
              <a:gd name="connsiteY2261" fmla="*/ 2096622 h 3253901"/>
              <a:gd name="connsiteX2262" fmla="*/ 1426815 w 5177464"/>
              <a:gd name="connsiteY2262" fmla="*/ 2118222 h 3253901"/>
              <a:gd name="connsiteX2263" fmla="*/ 1636819 w 5177464"/>
              <a:gd name="connsiteY2263" fmla="*/ 2118222 h 3253901"/>
              <a:gd name="connsiteX2264" fmla="*/ 1584524 w 5177464"/>
              <a:gd name="connsiteY2264" fmla="*/ 2096622 h 3253901"/>
              <a:gd name="connsiteX2265" fmla="*/ 1584524 w 5177464"/>
              <a:gd name="connsiteY2265" fmla="*/ 1992119 h 3253901"/>
              <a:gd name="connsiteX2266" fmla="*/ 1689114 w 5177464"/>
              <a:gd name="connsiteY2266" fmla="*/ 1992119 h 3253901"/>
              <a:gd name="connsiteX2267" fmla="*/ 1689114 w 5177464"/>
              <a:gd name="connsiteY2267" fmla="*/ 2096622 h 3253901"/>
              <a:gd name="connsiteX2268" fmla="*/ 1636819 w 5177464"/>
              <a:gd name="connsiteY2268" fmla="*/ 2118222 h 3253901"/>
              <a:gd name="connsiteX2269" fmla="*/ 2685192 w 5177464"/>
              <a:gd name="connsiteY2269" fmla="*/ 2118222 h 3253901"/>
              <a:gd name="connsiteX2270" fmla="*/ 2632897 w 5177464"/>
              <a:gd name="connsiteY2270" fmla="*/ 2096622 h 3253901"/>
              <a:gd name="connsiteX2271" fmla="*/ 2632897 w 5177464"/>
              <a:gd name="connsiteY2271" fmla="*/ 1992119 h 3253901"/>
              <a:gd name="connsiteX2272" fmla="*/ 2737488 w 5177464"/>
              <a:gd name="connsiteY2272" fmla="*/ 1992119 h 3253901"/>
              <a:gd name="connsiteX2273" fmla="*/ 2737488 w 5177464"/>
              <a:gd name="connsiteY2273" fmla="*/ 2096622 h 3253901"/>
              <a:gd name="connsiteX2274" fmla="*/ 2685192 w 5177464"/>
              <a:gd name="connsiteY2274" fmla="*/ 2118222 h 3253901"/>
              <a:gd name="connsiteX2275" fmla="*/ 2895196 w 5177464"/>
              <a:gd name="connsiteY2275" fmla="*/ 2118222 h 3253901"/>
              <a:gd name="connsiteX2276" fmla="*/ 2842901 w 5177464"/>
              <a:gd name="connsiteY2276" fmla="*/ 2096622 h 3253901"/>
              <a:gd name="connsiteX2277" fmla="*/ 2842901 w 5177464"/>
              <a:gd name="connsiteY2277" fmla="*/ 1992119 h 3253901"/>
              <a:gd name="connsiteX2278" fmla="*/ 2947492 w 5177464"/>
              <a:gd name="connsiteY2278" fmla="*/ 1992119 h 3253901"/>
              <a:gd name="connsiteX2279" fmla="*/ 2947492 w 5177464"/>
              <a:gd name="connsiteY2279" fmla="*/ 2096622 h 3253901"/>
              <a:gd name="connsiteX2280" fmla="*/ 2895196 w 5177464"/>
              <a:gd name="connsiteY2280" fmla="*/ 2118222 h 3253901"/>
              <a:gd name="connsiteX2281" fmla="*/ 3104377 w 5177464"/>
              <a:gd name="connsiteY2281" fmla="*/ 2118222 h 3253901"/>
              <a:gd name="connsiteX2282" fmla="*/ 3052082 w 5177464"/>
              <a:gd name="connsiteY2282" fmla="*/ 2096622 h 3253901"/>
              <a:gd name="connsiteX2283" fmla="*/ 3052082 w 5177464"/>
              <a:gd name="connsiteY2283" fmla="*/ 1992119 h 3253901"/>
              <a:gd name="connsiteX2284" fmla="*/ 3156672 w 5177464"/>
              <a:gd name="connsiteY2284" fmla="*/ 1992119 h 3253901"/>
              <a:gd name="connsiteX2285" fmla="*/ 3156672 w 5177464"/>
              <a:gd name="connsiteY2285" fmla="*/ 2096622 h 3253901"/>
              <a:gd name="connsiteX2286" fmla="*/ 3104377 w 5177464"/>
              <a:gd name="connsiteY2286" fmla="*/ 2118222 h 3253901"/>
              <a:gd name="connsiteX2287" fmla="*/ 3314381 w 5177464"/>
              <a:gd name="connsiteY2287" fmla="*/ 2118222 h 3253901"/>
              <a:gd name="connsiteX2288" fmla="*/ 3262086 w 5177464"/>
              <a:gd name="connsiteY2288" fmla="*/ 2096622 h 3253901"/>
              <a:gd name="connsiteX2289" fmla="*/ 3262086 w 5177464"/>
              <a:gd name="connsiteY2289" fmla="*/ 1992119 h 3253901"/>
              <a:gd name="connsiteX2290" fmla="*/ 3366676 w 5177464"/>
              <a:gd name="connsiteY2290" fmla="*/ 1992119 h 3253901"/>
              <a:gd name="connsiteX2291" fmla="*/ 3366676 w 5177464"/>
              <a:gd name="connsiteY2291" fmla="*/ 2096622 h 3253901"/>
              <a:gd name="connsiteX2292" fmla="*/ 3314381 w 5177464"/>
              <a:gd name="connsiteY2292" fmla="*/ 2118222 h 3253901"/>
              <a:gd name="connsiteX2293" fmla="*/ 1742233 w 5177464"/>
              <a:gd name="connsiteY2293" fmla="*/ 2163479 h 3253901"/>
              <a:gd name="connsiteX2294" fmla="*/ 1731939 w 5177464"/>
              <a:gd name="connsiteY2294" fmla="*/ 2159159 h 3253901"/>
              <a:gd name="connsiteX2295" fmla="*/ 1731939 w 5177464"/>
              <a:gd name="connsiteY2295" fmla="*/ 2138588 h 3253901"/>
              <a:gd name="connsiteX2296" fmla="*/ 1752527 w 5177464"/>
              <a:gd name="connsiteY2296" fmla="*/ 2138588 h 3253901"/>
              <a:gd name="connsiteX2297" fmla="*/ 1752527 w 5177464"/>
              <a:gd name="connsiteY2297" fmla="*/ 2159159 h 3253901"/>
              <a:gd name="connsiteX2298" fmla="*/ 1742233 w 5177464"/>
              <a:gd name="connsiteY2298" fmla="*/ 2163479 h 3253901"/>
              <a:gd name="connsiteX2299" fmla="*/ 2580602 w 5177464"/>
              <a:gd name="connsiteY2299" fmla="*/ 2163479 h 3253901"/>
              <a:gd name="connsiteX2300" fmla="*/ 2570308 w 5177464"/>
              <a:gd name="connsiteY2300" fmla="*/ 2159159 h 3253901"/>
              <a:gd name="connsiteX2301" fmla="*/ 2570308 w 5177464"/>
              <a:gd name="connsiteY2301" fmla="*/ 2138588 h 3253901"/>
              <a:gd name="connsiteX2302" fmla="*/ 2590896 w 5177464"/>
              <a:gd name="connsiteY2302" fmla="*/ 2138588 h 3253901"/>
              <a:gd name="connsiteX2303" fmla="*/ 2590896 w 5177464"/>
              <a:gd name="connsiteY2303" fmla="*/ 2159159 h 3253901"/>
              <a:gd name="connsiteX2304" fmla="*/ 2580602 w 5177464"/>
              <a:gd name="connsiteY2304" fmla="*/ 2163479 h 3253901"/>
              <a:gd name="connsiteX2305" fmla="*/ 3418972 w 5177464"/>
              <a:gd name="connsiteY2305" fmla="*/ 2163479 h 3253901"/>
              <a:gd name="connsiteX2306" fmla="*/ 3408677 w 5177464"/>
              <a:gd name="connsiteY2306" fmla="*/ 2159159 h 3253901"/>
              <a:gd name="connsiteX2307" fmla="*/ 3408677 w 5177464"/>
              <a:gd name="connsiteY2307" fmla="*/ 2138588 h 3253901"/>
              <a:gd name="connsiteX2308" fmla="*/ 3429266 w 5177464"/>
              <a:gd name="connsiteY2308" fmla="*/ 2138588 h 3253901"/>
              <a:gd name="connsiteX2309" fmla="*/ 3429266 w 5177464"/>
              <a:gd name="connsiteY2309" fmla="*/ 2159159 h 3253901"/>
              <a:gd name="connsiteX2310" fmla="*/ 3418972 w 5177464"/>
              <a:gd name="connsiteY2310" fmla="*/ 2163479 h 3253901"/>
              <a:gd name="connsiteX2311" fmla="*/ 53965 w 5177464"/>
              <a:gd name="connsiteY2311" fmla="*/ 2174176 h 3253901"/>
              <a:gd name="connsiteX2312" fmla="*/ 43671 w 5177464"/>
              <a:gd name="connsiteY2312" fmla="*/ 2169856 h 3253901"/>
              <a:gd name="connsiteX2313" fmla="*/ 43671 w 5177464"/>
              <a:gd name="connsiteY2313" fmla="*/ 2149285 h 3253901"/>
              <a:gd name="connsiteX2314" fmla="*/ 64259 w 5177464"/>
              <a:gd name="connsiteY2314" fmla="*/ 2149285 h 3253901"/>
              <a:gd name="connsiteX2315" fmla="*/ 64259 w 5177464"/>
              <a:gd name="connsiteY2315" fmla="*/ 2169856 h 3253901"/>
              <a:gd name="connsiteX2316" fmla="*/ 53965 w 5177464"/>
              <a:gd name="connsiteY2316" fmla="*/ 2174176 h 3253901"/>
              <a:gd name="connsiteX2317" fmla="*/ 4247458 w 5177464"/>
              <a:gd name="connsiteY2317" fmla="*/ 2174176 h 3253901"/>
              <a:gd name="connsiteX2318" fmla="*/ 4237163 w 5177464"/>
              <a:gd name="connsiteY2318" fmla="*/ 2169856 h 3253901"/>
              <a:gd name="connsiteX2319" fmla="*/ 4237163 w 5177464"/>
              <a:gd name="connsiteY2319" fmla="*/ 2149285 h 3253901"/>
              <a:gd name="connsiteX2320" fmla="*/ 4257752 w 5177464"/>
              <a:gd name="connsiteY2320" fmla="*/ 2149285 h 3253901"/>
              <a:gd name="connsiteX2321" fmla="*/ 4257752 w 5177464"/>
              <a:gd name="connsiteY2321" fmla="*/ 2169856 h 3253901"/>
              <a:gd name="connsiteX2322" fmla="*/ 4247458 w 5177464"/>
              <a:gd name="connsiteY2322" fmla="*/ 2174176 h 3253901"/>
              <a:gd name="connsiteX2323" fmla="*/ 273852 w 5177464"/>
              <a:gd name="connsiteY2323" fmla="*/ 2178496 h 3253901"/>
              <a:gd name="connsiteX2324" fmla="*/ 252851 w 5177464"/>
              <a:gd name="connsiteY2324" fmla="*/ 2169856 h 3253901"/>
              <a:gd name="connsiteX2325" fmla="*/ 252851 w 5177464"/>
              <a:gd name="connsiteY2325" fmla="*/ 2127891 h 3253901"/>
              <a:gd name="connsiteX2326" fmla="*/ 294852 w 5177464"/>
              <a:gd name="connsiteY2326" fmla="*/ 2127891 h 3253901"/>
              <a:gd name="connsiteX2327" fmla="*/ 294852 w 5177464"/>
              <a:gd name="connsiteY2327" fmla="*/ 2169856 h 3253901"/>
              <a:gd name="connsiteX2328" fmla="*/ 273852 w 5177464"/>
              <a:gd name="connsiteY2328" fmla="*/ 2178496 h 3253901"/>
              <a:gd name="connsiteX2329" fmla="*/ 483856 w 5177464"/>
              <a:gd name="connsiteY2329" fmla="*/ 2178496 h 3253901"/>
              <a:gd name="connsiteX2330" fmla="*/ 462855 w 5177464"/>
              <a:gd name="connsiteY2330" fmla="*/ 2169856 h 3253901"/>
              <a:gd name="connsiteX2331" fmla="*/ 462855 w 5177464"/>
              <a:gd name="connsiteY2331" fmla="*/ 2127891 h 3253901"/>
              <a:gd name="connsiteX2332" fmla="*/ 504856 w 5177464"/>
              <a:gd name="connsiteY2332" fmla="*/ 2127891 h 3253901"/>
              <a:gd name="connsiteX2333" fmla="*/ 504856 w 5177464"/>
              <a:gd name="connsiteY2333" fmla="*/ 2169856 h 3253901"/>
              <a:gd name="connsiteX2334" fmla="*/ 483856 w 5177464"/>
              <a:gd name="connsiteY2334" fmla="*/ 2178496 h 3253901"/>
              <a:gd name="connsiteX2335" fmla="*/ 693036 w 5177464"/>
              <a:gd name="connsiteY2335" fmla="*/ 2178496 h 3253901"/>
              <a:gd name="connsiteX2336" fmla="*/ 672036 w 5177464"/>
              <a:gd name="connsiteY2336" fmla="*/ 2169856 h 3253901"/>
              <a:gd name="connsiteX2337" fmla="*/ 672036 w 5177464"/>
              <a:gd name="connsiteY2337" fmla="*/ 2127891 h 3253901"/>
              <a:gd name="connsiteX2338" fmla="*/ 714037 w 5177464"/>
              <a:gd name="connsiteY2338" fmla="*/ 2127891 h 3253901"/>
              <a:gd name="connsiteX2339" fmla="*/ 714037 w 5177464"/>
              <a:gd name="connsiteY2339" fmla="*/ 2169856 h 3253901"/>
              <a:gd name="connsiteX2340" fmla="*/ 693036 w 5177464"/>
              <a:gd name="connsiteY2340" fmla="*/ 2178496 h 3253901"/>
              <a:gd name="connsiteX2341" fmla="*/ 4467344 w 5177464"/>
              <a:gd name="connsiteY2341" fmla="*/ 2178496 h 3253901"/>
              <a:gd name="connsiteX2342" fmla="*/ 4446344 w 5177464"/>
              <a:gd name="connsiteY2342" fmla="*/ 2169856 h 3253901"/>
              <a:gd name="connsiteX2343" fmla="*/ 4446344 w 5177464"/>
              <a:gd name="connsiteY2343" fmla="*/ 2127891 h 3253901"/>
              <a:gd name="connsiteX2344" fmla="*/ 4488345 w 5177464"/>
              <a:gd name="connsiteY2344" fmla="*/ 2127891 h 3253901"/>
              <a:gd name="connsiteX2345" fmla="*/ 4488345 w 5177464"/>
              <a:gd name="connsiteY2345" fmla="*/ 2169856 h 3253901"/>
              <a:gd name="connsiteX2346" fmla="*/ 4467344 w 5177464"/>
              <a:gd name="connsiteY2346" fmla="*/ 2178496 h 3253901"/>
              <a:gd name="connsiteX2347" fmla="*/ 4677348 w 5177464"/>
              <a:gd name="connsiteY2347" fmla="*/ 2178496 h 3253901"/>
              <a:gd name="connsiteX2348" fmla="*/ 4656348 w 5177464"/>
              <a:gd name="connsiteY2348" fmla="*/ 2169856 h 3253901"/>
              <a:gd name="connsiteX2349" fmla="*/ 4656348 w 5177464"/>
              <a:gd name="connsiteY2349" fmla="*/ 2127891 h 3253901"/>
              <a:gd name="connsiteX2350" fmla="*/ 4698349 w 5177464"/>
              <a:gd name="connsiteY2350" fmla="*/ 2127891 h 3253901"/>
              <a:gd name="connsiteX2351" fmla="*/ 4698349 w 5177464"/>
              <a:gd name="connsiteY2351" fmla="*/ 2169856 h 3253901"/>
              <a:gd name="connsiteX2352" fmla="*/ 4677348 w 5177464"/>
              <a:gd name="connsiteY2352" fmla="*/ 2178496 h 3253901"/>
              <a:gd name="connsiteX2353" fmla="*/ 4886529 w 5177464"/>
              <a:gd name="connsiteY2353" fmla="*/ 2178496 h 3253901"/>
              <a:gd name="connsiteX2354" fmla="*/ 4865528 w 5177464"/>
              <a:gd name="connsiteY2354" fmla="*/ 2169856 h 3253901"/>
              <a:gd name="connsiteX2355" fmla="*/ 4865528 w 5177464"/>
              <a:gd name="connsiteY2355" fmla="*/ 2127891 h 3253901"/>
              <a:gd name="connsiteX2356" fmla="*/ 4907529 w 5177464"/>
              <a:gd name="connsiteY2356" fmla="*/ 2127891 h 3253901"/>
              <a:gd name="connsiteX2357" fmla="*/ 4907529 w 5177464"/>
              <a:gd name="connsiteY2357" fmla="*/ 2169856 h 3253901"/>
              <a:gd name="connsiteX2358" fmla="*/ 4886529 w 5177464"/>
              <a:gd name="connsiteY2358" fmla="*/ 2178496 h 3253901"/>
              <a:gd name="connsiteX2359" fmla="*/ 1951825 w 5177464"/>
              <a:gd name="connsiteY2359" fmla="*/ 2193513 h 3253901"/>
              <a:gd name="connsiteX2360" fmla="*/ 1920531 w 5177464"/>
              <a:gd name="connsiteY2360" fmla="*/ 2180553 h 3253901"/>
              <a:gd name="connsiteX2361" fmla="*/ 1920531 w 5177464"/>
              <a:gd name="connsiteY2361" fmla="*/ 2118016 h 3253901"/>
              <a:gd name="connsiteX2362" fmla="*/ 1983120 w 5177464"/>
              <a:gd name="connsiteY2362" fmla="*/ 2118016 h 3253901"/>
              <a:gd name="connsiteX2363" fmla="*/ 1983120 w 5177464"/>
              <a:gd name="connsiteY2363" fmla="*/ 2180553 h 3253901"/>
              <a:gd name="connsiteX2364" fmla="*/ 1951825 w 5177464"/>
              <a:gd name="connsiteY2364" fmla="*/ 2193513 h 3253901"/>
              <a:gd name="connsiteX2365" fmla="*/ 2161006 w 5177464"/>
              <a:gd name="connsiteY2365" fmla="*/ 2193513 h 3253901"/>
              <a:gd name="connsiteX2366" fmla="*/ 2129711 w 5177464"/>
              <a:gd name="connsiteY2366" fmla="*/ 2180553 h 3253901"/>
              <a:gd name="connsiteX2367" fmla="*/ 2129711 w 5177464"/>
              <a:gd name="connsiteY2367" fmla="*/ 2118016 h 3253901"/>
              <a:gd name="connsiteX2368" fmla="*/ 2192301 w 5177464"/>
              <a:gd name="connsiteY2368" fmla="*/ 2118016 h 3253901"/>
              <a:gd name="connsiteX2369" fmla="*/ 2192301 w 5177464"/>
              <a:gd name="connsiteY2369" fmla="*/ 2180553 h 3253901"/>
              <a:gd name="connsiteX2370" fmla="*/ 2161006 w 5177464"/>
              <a:gd name="connsiteY2370" fmla="*/ 2193513 h 3253901"/>
              <a:gd name="connsiteX2371" fmla="*/ 2371010 w 5177464"/>
              <a:gd name="connsiteY2371" fmla="*/ 2193513 h 3253901"/>
              <a:gd name="connsiteX2372" fmla="*/ 2339715 w 5177464"/>
              <a:gd name="connsiteY2372" fmla="*/ 2180553 h 3253901"/>
              <a:gd name="connsiteX2373" fmla="*/ 2339715 w 5177464"/>
              <a:gd name="connsiteY2373" fmla="*/ 2118016 h 3253901"/>
              <a:gd name="connsiteX2374" fmla="*/ 2402305 w 5177464"/>
              <a:gd name="connsiteY2374" fmla="*/ 2118016 h 3253901"/>
              <a:gd name="connsiteX2375" fmla="*/ 2402305 w 5177464"/>
              <a:gd name="connsiteY2375" fmla="*/ 2180553 h 3253901"/>
              <a:gd name="connsiteX2376" fmla="*/ 2371010 w 5177464"/>
              <a:gd name="connsiteY2376" fmla="*/ 2193513 h 3253901"/>
              <a:gd name="connsiteX2377" fmla="*/ 3628564 w 5177464"/>
              <a:gd name="connsiteY2377" fmla="*/ 2193513 h 3253901"/>
              <a:gd name="connsiteX2378" fmla="*/ 3597269 w 5177464"/>
              <a:gd name="connsiteY2378" fmla="*/ 2180553 h 3253901"/>
              <a:gd name="connsiteX2379" fmla="*/ 3597269 w 5177464"/>
              <a:gd name="connsiteY2379" fmla="*/ 2118016 h 3253901"/>
              <a:gd name="connsiteX2380" fmla="*/ 3659858 w 5177464"/>
              <a:gd name="connsiteY2380" fmla="*/ 2118016 h 3253901"/>
              <a:gd name="connsiteX2381" fmla="*/ 3659858 w 5177464"/>
              <a:gd name="connsiteY2381" fmla="*/ 2180553 h 3253901"/>
              <a:gd name="connsiteX2382" fmla="*/ 3628564 w 5177464"/>
              <a:gd name="connsiteY2382" fmla="*/ 2193513 h 3253901"/>
              <a:gd name="connsiteX2383" fmla="*/ 3838568 w 5177464"/>
              <a:gd name="connsiteY2383" fmla="*/ 2193513 h 3253901"/>
              <a:gd name="connsiteX2384" fmla="*/ 3807273 w 5177464"/>
              <a:gd name="connsiteY2384" fmla="*/ 2180553 h 3253901"/>
              <a:gd name="connsiteX2385" fmla="*/ 3807273 w 5177464"/>
              <a:gd name="connsiteY2385" fmla="*/ 2118016 h 3253901"/>
              <a:gd name="connsiteX2386" fmla="*/ 3869862 w 5177464"/>
              <a:gd name="connsiteY2386" fmla="*/ 2118016 h 3253901"/>
              <a:gd name="connsiteX2387" fmla="*/ 3869862 w 5177464"/>
              <a:gd name="connsiteY2387" fmla="*/ 2180553 h 3253901"/>
              <a:gd name="connsiteX2388" fmla="*/ 3838568 w 5177464"/>
              <a:gd name="connsiteY2388" fmla="*/ 2193513 h 3253901"/>
              <a:gd name="connsiteX2389" fmla="*/ 4047748 w 5177464"/>
              <a:gd name="connsiteY2389" fmla="*/ 2193513 h 3253901"/>
              <a:gd name="connsiteX2390" fmla="*/ 4016453 w 5177464"/>
              <a:gd name="connsiteY2390" fmla="*/ 2180553 h 3253901"/>
              <a:gd name="connsiteX2391" fmla="*/ 4016453 w 5177464"/>
              <a:gd name="connsiteY2391" fmla="*/ 2118016 h 3253901"/>
              <a:gd name="connsiteX2392" fmla="*/ 4079043 w 5177464"/>
              <a:gd name="connsiteY2392" fmla="*/ 2118016 h 3253901"/>
              <a:gd name="connsiteX2393" fmla="*/ 4079043 w 5177464"/>
              <a:gd name="connsiteY2393" fmla="*/ 2180553 h 3253901"/>
              <a:gd name="connsiteX2394" fmla="*/ 4047748 w 5177464"/>
              <a:gd name="connsiteY2394" fmla="*/ 2193513 h 3253901"/>
              <a:gd name="connsiteX2395" fmla="*/ 1322225 w 5177464"/>
              <a:gd name="connsiteY2395" fmla="*/ 2222725 h 3253901"/>
              <a:gd name="connsiteX2396" fmla="*/ 1269930 w 5177464"/>
              <a:gd name="connsiteY2396" fmla="*/ 2201125 h 3253901"/>
              <a:gd name="connsiteX2397" fmla="*/ 1269930 w 5177464"/>
              <a:gd name="connsiteY2397" fmla="*/ 2096622 h 3253901"/>
              <a:gd name="connsiteX2398" fmla="*/ 1374520 w 5177464"/>
              <a:gd name="connsiteY2398" fmla="*/ 2096622 h 3253901"/>
              <a:gd name="connsiteX2399" fmla="*/ 1374520 w 5177464"/>
              <a:gd name="connsiteY2399" fmla="*/ 2201125 h 3253901"/>
              <a:gd name="connsiteX2400" fmla="*/ 1322225 w 5177464"/>
              <a:gd name="connsiteY2400" fmla="*/ 2222725 h 3253901"/>
              <a:gd name="connsiteX2401" fmla="*/ 1532229 w 5177464"/>
              <a:gd name="connsiteY2401" fmla="*/ 2222725 h 3253901"/>
              <a:gd name="connsiteX2402" fmla="*/ 1479934 w 5177464"/>
              <a:gd name="connsiteY2402" fmla="*/ 2201125 h 3253901"/>
              <a:gd name="connsiteX2403" fmla="*/ 1479934 w 5177464"/>
              <a:gd name="connsiteY2403" fmla="*/ 2096622 h 3253901"/>
              <a:gd name="connsiteX2404" fmla="*/ 1584524 w 5177464"/>
              <a:gd name="connsiteY2404" fmla="*/ 2096622 h 3253901"/>
              <a:gd name="connsiteX2405" fmla="*/ 1584524 w 5177464"/>
              <a:gd name="connsiteY2405" fmla="*/ 2201125 h 3253901"/>
              <a:gd name="connsiteX2406" fmla="*/ 1532229 w 5177464"/>
              <a:gd name="connsiteY2406" fmla="*/ 2222725 h 3253901"/>
              <a:gd name="connsiteX2407" fmla="*/ 2790606 w 5177464"/>
              <a:gd name="connsiteY2407" fmla="*/ 2222725 h 3253901"/>
              <a:gd name="connsiteX2408" fmla="*/ 2738311 w 5177464"/>
              <a:gd name="connsiteY2408" fmla="*/ 2201125 h 3253901"/>
              <a:gd name="connsiteX2409" fmla="*/ 2738311 w 5177464"/>
              <a:gd name="connsiteY2409" fmla="*/ 2096622 h 3253901"/>
              <a:gd name="connsiteX2410" fmla="*/ 2842901 w 5177464"/>
              <a:gd name="connsiteY2410" fmla="*/ 2096622 h 3253901"/>
              <a:gd name="connsiteX2411" fmla="*/ 2842901 w 5177464"/>
              <a:gd name="connsiteY2411" fmla="*/ 2201125 h 3253901"/>
              <a:gd name="connsiteX2412" fmla="*/ 2790606 w 5177464"/>
              <a:gd name="connsiteY2412" fmla="*/ 2222725 h 3253901"/>
              <a:gd name="connsiteX2413" fmla="*/ 2999787 w 5177464"/>
              <a:gd name="connsiteY2413" fmla="*/ 2222725 h 3253901"/>
              <a:gd name="connsiteX2414" fmla="*/ 2947492 w 5177464"/>
              <a:gd name="connsiteY2414" fmla="*/ 2201125 h 3253901"/>
              <a:gd name="connsiteX2415" fmla="*/ 2947492 w 5177464"/>
              <a:gd name="connsiteY2415" fmla="*/ 2096622 h 3253901"/>
              <a:gd name="connsiteX2416" fmla="*/ 3052082 w 5177464"/>
              <a:gd name="connsiteY2416" fmla="*/ 2096622 h 3253901"/>
              <a:gd name="connsiteX2417" fmla="*/ 3052082 w 5177464"/>
              <a:gd name="connsiteY2417" fmla="*/ 2201125 h 3253901"/>
              <a:gd name="connsiteX2418" fmla="*/ 2999787 w 5177464"/>
              <a:gd name="connsiteY2418" fmla="*/ 2222725 h 3253901"/>
              <a:gd name="connsiteX2419" fmla="*/ 3209791 w 5177464"/>
              <a:gd name="connsiteY2419" fmla="*/ 2222725 h 3253901"/>
              <a:gd name="connsiteX2420" fmla="*/ 3157496 w 5177464"/>
              <a:gd name="connsiteY2420" fmla="*/ 2201125 h 3253901"/>
              <a:gd name="connsiteX2421" fmla="*/ 3157496 w 5177464"/>
              <a:gd name="connsiteY2421" fmla="*/ 2096622 h 3253901"/>
              <a:gd name="connsiteX2422" fmla="*/ 3262086 w 5177464"/>
              <a:gd name="connsiteY2422" fmla="*/ 2096622 h 3253901"/>
              <a:gd name="connsiteX2423" fmla="*/ 3262086 w 5177464"/>
              <a:gd name="connsiteY2423" fmla="*/ 2201125 h 3253901"/>
              <a:gd name="connsiteX2424" fmla="*/ 3209791 w 5177464"/>
              <a:gd name="connsiteY2424" fmla="*/ 2222725 h 3253901"/>
              <a:gd name="connsiteX2425" fmla="*/ 5096533 w 5177464"/>
              <a:gd name="connsiteY2425" fmla="*/ 2223342 h 3253901"/>
              <a:gd name="connsiteX2426" fmla="*/ 5044238 w 5177464"/>
              <a:gd name="connsiteY2426" fmla="*/ 2201125 h 3253901"/>
              <a:gd name="connsiteX2427" fmla="*/ 5044238 w 5177464"/>
              <a:gd name="connsiteY2427" fmla="*/ 2096622 h 3253901"/>
              <a:gd name="connsiteX2428" fmla="*/ 5124379 w 5177464"/>
              <a:gd name="connsiteY2428" fmla="*/ 2080422 h 3253901"/>
              <a:gd name="connsiteX2429" fmla="*/ 5132718 w 5177464"/>
              <a:gd name="connsiteY2429" fmla="*/ 2085947 h 3253901"/>
              <a:gd name="connsiteX2430" fmla="*/ 5149906 w 5177464"/>
              <a:gd name="connsiteY2430" fmla="*/ 2198519 h 3253901"/>
              <a:gd name="connsiteX2431" fmla="*/ 5148828 w 5177464"/>
              <a:gd name="connsiteY2431" fmla="*/ 2201125 h 3253901"/>
              <a:gd name="connsiteX2432" fmla="*/ 5096533 w 5177464"/>
              <a:gd name="connsiteY2432" fmla="*/ 2223342 h 3253901"/>
              <a:gd name="connsiteX2433" fmla="*/ 903040 w 5177464"/>
              <a:gd name="connsiteY2433" fmla="*/ 2223548 h 3253901"/>
              <a:gd name="connsiteX2434" fmla="*/ 850745 w 5177464"/>
              <a:gd name="connsiteY2434" fmla="*/ 2201948 h 3253901"/>
              <a:gd name="connsiteX2435" fmla="*/ 850745 w 5177464"/>
              <a:gd name="connsiteY2435" fmla="*/ 2097445 h 3253901"/>
              <a:gd name="connsiteX2436" fmla="*/ 955335 w 5177464"/>
              <a:gd name="connsiteY2436" fmla="*/ 2097445 h 3253901"/>
              <a:gd name="connsiteX2437" fmla="*/ 955335 w 5177464"/>
              <a:gd name="connsiteY2437" fmla="*/ 2201948 h 3253901"/>
              <a:gd name="connsiteX2438" fmla="*/ 903040 w 5177464"/>
              <a:gd name="connsiteY2438" fmla="*/ 2223548 h 3253901"/>
              <a:gd name="connsiteX2439" fmla="*/ 1113044 w 5177464"/>
              <a:gd name="connsiteY2439" fmla="*/ 2223548 h 3253901"/>
              <a:gd name="connsiteX2440" fmla="*/ 1060749 w 5177464"/>
              <a:gd name="connsiteY2440" fmla="*/ 2201948 h 3253901"/>
              <a:gd name="connsiteX2441" fmla="*/ 1060749 w 5177464"/>
              <a:gd name="connsiteY2441" fmla="*/ 2097445 h 3253901"/>
              <a:gd name="connsiteX2442" fmla="*/ 1165340 w 5177464"/>
              <a:gd name="connsiteY2442" fmla="*/ 2097445 h 3253901"/>
              <a:gd name="connsiteX2443" fmla="*/ 1165340 w 5177464"/>
              <a:gd name="connsiteY2443" fmla="*/ 2201948 h 3253901"/>
              <a:gd name="connsiteX2444" fmla="*/ 1113044 w 5177464"/>
              <a:gd name="connsiteY2444" fmla="*/ 2223548 h 3253901"/>
              <a:gd name="connsiteX2445" fmla="*/ 1636820 w 5177464"/>
              <a:gd name="connsiteY2445" fmla="*/ 2267982 h 3253901"/>
              <a:gd name="connsiteX2446" fmla="*/ 1626525 w 5177464"/>
              <a:gd name="connsiteY2446" fmla="*/ 2263662 h 3253901"/>
              <a:gd name="connsiteX2447" fmla="*/ 1626525 w 5177464"/>
              <a:gd name="connsiteY2447" fmla="*/ 2243091 h 3253901"/>
              <a:gd name="connsiteX2448" fmla="*/ 1647114 w 5177464"/>
              <a:gd name="connsiteY2448" fmla="*/ 2243091 h 3253901"/>
              <a:gd name="connsiteX2449" fmla="*/ 1647114 w 5177464"/>
              <a:gd name="connsiteY2449" fmla="*/ 2263662 h 3253901"/>
              <a:gd name="connsiteX2450" fmla="*/ 1636820 w 5177464"/>
              <a:gd name="connsiteY2450" fmla="*/ 2267982 h 3253901"/>
              <a:gd name="connsiteX2451" fmla="*/ 3524385 w 5177464"/>
              <a:gd name="connsiteY2451" fmla="*/ 2267982 h 3253901"/>
              <a:gd name="connsiteX2452" fmla="*/ 3514091 w 5177464"/>
              <a:gd name="connsiteY2452" fmla="*/ 2263662 h 3253901"/>
              <a:gd name="connsiteX2453" fmla="*/ 3514091 w 5177464"/>
              <a:gd name="connsiteY2453" fmla="*/ 2243091 h 3253901"/>
              <a:gd name="connsiteX2454" fmla="*/ 3534679 w 5177464"/>
              <a:gd name="connsiteY2454" fmla="*/ 2243091 h 3253901"/>
              <a:gd name="connsiteX2455" fmla="*/ 3534679 w 5177464"/>
              <a:gd name="connsiteY2455" fmla="*/ 2263662 h 3253901"/>
              <a:gd name="connsiteX2456" fmla="*/ 3524385 w 5177464"/>
              <a:gd name="connsiteY2456" fmla="*/ 2267982 h 3253901"/>
              <a:gd name="connsiteX2457" fmla="*/ 1846824 w 5177464"/>
              <a:gd name="connsiteY2457" fmla="*/ 2268805 h 3253901"/>
              <a:gd name="connsiteX2458" fmla="*/ 1836529 w 5177464"/>
              <a:gd name="connsiteY2458" fmla="*/ 2264485 h 3253901"/>
              <a:gd name="connsiteX2459" fmla="*/ 1836529 w 5177464"/>
              <a:gd name="connsiteY2459" fmla="*/ 2243914 h 3253901"/>
              <a:gd name="connsiteX2460" fmla="*/ 1857118 w 5177464"/>
              <a:gd name="connsiteY2460" fmla="*/ 2243914 h 3253901"/>
              <a:gd name="connsiteX2461" fmla="*/ 1857118 w 5177464"/>
              <a:gd name="connsiteY2461" fmla="*/ 2264485 h 3253901"/>
              <a:gd name="connsiteX2462" fmla="*/ 1846824 w 5177464"/>
              <a:gd name="connsiteY2462" fmla="*/ 2268805 h 3253901"/>
              <a:gd name="connsiteX2463" fmla="*/ 2476012 w 5177464"/>
              <a:gd name="connsiteY2463" fmla="*/ 2268805 h 3253901"/>
              <a:gd name="connsiteX2464" fmla="*/ 2465718 w 5177464"/>
              <a:gd name="connsiteY2464" fmla="*/ 2264485 h 3253901"/>
              <a:gd name="connsiteX2465" fmla="*/ 2465718 w 5177464"/>
              <a:gd name="connsiteY2465" fmla="*/ 2243914 h 3253901"/>
              <a:gd name="connsiteX2466" fmla="*/ 2486306 w 5177464"/>
              <a:gd name="connsiteY2466" fmla="*/ 2243914 h 3253901"/>
              <a:gd name="connsiteX2467" fmla="*/ 2486306 w 5177464"/>
              <a:gd name="connsiteY2467" fmla="*/ 2264485 h 3253901"/>
              <a:gd name="connsiteX2468" fmla="*/ 2476012 w 5177464"/>
              <a:gd name="connsiteY2468" fmla="*/ 2268805 h 3253901"/>
              <a:gd name="connsiteX2469" fmla="*/ 2685192 w 5177464"/>
              <a:gd name="connsiteY2469" fmla="*/ 2268805 h 3253901"/>
              <a:gd name="connsiteX2470" fmla="*/ 2674898 w 5177464"/>
              <a:gd name="connsiteY2470" fmla="*/ 2264485 h 3253901"/>
              <a:gd name="connsiteX2471" fmla="*/ 2674898 w 5177464"/>
              <a:gd name="connsiteY2471" fmla="*/ 2243914 h 3253901"/>
              <a:gd name="connsiteX2472" fmla="*/ 2695487 w 5177464"/>
              <a:gd name="connsiteY2472" fmla="*/ 2243914 h 3253901"/>
              <a:gd name="connsiteX2473" fmla="*/ 2695487 w 5177464"/>
              <a:gd name="connsiteY2473" fmla="*/ 2264485 h 3253901"/>
              <a:gd name="connsiteX2474" fmla="*/ 2685192 w 5177464"/>
              <a:gd name="connsiteY2474" fmla="*/ 2268805 h 3253901"/>
              <a:gd name="connsiteX2475" fmla="*/ 3314381 w 5177464"/>
              <a:gd name="connsiteY2475" fmla="*/ 2268805 h 3253901"/>
              <a:gd name="connsiteX2476" fmla="*/ 3304087 w 5177464"/>
              <a:gd name="connsiteY2476" fmla="*/ 2264485 h 3253901"/>
              <a:gd name="connsiteX2477" fmla="*/ 3304087 w 5177464"/>
              <a:gd name="connsiteY2477" fmla="*/ 2243914 h 3253901"/>
              <a:gd name="connsiteX2478" fmla="*/ 3324675 w 5177464"/>
              <a:gd name="connsiteY2478" fmla="*/ 2243914 h 3253901"/>
              <a:gd name="connsiteX2479" fmla="*/ 3324675 w 5177464"/>
              <a:gd name="connsiteY2479" fmla="*/ 2264485 h 3253901"/>
              <a:gd name="connsiteX2480" fmla="*/ 3314381 w 5177464"/>
              <a:gd name="connsiteY2480" fmla="*/ 2268805 h 3253901"/>
              <a:gd name="connsiteX2481" fmla="*/ 158555 w 5177464"/>
              <a:gd name="connsiteY2481" fmla="*/ 2278679 h 3253901"/>
              <a:gd name="connsiteX2482" fmla="*/ 148261 w 5177464"/>
              <a:gd name="connsiteY2482" fmla="*/ 2274359 h 3253901"/>
              <a:gd name="connsiteX2483" fmla="*/ 148261 w 5177464"/>
              <a:gd name="connsiteY2483" fmla="*/ 2253788 h 3253901"/>
              <a:gd name="connsiteX2484" fmla="*/ 168850 w 5177464"/>
              <a:gd name="connsiteY2484" fmla="*/ 2253788 h 3253901"/>
              <a:gd name="connsiteX2485" fmla="*/ 168850 w 5177464"/>
              <a:gd name="connsiteY2485" fmla="*/ 2274359 h 3253901"/>
              <a:gd name="connsiteX2486" fmla="*/ 158555 w 5177464"/>
              <a:gd name="connsiteY2486" fmla="*/ 2278679 h 3253901"/>
              <a:gd name="connsiteX2487" fmla="*/ 4352048 w 5177464"/>
              <a:gd name="connsiteY2487" fmla="*/ 2278679 h 3253901"/>
              <a:gd name="connsiteX2488" fmla="*/ 4341754 w 5177464"/>
              <a:gd name="connsiteY2488" fmla="*/ 2274359 h 3253901"/>
              <a:gd name="connsiteX2489" fmla="*/ 4341754 w 5177464"/>
              <a:gd name="connsiteY2489" fmla="*/ 2253788 h 3253901"/>
              <a:gd name="connsiteX2490" fmla="*/ 4362342 w 5177464"/>
              <a:gd name="connsiteY2490" fmla="*/ 2253788 h 3253901"/>
              <a:gd name="connsiteX2491" fmla="*/ 4362342 w 5177464"/>
              <a:gd name="connsiteY2491" fmla="*/ 2274359 h 3253901"/>
              <a:gd name="connsiteX2492" fmla="*/ 4352048 w 5177464"/>
              <a:gd name="connsiteY2492" fmla="*/ 2278679 h 3253901"/>
              <a:gd name="connsiteX2493" fmla="*/ 4142868 w 5177464"/>
              <a:gd name="connsiteY2493" fmla="*/ 2279502 h 3253901"/>
              <a:gd name="connsiteX2494" fmla="*/ 4132573 w 5177464"/>
              <a:gd name="connsiteY2494" fmla="*/ 2275182 h 3253901"/>
              <a:gd name="connsiteX2495" fmla="*/ 4132573 w 5177464"/>
              <a:gd name="connsiteY2495" fmla="*/ 2254611 h 3253901"/>
              <a:gd name="connsiteX2496" fmla="*/ 4153162 w 5177464"/>
              <a:gd name="connsiteY2496" fmla="*/ 2254611 h 3253901"/>
              <a:gd name="connsiteX2497" fmla="*/ 4153162 w 5177464"/>
              <a:gd name="connsiteY2497" fmla="*/ 2275182 h 3253901"/>
              <a:gd name="connsiteX2498" fmla="*/ 4142868 w 5177464"/>
              <a:gd name="connsiteY2498" fmla="*/ 2279502 h 3253901"/>
              <a:gd name="connsiteX2499" fmla="*/ 379265 w 5177464"/>
              <a:gd name="connsiteY2499" fmla="*/ 2283822 h 3253901"/>
              <a:gd name="connsiteX2500" fmla="*/ 358265 w 5177464"/>
              <a:gd name="connsiteY2500" fmla="*/ 2275182 h 3253901"/>
              <a:gd name="connsiteX2501" fmla="*/ 358265 w 5177464"/>
              <a:gd name="connsiteY2501" fmla="*/ 2233216 h 3253901"/>
              <a:gd name="connsiteX2502" fmla="*/ 400266 w 5177464"/>
              <a:gd name="connsiteY2502" fmla="*/ 2233216 h 3253901"/>
              <a:gd name="connsiteX2503" fmla="*/ 400266 w 5177464"/>
              <a:gd name="connsiteY2503" fmla="*/ 2275182 h 3253901"/>
              <a:gd name="connsiteX2504" fmla="*/ 379265 w 5177464"/>
              <a:gd name="connsiteY2504" fmla="*/ 2283822 h 3253901"/>
              <a:gd name="connsiteX2505" fmla="*/ 588446 w 5177464"/>
              <a:gd name="connsiteY2505" fmla="*/ 2283822 h 3253901"/>
              <a:gd name="connsiteX2506" fmla="*/ 567446 w 5177464"/>
              <a:gd name="connsiteY2506" fmla="*/ 2275182 h 3253901"/>
              <a:gd name="connsiteX2507" fmla="*/ 567446 w 5177464"/>
              <a:gd name="connsiteY2507" fmla="*/ 2233216 h 3253901"/>
              <a:gd name="connsiteX2508" fmla="*/ 609446 w 5177464"/>
              <a:gd name="connsiteY2508" fmla="*/ 2233216 h 3253901"/>
              <a:gd name="connsiteX2509" fmla="*/ 609446 w 5177464"/>
              <a:gd name="connsiteY2509" fmla="*/ 2275182 h 3253901"/>
              <a:gd name="connsiteX2510" fmla="*/ 588446 w 5177464"/>
              <a:gd name="connsiteY2510" fmla="*/ 2283822 h 3253901"/>
              <a:gd name="connsiteX2511" fmla="*/ 4572758 w 5177464"/>
              <a:gd name="connsiteY2511" fmla="*/ 2283822 h 3253901"/>
              <a:gd name="connsiteX2512" fmla="*/ 4551758 w 5177464"/>
              <a:gd name="connsiteY2512" fmla="*/ 2275182 h 3253901"/>
              <a:gd name="connsiteX2513" fmla="*/ 4551758 w 5177464"/>
              <a:gd name="connsiteY2513" fmla="*/ 2233216 h 3253901"/>
              <a:gd name="connsiteX2514" fmla="*/ 4593758 w 5177464"/>
              <a:gd name="connsiteY2514" fmla="*/ 2233216 h 3253901"/>
              <a:gd name="connsiteX2515" fmla="*/ 4593758 w 5177464"/>
              <a:gd name="connsiteY2515" fmla="*/ 2275182 h 3253901"/>
              <a:gd name="connsiteX2516" fmla="*/ 4572758 w 5177464"/>
              <a:gd name="connsiteY2516" fmla="*/ 2283822 h 3253901"/>
              <a:gd name="connsiteX2517" fmla="*/ 4781939 w 5177464"/>
              <a:gd name="connsiteY2517" fmla="*/ 2283822 h 3253901"/>
              <a:gd name="connsiteX2518" fmla="*/ 4760938 w 5177464"/>
              <a:gd name="connsiteY2518" fmla="*/ 2275182 h 3253901"/>
              <a:gd name="connsiteX2519" fmla="*/ 4760938 w 5177464"/>
              <a:gd name="connsiteY2519" fmla="*/ 2233216 h 3253901"/>
              <a:gd name="connsiteX2520" fmla="*/ 4802939 w 5177464"/>
              <a:gd name="connsiteY2520" fmla="*/ 2233216 h 3253901"/>
              <a:gd name="connsiteX2521" fmla="*/ 4802939 w 5177464"/>
              <a:gd name="connsiteY2521" fmla="*/ 2275182 h 3253901"/>
              <a:gd name="connsiteX2522" fmla="*/ 4781939 w 5177464"/>
              <a:gd name="connsiteY2522" fmla="*/ 2283822 h 3253901"/>
              <a:gd name="connsiteX2523" fmla="*/ 2056415 w 5177464"/>
              <a:gd name="connsiteY2523" fmla="*/ 2298016 h 3253901"/>
              <a:gd name="connsiteX2524" fmla="*/ 2025121 w 5177464"/>
              <a:gd name="connsiteY2524" fmla="*/ 2285056 h 3253901"/>
              <a:gd name="connsiteX2525" fmla="*/ 2025121 w 5177464"/>
              <a:gd name="connsiteY2525" fmla="*/ 2222519 h 3253901"/>
              <a:gd name="connsiteX2526" fmla="*/ 2087710 w 5177464"/>
              <a:gd name="connsiteY2526" fmla="*/ 2222519 h 3253901"/>
              <a:gd name="connsiteX2527" fmla="*/ 2087710 w 5177464"/>
              <a:gd name="connsiteY2527" fmla="*/ 2285056 h 3253901"/>
              <a:gd name="connsiteX2528" fmla="*/ 2056415 w 5177464"/>
              <a:gd name="connsiteY2528" fmla="*/ 2298016 h 3253901"/>
              <a:gd name="connsiteX2529" fmla="*/ 2265596 w 5177464"/>
              <a:gd name="connsiteY2529" fmla="*/ 2298016 h 3253901"/>
              <a:gd name="connsiteX2530" fmla="*/ 2234301 w 5177464"/>
              <a:gd name="connsiteY2530" fmla="*/ 2285056 h 3253901"/>
              <a:gd name="connsiteX2531" fmla="*/ 2234301 w 5177464"/>
              <a:gd name="connsiteY2531" fmla="*/ 2222519 h 3253901"/>
              <a:gd name="connsiteX2532" fmla="*/ 2296891 w 5177464"/>
              <a:gd name="connsiteY2532" fmla="*/ 2222519 h 3253901"/>
              <a:gd name="connsiteX2533" fmla="*/ 2296891 w 5177464"/>
              <a:gd name="connsiteY2533" fmla="*/ 2285056 h 3253901"/>
              <a:gd name="connsiteX2534" fmla="*/ 2265596 w 5177464"/>
              <a:gd name="connsiteY2534" fmla="*/ 2298016 h 3253901"/>
              <a:gd name="connsiteX2535" fmla="*/ 3733154 w 5177464"/>
              <a:gd name="connsiteY2535" fmla="*/ 2298016 h 3253901"/>
              <a:gd name="connsiteX2536" fmla="*/ 3701859 w 5177464"/>
              <a:gd name="connsiteY2536" fmla="*/ 2285056 h 3253901"/>
              <a:gd name="connsiteX2537" fmla="*/ 3701859 w 5177464"/>
              <a:gd name="connsiteY2537" fmla="*/ 2222519 h 3253901"/>
              <a:gd name="connsiteX2538" fmla="*/ 3764448 w 5177464"/>
              <a:gd name="connsiteY2538" fmla="*/ 2222519 h 3253901"/>
              <a:gd name="connsiteX2539" fmla="*/ 3764448 w 5177464"/>
              <a:gd name="connsiteY2539" fmla="*/ 2285056 h 3253901"/>
              <a:gd name="connsiteX2540" fmla="*/ 3733154 w 5177464"/>
              <a:gd name="connsiteY2540" fmla="*/ 2298016 h 3253901"/>
              <a:gd name="connsiteX2541" fmla="*/ 3943158 w 5177464"/>
              <a:gd name="connsiteY2541" fmla="*/ 2298016 h 3253901"/>
              <a:gd name="connsiteX2542" fmla="*/ 3911863 w 5177464"/>
              <a:gd name="connsiteY2542" fmla="*/ 2285056 h 3253901"/>
              <a:gd name="connsiteX2543" fmla="*/ 3911863 w 5177464"/>
              <a:gd name="connsiteY2543" fmla="*/ 2222519 h 3253901"/>
              <a:gd name="connsiteX2544" fmla="*/ 3974453 w 5177464"/>
              <a:gd name="connsiteY2544" fmla="*/ 2222519 h 3253901"/>
              <a:gd name="connsiteX2545" fmla="*/ 3974453 w 5177464"/>
              <a:gd name="connsiteY2545" fmla="*/ 2285056 h 3253901"/>
              <a:gd name="connsiteX2546" fmla="*/ 3943158 w 5177464"/>
              <a:gd name="connsiteY2546" fmla="*/ 2298016 h 3253901"/>
              <a:gd name="connsiteX2547" fmla="*/ 5166642 w 5177464"/>
              <a:gd name="connsiteY2547" fmla="*/ 2318254 h 3253901"/>
              <a:gd name="connsiteX2548" fmla="*/ 5148828 w 5177464"/>
              <a:gd name="connsiteY2548" fmla="*/ 2306450 h 3253901"/>
              <a:gd name="connsiteX2549" fmla="*/ 5148828 w 5177464"/>
              <a:gd name="connsiteY2549" fmla="*/ 2201948 h 3253901"/>
              <a:gd name="connsiteX2550" fmla="*/ 5150283 w 5177464"/>
              <a:gd name="connsiteY2550" fmla="*/ 2200984 h 3253901"/>
              <a:gd name="connsiteX2551" fmla="*/ 5165877 w 5177464"/>
              <a:gd name="connsiteY2551" fmla="*/ 2303118 h 3253901"/>
              <a:gd name="connsiteX2552" fmla="*/ 798450 w 5177464"/>
              <a:gd name="connsiteY2552" fmla="*/ 2328050 h 3253901"/>
              <a:gd name="connsiteX2553" fmla="*/ 746155 w 5177464"/>
              <a:gd name="connsiteY2553" fmla="*/ 2306450 h 3253901"/>
              <a:gd name="connsiteX2554" fmla="*/ 746155 w 5177464"/>
              <a:gd name="connsiteY2554" fmla="*/ 2201948 h 3253901"/>
              <a:gd name="connsiteX2555" fmla="*/ 850745 w 5177464"/>
              <a:gd name="connsiteY2555" fmla="*/ 2201948 h 3253901"/>
              <a:gd name="connsiteX2556" fmla="*/ 850745 w 5177464"/>
              <a:gd name="connsiteY2556" fmla="*/ 2306450 h 3253901"/>
              <a:gd name="connsiteX2557" fmla="*/ 798450 w 5177464"/>
              <a:gd name="connsiteY2557" fmla="*/ 2328050 h 3253901"/>
              <a:gd name="connsiteX2558" fmla="*/ 1008145 w 5177464"/>
              <a:gd name="connsiteY2558" fmla="*/ 2328050 h 3253901"/>
              <a:gd name="connsiteX2559" fmla="*/ 956159 w 5177464"/>
              <a:gd name="connsiteY2559" fmla="*/ 2306450 h 3253901"/>
              <a:gd name="connsiteX2560" fmla="*/ 956159 w 5177464"/>
              <a:gd name="connsiteY2560" fmla="*/ 2201948 h 3253901"/>
              <a:gd name="connsiteX2561" fmla="*/ 1060749 w 5177464"/>
              <a:gd name="connsiteY2561" fmla="*/ 2201948 h 3253901"/>
              <a:gd name="connsiteX2562" fmla="*/ 1060749 w 5177464"/>
              <a:gd name="connsiteY2562" fmla="*/ 2306450 h 3253901"/>
              <a:gd name="connsiteX2563" fmla="*/ 1008145 w 5177464"/>
              <a:gd name="connsiteY2563" fmla="*/ 2328050 h 3253901"/>
              <a:gd name="connsiteX2564" fmla="*/ 1217635 w 5177464"/>
              <a:gd name="connsiteY2564" fmla="*/ 2328050 h 3253901"/>
              <a:gd name="connsiteX2565" fmla="*/ 1165340 w 5177464"/>
              <a:gd name="connsiteY2565" fmla="*/ 2306450 h 3253901"/>
              <a:gd name="connsiteX2566" fmla="*/ 1165340 w 5177464"/>
              <a:gd name="connsiteY2566" fmla="*/ 2201948 h 3253901"/>
              <a:gd name="connsiteX2567" fmla="*/ 1269930 w 5177464"/>
              <a:gd name="connsiteY2567" fmla="*/ 2201948 h 3253901"/>
              <a:gd name="connsiteX2568" fmla="*/ 1269930 w 5177464"/>
              <a:gd name="connsiteY2568" fmla="*/ 2306450 h 3253901"/>
              <a:gd name="connsiteX2569" fmla="*/ 1217635 w 5177464"/>
              <a:gd name="connsiteY2569" fmla="*/ 2328050 h 3253901"/>
              <a:gd name="connsiteX2570" fmla="*/ 1426815 w 5177464"/>
              <a:gd name="connsiteY2570" fmla="*/ 2328050 h 3253901"/>
              <a:gd name="connsiteX2571" fmla="*/ 1374520 w 5177464"/>
              <a:gd name="connsiteY2571" fmla="*/ 2306450 h 3253901"/>
              <a:gd name="connsiteX2572" fmla="*/ 1374520 w 5177464"/>
              <a:gd name="connsiteY2572" fmla="*/ 2201948 h 3253901"/>
              <a:gd name="connsiteX2573" fmla="*/ 1479110 w 5177464"/>
              <a:gd name="connsiteY2573" fmla="*/ 2201948 h 3253901"/>
              <a:gd name="connsiteX2574" fmla="*/ 1479110 w 5177464"/>
              <a:gd name="connsiteY2574" fmla="*/ 2306450 h 3253901"/>
              <a:gd name="connsiteX2575" fmla="*/ 1426815 w 5177464"/>
              <a:gd name="connsiteY2575" fmla="*/ 2328050 h 3253901"/>
              <a:gd name="connsiteX2576" fmla="*/ 2895196 w 5177464"/>
              <a:gd name="connsiteY2576" fmla="*/ 2328050 h 3253901"/>
              <a:gd name="connsiteX2577" fmla="*/ 2842901 w 5177464"/>
              <a:gd name="connsiteY2577" fmla="*/ 2306450 h 3253901"/>
              <a:gd name="connsiteX2578" fmla="*/ 2842901 w 5177464"/>
              <a:gd name="connsiteY2578" fmla="*/ 2201948 h 3253901"/>
              <a:gd name="connsiteX2579" fmla="*/ 2947492 w 5177464"/>
              <a:gd name="connsiteY2579" fmla="*/ 2201948 h 3253901"/>
              <a:gd name="connsiteX2580" fmla="*/ 2947492 w 5177464"/>
              <a:gd name="connsiteY2580" fmla="*/ 2306450 h 3253901"/>
              <a:gd name="connsiteX2581" fmla="*/ 2895196 w 5177464"/>
              <a:gd name="connsiteY2581" fmla="*/ 2328050 h 3253901"/>
              <a:gd name="connsiteX2582" fmla="*/ 3104377 w 5177464"/>
              <a:gd name="connsiteY2582" fmla="*/ 2328050 h 3253901"/>
              <a:gd name="connsiteX2583" fmla="*/ 3052082 w 5177464"/>
              <a:gd name="connsiteY2583" fmla="*/ 2306450 h 3253901"/>
              <a:gd name="connsiteX2584" fmla="*/ 3052082 w 5177464"/>
              <a:gd name="connsiteY2584" fmla="*/ 2201948 h 3253901"/>
              <a:gd name="connsiteX2585" fmla="*/ 3156672 w 5177464"/>
              <a:gd name="connsiteY2585" fmla="*/ 2201948 h 3253901"/>
              <a:gd name="connsiteX2586" fmla="*/ 3156672 w 5177464"/>
              <a:gd name="connsiteY2586" fmla="*/ 2306450 h 3253901"/>
              <a:gd name="connsiteX2587" fmla="*/ 3104377 w 5177464"/>
              <a:gd name="connsiteY2587" fmla="*/ 2328050 h 3253901"/>
              <a:gd name="connsiteX2588" fmla="*/ 4991943 w 5177464"/>
              <a:gd name="connsiteY2588" fmla="*/ 2328050 h 3253901"/>
              <a:gd name="connsiteX2589" fmla="*/ 4939647 w 5177464"/>
              <a:gd name="connsiteY2589" fmla="*/ 2306450 h 3253901"/>
              <a:gd name="connsiteX2590" fmla="*/ 4939647 w 5177464"/>
              <a:gd name="connsiteY2590" fmla="*/ 2201948 h 3253901"/>
              <a:gd name="connsiteX2591" fmla="*/ 5044238 w 5177464"/>
              <a:gd name="connsiteY2591" fmla="*/ 2201948 h 3253901"/>
              <a:gd name="connsiteX2592" fmla="*/ 5044238 w 5177464"/>
              <a:gd name="connsiteY2592" fmla="*/ 2306450 h 3253901"/>
              <a:gd name="connsiteX2593" fmla="*/ 4991943 w 5177464"/>
              <a:gd name="connsiteY2593" fmla="*/ 2328050 h 3253901"/>
              <a:gd name="connsiteX2594" fmla="*/ 1532229 w 5177464"/>
              <a:gd name="connsiteY2594" fmla="*/ 2373308 h 3253901"/>
              <a:gd name="connsiteX2595" fmla="*/ 1521935 w 5177464"/>
              <a:gd name="connsiteY2595" fmla="*/ 2368988 h 3253901"/>
              <a:gd name="connsiteX2596" fmla="*/ 1521935 w 5177464"/>
              <a:gd name="connsiteY2596" fmla="*/ 2348416 h 3253901"/>
              <a:gd name="connsiteX2597" fmla="*/ 1542523 w 5177464"/>
              <a:gd name="connsiteY2597" fmla="*/ 2348416 h 3253901"/>
              <a:gd name="connsiteX2598" fmla="*/ 1542523 w 5177464"/>
              <a:gd name="connsiteY2598" fmla="*/ 2368988 h 3253901"/>
              <a:gd name="connsiteX2599" fmla="*/ 1532229 w 5177464"/>
              <a:gd name="connsiteY2599" fmla="*/ 2373308 h 3253901"/>
              <a:gd name="connsiteX2600" fmla="*/ 1742233 w 5177464"/>
              <a:gd name="connsiteY2600" fmla="*/ 2373308 h 3253901"/>
              <a:gd name="connsiteX2601" fmla="*/ 1731939 w 5177464"/>
              <a:gd name="connsiteY2601" fmla="*/ 2368988 h 3253901"/>
              <a:gd name="connsiteX2602" fmla="*/ 1731939 w 5177464"/>
              <a:gd name="connsiteY2602" fmla="*/ 2348416 h 3253901"/>
              <a:gd name="connsiteX2603" fmla="*/ 1752527 w 5177464"/>
              <a:gd name="connsiteY2603" fmla="*/ 2348416 h 3253901"/>
              <a:gd name="connsiteX2604" fmla="*/ 1752527 w 5177464"/>
              <a:gd name="connsiteY2604" fmla="*/ 2368988 h 3253901"/>
              <a:gd name="connsiteX2605" fmla="*/ 1742233 w 5177464"/>
              <a:gd name="connsiteY2605" fmla="*/ 2373308 h 3253901"/>
              <a:gd name="connsiteX2606" fmla="*/ 1951413 w 5177464"/>
              <a:gd name="connsiteY2606" fmla="*/ 2373308 h 3253901"/>
              <a:gd name="connsiteX2607" fmla="*/ 1941119 w 5177464"/>
              <a:gd name="connsiteY2607" fmla="*/ 2368988 h 3253901"/>
              <a:gd name="connsiteX2608" fmla="*/ 1941119 w 5177464"/>
              <a:gd name="connsiteY2608" fmla="*/ 2348416 h 3253901"/>
              <a:gd name="connsiteX2609" fmla="*/ 1961708 w 5177464"/>
              <a:gd name="connsiteY2609" fmla="*/ 2348416 h 3253901"/>
              <a:gd name="connsiteX2610" fmla="*/ 1961708 w 5177464"/>
              <a:gd name="connsiteY2610" fmla="*/ 2368988 h 3253901"/>
              <a:gd name="connsiteX2611" fmla="*/ 1951413 w 5177464"/>
              <a:gd name="connsiteY2611" fmla="*/ 2373308 h 3253901"/>
              <a:gd name="connsiteX2612" fmla="*/ 2370598 w 5177464"/>
              <a:gd name="connsiteY2612" fmla="*/ 2373308 h 3253901"/>
              <a:gd name="connsiteX2613" fmla="*/ 2360304 w 5177464"/>
              <a:gd name="connsiteY2613" fmla="*/ 2368988 h 3253901"/>
              <a:gd name="connsiteX2614" fmla="*/ 2360304 w 5177464"/>
              <a:gd name="connsiteY2614" fmla="*/ 2348416 h 3253901"/>
              <a:gd name="connsiteX2615" fmla="*/ 2380892 w 5177464"/>
              <a:gd name="connsiteY2615" fmla="*/ 2348416 h 3253901"/>
              <a:gd name="connsiteX2616" fmla="*/ 2380892 w 5177464"/>
              <a:gd name="connsiteY2616" fmla="*/ 2368988 h 3253901"/>
              <a:gd name="connsiteX2617" fmla="*/ 2370598 w 5177464"/>
              <a:gd name="connsiteY2617" fmla="*/ 2373308 h 3253901"/>
              <a:gd name="connsiteX2618" fmla="*/ 2580602 w 5177464"/>
              <a:gd name="connsiteY2618" fmla="*/ 2373308 h 3253901"/>
              <a:gd name="connsiteX2619" fmla="*/ 2570308 w 5177464"/>
              <a:gd name="connsiteY2619" fmla="*/ 2368988 h 3253901"/>
              <a:gd name="connsiteX2620" fmla="*/ 2570308 w 5177464"/>
              <a:gd name="connsiteY2620" fmla="*/ 2348416 h 3253901"/>
              <a:gd name="connsiteX2621" fmla="*/ 2590896 w 5177464"/>
              <a:gd name="connsiteY2621" fmla="*/ 2348416 h 3253901"/>
              <a:gd name="connsiteX2622" fmla="*/ 2590896 w 5177464"/>
              <a:gd name="connsiteY2622" fmla="*/ 2368988 h 3253901"/>
              <a:gd name="connsiteX2623" fmla="*/ 2580602 w 5177464"/>
              <a:gd name="connsiteY2623" fmla="*/ 2373308 h 3253901"/>
              <a:gd name="connsiteX2624" fmla="*/ 2790297 w 5177464"/>
              <a:gd name="connsiteY2624" fmla="*/ 2373308 h 3253901"/>
              <a:gd name="connsiteX2625" fmla="*/ 2780312 w 5177464"/>
              <a:gd name="connsiteY2625" fmla="*/ 2368988 h 3253901"/>
              <a:gd name="connsiteX2626" fmla="*/ 2780312 w 5177464"/>
              <a:gd name="connsiteY2626" fmla="*/ 2348416 h 3253901"/>
              <a:gd name="connsiteX2627" fmla="*/ 2800900 w 5177464"/>
              <a:gd name="connsiteY2627" fmla="*/ 2348416 h 3253901"/>
              <a:gd name="connsiteX2628" fmla="*/ 2800900 w 5177464"/>
              <a:gd name="connsiteY2628" fmla="*/ 2368988 h 3253901"/>
              <a:gd name="connsiteX2629" fmla="*/ 2790297 w 5177464"/>
              <a:gd name="connsiteY2629" fmla="*/ 2373308 h 3253901"/>
              <a:gd name="connsiteX2630" fmla="*/ 3209482 w 5177464"/>
              <a:gd name="connsiteY2630" fmla="*/ 2373308 h 3253901"/>
              <a:gd name="connsiteX2631" fmla="*/ 3199496 w 5177464"/>
              <a:gd name="connsiteY2631" fmla="*/ 2368988 h 3253901"/>
              <a:gd name="connsiteX2632" fmla="*/ 3199496 w 5177464"/>
              <a:gd name="connsiteY2632" fmla="*/ 2348416 h 3253901"/>
              <a:gd name="connsiteX2633" fmla="*/ 3220085 w 5177464"/>
              <a:gd name="connsiteY2633" fmla="*/ 2348416 h 3253901"/>
              <a:gd name="connsiteX2634" fmla="*/ 3220085 w 5177464"/>
              <a:gd name="connsiteY2634" fmla="*/ 2368988 h 3253901"/>
              <a:gd name="connsiteX2635" fmla="*/ 3209482 w 5177464"/>
              <a:gd name="connsiteY2635" fmla="*/ 2373308 h 3253901"/>
              <a:gd name="connsiteX2636" fmla="*/ 3418972 w 5177464"/>
              <a:gd name="connsiteY2636" fmla="*/ 2373308 h 3253901"/>
              <a:gd name="connsiteX2637" fmla="*/ 3408677 w 5177464"/>
              <a:gd name="connsiteY2637" fmla="*/ 2368988 h 3253901"/>
              <a:gd name="connsiteX2638" fmla="*/ 3408677 w 5177464"/>
              <a:gd name="connsiteY2638" fmla="*/ 2348416 h 3253901"/>
              <a:gd name="connsiteX2639" fmla="*/ 3429266 w 5177464"/>
              <a:gd name="connsiteY2639" fmla="*/ 2348416 h 3253901"/>
              <a:gd name="connsiteX2640" fmla="*/ 3429266 w 5177464"/>
              <a:gd name="connsiteY2640" fmla="*/ 2368988 h 3253901"/>
              <a:gd name="connsiteX2641" fmla="*/ 3418972 w 5177464"/>
              <a:gd name="connsiteY2641" fmla="*/ 2373308 h 3253901"/>
              <a:gd name="connsiteX2642" fmla="*/ 3628976 w 5177464"/>
              <a:gd name="connsiteY2642" fmla="*/ 2373308 h 3253901"/>
              <a:gd name="connsiteX2643" fmla="*/ 3618681 w 5177464"/>
              <a:gd name="connsiteY2643" fmla="*/ 2368988 h 3253901"/>
              <a:gd name="connsiteX2644" fmla="*/ 3618681 w 5177464"/>
              <a:gd name="connsiteY2644" fmla="*/ 2348416 h 3253901"/>
              <a:gd name="connsiteX2645" fmla="*/ 3639270 w 5177464"/>
              <a:gd name="connsiteY2645" fmla="*/ 2348416 h 3253901"/>
              <a:gd name="connsiteX2646" fmla="*/ 3639270 w 5177464"/>
              <a:gd name="connsiteY2646" fmla="*/ 2368988 h 3253901"/>
              <a:gd name="connsiteX2647" fmla="*/ 3628976 w 5177464"/>
              <a:gd name="connsiteY2647" fmla="*/ 2373308 h 3253901"/>
              <a:gd name="connsiteX2648" fmla="*/ 53965 w 5177464"/>
              <a:gd name="connsiteY2648" fmla="*/ 2383182 h 3253901"/>
              <a:gd name="connsiteX2649" fmla="*/ 43671 w 5177464"/>
              <a:gd name="connsiteY2649" fmla="*/ 2378862 h 3253901"/>
              <a:gd name="connsiteX2650" fmla="*/ 43671 w 5177464"/>
              <a:gd name="connsiteY2650" fmla="*/ 2358291 h 3253901"/>
              <a:gd name="connsiteX2651" fmla="*/ 64259 w 5177464"/>
              <a:gd name="connsiteY2651" fmla="*/ 2358291 h 3253901"/>
              <a:gd name="connsiteX2652" fmla="*/ 64259 w 5177464"/>
              <a:gd name="connsiteY2652" fmla="*/ 2378862 h 3253901"/>
              <a:gd name="connsiteX2653" fmla="*/ 53965 w 5177464"/>
              <a:gd name="connsiteY2653" fmla="*/ 2383182 h 3253901"/>
              <a:gd name="connsiteX2654" fmla="*/ 263969 w 5177464"/>
              <a:gd name="connsiteY2654" fmla="*/ 2383182 h 3253901"/>
              <a:gd name="connsiteX2655" fmla="*/ 253675 w 5177464"/>
              <a:gd name="connsiteY2655" fmla="*/ 2378862 h 3253901"/>
              <a:gd name="connsiteX2656" fmla="*/ 253675 w 5177464"/>
              <a:gd name="connsiteY2656" fmla="*/ 2358291 h 3253901"/>
              <a:gd name="connsiteX2657" fmla="*/ 274264 w 5177464"/>
              <a:gd name="connsiteY2657" fmla="*/ 2358291 h 3253901"/>
              <a:gd name="connsiteX2658" fmla="*/ 274264 w 5177464"/>
              <a:gd name="connsiteY2658" fmla="*/ 2378862 h 3253901"/>
              <a:gd name="connsiteX2659" fmla="*/ 263969 w 5177464"/>
              <a:gd name="connsiteY2659" fmla="*/ 2383182 h 3253901"/>
              <a:gd name="connsiteX2660" fmla="*/ 4247458 w 5177464"/>
              <a:gd name="connsiteY2660" fmla="*/ 2383182 h 3253901"/>
              <a:gd name="connsiteX2661" fmla="*/ 4237163 w 5177464"/>
              <a:gd name="connsiteY2661" fmla="*/ 2378862 h 3253901"/>
              <a:gd name="connsiteX2662" fmla="*/ 4237163 w 5177464"/>
              <a:gd name="connsiteY2662" fmla="*/ 2358291 h 3253901"/>
              <a:gd name="connsiteX2663" fmla="*/ 4257752 w 5177464"/>
              <a:gd name="connsiteY2663" fmla="*/ 2358291 h 3253901"/>
              <a:gd name="connsiteX2664" fmla="*/ 4257752 w 5177464"/>
              <a:gd name="connsiteY2664" fmla="*/ 2378862 h 3253901"/>
              <a:gd name="connsiteX2665" fmla="*/ 4247458 w 5177464"/>
              <a:gd name="connsiteY2665" fmla="*/ 2383182 h 3253901"/>
              <a:gd name="connsiteX2666" fmla="*/ 4457462 w 5177464"/>
              <a:gd name="connsiteY2666" fmla="*/ 2383182 h 3253901"/>
              <a:gd name="connsiteX2667" fmla="*/ 4447167 w 5177464"/>
              <a:gd name="connsiteY2667" fmla="*/ 2378862 h 3253901"/>
              <a:gd name="connsiteX2668" fmla="*/ 4447167 w 5177464"/>
              <a:gd name="connsiteY2668" fmla="*/ 2358291 h 3253901"/>
              <a:gd name="connsiteX2669" fmla="*/ 4467756 w 5177464"/>
              <a:gd name="connsiteY2669" fmla="*/ 2358291 h 3253901"/>
              <a:gd name="connsiteX2670" fmla="*/ 4467756 w 5177464"/>
              <a:gd name="connsiteY2670" fmla="*/ 2378862 h 3253901"/>
              <a:gd name="connsiteX2671" fmla="*/ 4457462 w 5177464"/>
              <a:gd name="connsiteY2671" fmla="*/ 2383182 h 3253901"/>
              <a:gd name="connsiteX2672" fmla="*/ 4037660 w 5177464"/>
              <a:gd name="connsiteY2672" fmla="*/ 2384005 h 3253901"/>
              <a:gd name="connsiteX2673" fmla="*/ 4027983 w 5177464"/>
              <a:gd name="connsiteY2673" fmla="*/ 2379685 h 3253901"/>
              <a:gd name="connsiteX2674" fmla="*/ 4027983 w 5177464"/>
              <a:gd name="connsiteY2674" fmla="*/ 2359114 h 3253901"/>
              <a:gd name="connsiteX2675" fmla="*/ 4048572 w 5177464"/>
              <a:gd name="connsiteY2675" fmla="*/ 2359114 h 3253901"/>
              <a:gd name="connsiteX2676" fmla="*/ 4048572 w 5177464"/>
              <a:gd name="connsiteY2676" fmla="*/ 2379685 h 3253901"/>
              <a:gd name="connsiteX2677" fmla="*/ 4037660 w 5177464"/>
              <a:gd name="connsiteY2677" fmla="*/ 2384005 h 3253901"/>
              <a:gd name="connsiteX2678" fmla="*/ 483856 w 5177464"/>
              <a:gd name="connsiteY2678" fmla="*/ 2388325 h 3253901"/>
              <a:gd name="connsiteX2679" fmla="*/ 462855 w 5177464"/>
              <a:gd name="connsiteY2679" fmla="*/ 2379685 h 3253901"/>
              <a:gd name="connsiteX2680" fmla="*/ 462855 w 5177464"/>
              <a:gd name="connsiteY2680" fmla="*/ 2337719 h 3253901"/>
              <a:gd name="connsiteX2681" fmla="*/ 504856 w 5177464"/>
              <a:gd name="connsiteY2681" fmla="*/ 2337719 h 3253901"/>
              <a:gd name="connsiteX2682" fmla="*/ 504856 w 5177464"/>
              <a:gd name="connsiteY2682" fmla="*/ 2379685 h 3253901"/>
              <a:gd name="connsiteX2683" fmla="*/ 483856 w 5177464"/>
              <a:gd name="connsiteY2683" fmla="*/ 2388325 h 3253901"/>
              <a:gd name="connsiteX2684" fmla="*/ 4677348 w 5177464"/>
              <a:gd name="connsiteY2684" fmla="*/ 2388325 h 3253901"/>
              <a:gd name="connsiteX2685" fmla="*/ 4656348 w 5177464"/>
              <a:gd name="connsiteY2685" fmla="*/ 2379685 h 3253901"/>
              <a:gd name="connsiteX2686" fmla="*/ 4656348 w 5177464"/>
              <a:gd name="connsiteY2686" fmla="*/ 2337719 h 3253901"/>
              <a:gd name="connsiteX2687" fmla="*/ 4698349 w 5177464"/>
              <a:gd name="connsiteY2687" fmla="*/ 2337719 h 3253901"/>
              <a:gd name="connsiteX2688" fmla="*/ 4698349 w 5177464"/>
              <a:gd name="connsiteY2688" fmla="*/ 2379685 h 3253901"/>
              <a:gd name="connsiteX2689" fmla="*/ 4677348 w 5177464"/>
              <a:gd name="connsiteY2689" fmla="*/ 2388325 h 3253901"/>
              <a:gd name="connsiteX2690" fmla="*/ 2161006 w 5177464"/>
              <a:gd name="connsiteY2690" fmla="*/ 2403342 h 3253901"/>
              <a:gd name="connsiteX2691" fmla="*/ 2129711 w 5177464"/>
              <a:gd name="connsiteY2691" fmla="*/ 2390382 h 3253901"/>
              <a:gd name="connsiteX2692" fmla="*/ 2129711 w 5177464"/>
              <a:gd name="connsiteY2692" fmla="*/ 2327845 h 3253901"/>
              <a:gd name="connsiteX2693" fmla="*/ 2192301 w 5177464"/>
              <a:gd name="connsiteY2693" fmla="*/ 2327845 h 3253901"/>
              <a:gd name="connsiteX2694" fmla="*/ 2192301 w 5177464"/>
              <a:gd name="connsiteY2694" fmla="*/ 2390382 h 3253901"/>
              <a:gd name="connsiteX2695" fmla="*/ 2161006 w 5177464"/>
              <a:gd name="connsiteY2695" fmla="*/ 2403342 h 3253901"/>
              <a:gd name="connsiteX2696" fmla="*/ 3838568 w 5177464"/>
              <a:gd name="connsiteY2696" fmla="*/ 2403342 h 3253901"/>
              <a:gd name="connsiteX2697" fmla="*/ 3807273 w 5177464"/>
              <a:gd name="connsiteY2697" fmla="*/ 2390382 h 3253901"/>
              <a:gd name="connsiteX2698" fmla="*/ 3807273 w 5177464"/>
              <a:gd name="connsiteY2698" fmla="*/ 2327845 h 3253901"/>
              <a:gd name="connsiteX2699" fmla="*/ 3869862 w 5177464"/>
              <a:gd name="connsiteY2699" fmla="*/ 2327845 h 3253901"/>
              <a:gd name="connsiteX2700" fmla="*/ 3869862 w 5177464"/>
              <a:gd name="connsiteY2700" fmla="*/ 2390382 h 3253901"/>
              <a:gd name="connsiteX2701" fmla="*/ 3838568 w 5177464"/>
              <a:gd name="connsiteY2701" fmla="*/ 2403342 h 3253901"/>
              <a:gd name="connsiteX2702" fmla="*/ 693242 w 5177464"/>
              <a:gd name="connsiteY2702" fmla="*/ 2432553 h 3253901"/>
              <a:gd name="connsiteX2703" fmla="*/ 641565 w 5177464"/>
              <a:gd name="connsiteY2703" fmla="*/ 2410953 h 3253901"/>
              <a:gd name="connsiteX2704" fmla="*/ 641565 w 5177464"/>
              <a:gd name="connsiteY2704" fmla="*/ 2306450 h 3253901"/>
              <a:gd name="connsiteX2705" fmla="*/ 746155 w 5177464"/>
              <a:gd name="connsiteY2705" fmla="*/ 2306450 h 3253901"/>
              <a:gd name="connsiteX2706" fmla="*/ 746155 w 5177464"/>
              <a:gd name="connsiteY2706" fmla="*/ 2410953 h 3253901"/>
              <a:gd name="connsiteX2707" fmla="*/ 693242 w 5177464"/>
              <a:gd name="connsiteY2707" fmla="*/ 2432553 h 3253901"/>
              <a:gd name="connsiteX2708" fmla="*/ 903040 w 5177464"/>
              <a:gd name="connsiteY2708" fmla="*/ 2432553 h 3253901"/>
              <a:gd name="connsiteX2709" fmla="*/ 850745 w 5177464"/>
              <a:gd name="connsiteY2709" fmla="*/ 2410953 h 3253901"/>
              <a:gd name="connsiteX2710" fmla="*/ 850745 w 5177464"/>
              <a:gd name="connsiteY2710" fmla="*/ 2306450 h 3253901"/>
              <a:gd name="connsiteX2711" fmla="*/ 955335 w 5177464"/>
              <a:gd name="connsiteY2711" fmla="*/ 2306450 h 3253901"/>
              <a:gd name="connsiteX2712" fmla="*/ 955335 w 5177464"/>
              <a:gd name="connsiteY2712" fmla="*/ 2410953 h 3253901"/>
              <a:gd name="connsiteX2713" fmla="*/ 903040 w 5177464"/>
              <a:gd name="connsiteY2713" fmla="*/ 2432553 h 3253901"/>
              <a:gd name="connsiteX2714" fmla="*/ 1113044 w 5177464"/>
              <a:gd name="connsiteY2714" fmla="*/ 2432553 h 3253901"/>
              <a:gd name="connsiteX2715" fmla="*/ 1060749 w 5177464"/>
              <a:gd name="connsiteY2715" fmla="*/ 2410953 h 3253901"/>
              <a:gd name="connsiteX2716" fmla="*/ 1060749 w 5177464"/>
              <a:gd name="connsiteY2716" fmla="*/ 2306450 h 3253901"/>
              <a:gd name="connsiteX2717" fmla="*/ 1165340 w 5177464"/>
              <a:gd name="connsiteY2717" fmla="*/ 2306450 h 3253901"/>
              <a:gd name="connsiteX2718" fmla="*/ 1165340 w 5177464"/>
              <a:gd name="connsiteY2718" fmla="*/ 2410953 h 3253901"/>
              <a:gd name="connsiteX2719" fmla="*/ 1113044 w 5177464"/>
              <a:gd name="connsiteY2719" fmla="*/ 2432553 h 3253901"/>
              <a:gd name="connsiteX2720" fmla="*/ 1322225 w 5177464"/>
              <a:gd name="connsiteY2720" fmla="*/ 2432553 h 3253901"/>
              <a:gd name="connsiteX2721" fmla="*/ 1269930 w 5177464"/>
              <a:gd name="connsiteY2721" fmla="*/ 2410953 h 3253901"/>
              <a:gd name="connsiteX2722" fmla="*/ 1269930 w 5177464"/>
              <a:gd name="connsiteY2722" fmla="*/ 2306450 h 3253901"/>
              <a:gd name="connsiteX2723" fmla="*/ 1374520 w 5177464"/>
              <a:gd name="connsiteY2723" fmla="*/ 2306450 h 3253901"/>
              <a:gd name="connsiteX2724" fmla="*/ 1374520 w 5177464"/>
              <a:gd name="connsiteY2724" fmla="*/ 2410953 h 3253901"/>
              <a:gd name="connsiteX2725" fmla="*/ 1322225 w 5177464"/>
              <a:gd name="connsiteY2725" fmla="*/ 2432553 h 3253901"/>
              <a:gd name="connsiteX2726" fmla="*/ 2999787 w 5177464"/>
              <a:gd name="connsiteY2726" fmla="*/ 2432553 h 3253901"/>
              <a:gd name="connsiteX2727" fmla="*/ 2947492 w 5177464"/>
              <a:gd name="connsiteY2727" fmla="*/ 2410953 h 3253901"/>
              <a:gd name="connsiteX2728" fmla="*/ 2947492 w 5177464"/>
              <a:gd name="connsiteY2728" fmla="*/ 2306450 h 3253901"/>
              <a:gd name="connsiteX2729" fmla="*/ 3052082 w 5177464"/>
              <a:gd name="connsiteY2729" fmla="*/ 2306450 h 3253901"/>
              <a:gd name="connsiteX2730" fmla="*/ 3052082 w 5177464"/>
              <a:gd name="connsiteY2730" fmla="*/ 2410953 h 3253901"/>
              <a:gd name="connsiteX2731" fmla="*/ 2999787 w 5177464"/>
              <a:gd name="connsiteY2731" fmla="*/ 2432553 h 3253901"/>
              <a:gd name="connsiteX2732" fmla="*/ 4886735 w 5177464"/>
              <a:gd name="connsiteY2732" fmla="*/ 2432553 h 3253901"/>
              <a:gd name="connsiteX2733" fmla="*/ 4835058 w 5177464"/>
              <a:gd name="connsiteY2733" fmla="*/ 2410953 h 3253901"/>
              <a:gd name="connsiteX2734" fmla="*/ 4835058 w 5177464"/>
              <a:gd name="connsiteY2734" fmla="*/ 2306450 h 3253901"/>
              <a:gd name="connsiteX2735" fmla="*/ 4939647 w 5177464"/>
              <a:gd name="connsiteY2735" fmla="*/ 2306450 h 3253901"/>
              <a:gd name="connsiteX2736" fmla="*/ 4939647 w 5177464"/>
              <a:gd name="connsiteY2736" fmla="*/ 2410953 h 3253901"/>
              <a:gd name="connsiteX2737" fmla="*/ 4886735 w 5177464"/>
              <a:gd name="connsiteY2737" fmla="*/ 2432553 h 3253901"/>
              <a:gd name="connsiteX2738" fmla="*/ 5096533 w 5177464"/>
              <a:gd name="connsiteY2738" fmla="*/ 2432553 h 3253901"/>
              <a:gd name="connsiteX2739" fmla="*/ 5044238 w 5177464"/>
              <a:gd name="connsiteY2739" fmla="*/ 2410953 h 3253901"/>
              <a:gd name="connsiteX2740" fmla="*/ 5044238 w 5177464"/>
              <a:gd name="connsiteY2740" fmla="*/ 2306450 h 3253901"/>
              <a:gd name="connsiteX2741" fmla="*/ 5148828 w 5177464"/>
              <a:gd name="connsiteY2741" fmla="*/ 2306450 h 3253901"/>
              <a:gd name="connsiteX2742" fmla="*/ 5168441 w 5177464"/>
              <a:gd name="connsiteY2742" fmla="*/ 2353854 h 3253901"/>
              <a:gd name="connsiteX2743" fmla="*/ 5168877 w 5177464"/>
              <a:gd name="connsiteY2743" fmla="*/ 2362494 h 3253901"/>
              <a:gd name="connsiteX2744" fmla="*/ 5148828 w 5177464"/>
              <a:gd name="connsiteY2744" fmla="*/ 2410953 h 3253901"/>
              <a:gd name="connsiteX2745" fmla="*/ 5096533 w 5177464"/>
              <a:gd name="connsiteY2745" fmla="*/ 2432553 h 3253901"/>
              <a:gd name="connsiteX2746" fmla="*/ 1636820 w 5177464"/>
              <a:gd name="connsiteY2746" fmla="*/ 2477810 h 3253901"/>
              <a:gd name="connsiteX2747" fmla="*/ 1626525 w 5177464"/>
              <a:gd name="connsiteY2747" fmla="*/ 2473491 h 3253901"/>
              <a:gd name="connsiteX2748" fmla="*/ 1626525 w 5177464"/>
              <a:gd name="connsiteY2748" fmla="*/ 2452919 h 3253901"/>
              <a:gd name="connsiteX2749" fmla="*/ 1647114 w 5177464"/>
              <a:gd name="connsiteY2749" fmla="*/ 2452919 h 3253901"/>
              <a:gd name="connsiteX2750" fmla="*/ 1647114 w 5177464"/>
              <a:gd name="connsiteY2750" fmla="*/ 2473491 h 3253901"/>
              <a:gd name="connsiteX2751" fmla="*/ 1636820 w 5177464"/>
              <a:gd name="connsiteY2751" fmla="*/ 2477810 h 3253901"/>
              <a:gd name="connsiteX2752" fmla="*/ 3524385 w 5177464"/>
              <a:gd name="connsiteY2752" fmla="*/ 2477810 h 3253901"/>
              <a:gd name="connsiteX2753" fmla="*/ 3514091 w 5177464"/>
              <a:gd name="connsiteY2753" fmla="*/ 2473491 h 3253901"/>
              <a:gd name="connsiteX2754" fmla="*/ 3514091 w 5177464"/>
              <a:gd name="connsiteY2754" fmla="*/ 2452919 h 3253901"/>
              <a:gd name="connsiteX2755" fmla="*/ 3534679 w 5177464"/>
              <a:gd name="connsiteY2755" fmla="*/ 2452919 h 3253901"/>
              <a:gd name="connsiteX2756" fmla="*/ 3534679 w 5177464"/>
              <a:gd name="connsiteY2756" fmla="*/ 2473491 h 3253901"/>
              <a:gd name="connsiteX2757" fmla="*/ 3524385 w 5177464"/>
              <a:gd name="connsiteY2757" fmla="*/ 2477810 h 3253901"/>
              <a:gd name="connsiteX2758" fmla="*/ 3733566 w 5177464"/>
              <a:gd name="connsiteY2758" fmla="*/ 2477810 h 3253901"/>
              <a:gd name="connsiteX2759" fmla="*/ 3723271 w 5177464"/>
              <a:gd name="connsiteY2759" fmla="*/ 2473491 h 3253901"/>
              <a:gd name="connsiteX2760" fmla="*/ 3723271 w 5177464"/>
              <a:gd name="connsiteY2760" fmla="*/ 2452919 h 3253901"/>
              <a:gd name="connsiteX2761" fmla="*/ 3743860 w 5177464"/>
              <a:gd name="connsiteY2761" fmla="*/ 2452919 h 3253901"/>
              <a:gd name="connsiteX2762" fmla="*/ 3743860 w 5177464"/>
              <a:gd name="connsiteY2762" fmla="*/ 2473491 h 3253901"/>
              <a:gd name="connsiteX2763" fmla="*/ 3733566 w 5177464"/>
              <a:gd name="connsiteY2763" fmla="*/ 2477810 h 3253901"/>
              <a:gd name="connsiteX2764" fmla="*/ 3942747 w 5177464"/>
              <a:gd name="connsiteY2764" fmla="*/ 2477810 h 3253901"/>
              <a:gd name="connsiteX2765" fmla="*/ 3932452 w 5177464"/>
              <a:gd name="connsiteY2765" fmla="*/ 2473491 h 3253901"/>
              <a:gd name="connsiteX2766" fmla="*/ 3932452 w 5177464"/>
              <a:gd name="connsiteY2766" fmla="*/ 2452919 h 3253901"/>
              <a:gd name="connsiteX2767" fmla="*/ 3953040 w 5177464"/>
              <a:gd name="connsiteY2767" fmla="*/ 2452919 h 3253901"/>
              <a:gd name="connsiteX2768" fmla="*/ 3953040 w 5177464"/>
              <a:gd name="connsiteY2768" fmla="*/ 2473491 h 3253901"/>
              <a:gd name="connsiteX2769" fmla="*/ 3942747 w 5177464"/>
              <a:gd name="connsiteY2769" fmla="*/ 2477810 h 3253901"/>
              <a:gd name="connsiteX2770" fmla="*/ 1427330 w 5177464"/>
              <a:gd name="connsiteY2770" fmla="*/ 2478633 h 3253901"/>
              <a:gd name="connsiteX2771" fmla="*/ 1417344 w 5177464"/>
              <a:gd name="connsiteY2771" fmla="*/ 2474314 h 3253901"/>
              <a:gd name="connsiteX2772" fmla="*/ 1417344 w 5177464"/>
              <a:gd name="connsiteY2772" fmla="*/ 2453742 h 3253901"/>
              <a:gd name="connsiteX2773" fmla="*/ 1437933 w 5177464"/>
              <a:gd name="connsiteY2773" fmla="*/ 2453742 h 3253901"/>
              <a:gd name="connsiteX2774" fmla="*/ 1437933 w 5177464"/>
              <a:gd name="connsiteY2774" fmla="*/ 2474314 h 3253901"/>
              <a:gd name="connsiteX2775" fmla="*/ 1427330 w 5177464"/>
              <a:gd name="connsiteY2775" fmla="*/ 2478633 h 3253901"/>
              <a:gd name="connsiteX2776" fmla="*/ 1846824 w 5177464"/>
              <a:gd name="connsiteY2776" fmla="*/ 2478633 h 3253901"/>
              <a:gd name="connsiteX2777" fmla="*/ 1836529 w 5177464"/>
              <a:gd name="connsiteY2777" fmla="*/ 2474314 h 3253901"/>
              <a:gd name="connsiteX2778" fmla="*/ 1836529 w 5177464"/>
              <a:gd name="connsiteY2778" fmla="*/ 2453742 h 3253901"/>
              <a:gd name="connsiteX2779" fmla="*/ 1857118 w 5177464"/>
              <a:gd name="connsiteY2779" fmla="*/ 2453742 h 3253901"/>
              <a:gd name="connsiteX2780" fmla="*/ 1857118 w 5177464"/>
              <a:gd name="connsiteY2780" fmla="*/ 2474314 h 3253901"/>
              <a:gd name="connsiteX2781" fmla="*/ 1846824 w 5177464"/>
              <a:gd name="connsiteY2781" fmla="*/ 2478633 h 3253901"/>
              <a:gd name="connsiteX2782" fmla="*/ 2056827 w 5177464"/>
              <a:gd name="connsiteY2782" fmla="*/ 2478633 h 3253901"/>
              <a:gd name="connsiteX2783" fmla="*/ 2046533 w 5177464"/>
              <a:gd name="connsiteY2783" fmla="*/ 2474314 h 3253901"/>
              <a:gd name="connsiteX2784" fmla="*/ 2046533 w 5177464"/>
              <a:gd name="connsiteY2784" fmla="*/ 2453742 h 3253901"/>
              <a:gd name="connsiteX2785" fmla="*/ 2067122 w 5177464"/>
              <a:gd name="connsiteY2785" fmla="*/ 2453742 h 3253901"/>
              <a:gd name="connsiteX2786" fmla="*/ 2067122 w 5177464"/>
              <a:gd name="connsiteY2786" fmla="*/ 2474314 h 3253901"/>
              <a:gd name="connsiteX2787" fmla="*/ 2056827 w 5177464"/>
              <a:gd name="connsiteY2787" fmla="*/ 2478633 h 3253901"/>
              <a:gd name="connsiteX2788" fmla="*/ 2266008 w 5177464"/>
              <a:gd name="connsiteY2788" fmla="*/ 2478633 h 3253901"/>
              <a:gd name="connsiteX2789" fmla="*/ 2255714 w 5177464"/>
              <a:gd name="connsiteY2789" fmla="*/ 2474314 h 3253901"/>
              <a:gd name="connsiteX2790" fmla="*/ 2255714 w 5177464"/>
              <a:gd name="connsiteY2790" fmla="*/ 2453742 h 3253901"/>
              <a:gd name="connsiteX2791" fmla="*/ 2276302 w 5177464"/>
              <a:gd name="connsiteY2791" fmla="*/ 2453742 h 3253901"/>
              <a:gd name="connsiteX2792" fmla="*/ 2276302 w 5177464"/>
              <a:gd name="connsiteY2792" fmla="*/ 2474314 h 3253901"/>
              <a:gd name="connsiteX2793" fmla="*/ 2266008 w 5177464"/>
              <a:gd name="connsiteY2793" fmla="*/ 2478633 h 3253901"/>
              <a:gd name="connsiteX2794" fmla="*/ 2475188 w 5177464"/>
              <a:gd name="connsiteY2794" fmla="*/ 2478633 h 3253901"/>
              <a:gd name="connsiteX2795" fmla="*/ 2464894 w 5177464"/>
              <a:gd name="connsiteY2795" fmla="*/ 2474314 h 3253901"/>
              <a:gd name="connsiteX2796" fmla="*/ 2464894 w 5177464"/>
              <a:gd name="connsiteY2796" fmla="*/ 2453742 h 3253901"/>
              <a:gd name="connsiteX2797" fmla="*/ 2485483 w 5177464"/>
              <a:gd name="connsiteY2797" fmla="*/ 2453742 h 3253901"/>
              <a:gd name="connsiteX2798" fmla="*/ 2485483 w 5177464"/>
              <a:gd name="connsiteY2798" fmla="*/ 2474314 h 3253901"/>
              <a:gd name="connsiteX2799" fmla="*/ 2475188 w 5177464"/>
              <a:gd name="connsiteY2799" fmla="*/ 2478633 h 3253901"/>
              <a:gd name="connsiteX2800" fmla="*/ 2685192 w 5177464"/>
              <a:gd name="connsiteY2800" fmla="*/ 2478633 h 3253901"/>
              <a:gd name="connsiteX2801" fmla="*/ 2674898 w 5177464"/>
              <a:gd name="connsiteY2801" fmla="*/ 2474314 h 3253901"/>
              <a:gd name="connsiteX2802" fmla="*/ 2674898 w 5177464"/>
              <a:gd name="connsiteY2802" fmla="*/ 2453742 h 3253901"/>
              <a:gd name="connsiteX2803" fmla="*/ 2695487 w 5177464"/>
              <a:gd name="connsiteY2803" fmla="*/ 2453742 h 3253901"/>
              <a:gd name="connsiteX2804" fmla="*/ 2695487 w 5177464"/>
              <a:gd name="connsiteY2804" fmla="*/ 2474314 h 3253901"/>
              <a:gd name="connsiteX2805" fmla="*/ 2685192 w 5177464"/>
              <a:gd name="connsiteY2805" fmla="*/ 2478633 h 3253901"/>
              <a:gd name="connsiteX2806" fmla="*/ 2895196 w 5177464"/>
              <a:gd name="connsiteY2806" fmla="*/ 2478633 h 3253901"/>
              <a:gd name="connsiteX2807" fmla="*/ 2884902 w 5177464"/>
              <a:gd name="connsiteY2807" fmla="*/ 2474314 h 3253901"/>
              <a:gd name="connsiteX2808" fmla="*/ 2884902 w 5177464"/>
              <a:gd name="connsiteY2808" fmla="*/ 2453742 h 3253901"/>
              <a:gd name="connsiteX2809" fmla="*/ 2905491 w 5177464"/>
              <a:gd name="connsiteY2809" fmla="*/ 2453742 h 3253901"/>
              <a:gd name="connsiteX2810" fmla="*/ 2905491 w 5177464"/>
              <a:gd name="connsiteY2810" fmla="*/ 2474314 h 3253901"/>
              <a:gd name="connsiteX2811" fmla="*/ 2895196 w 5177464"/>
              <a:gd name="connsiteY2811" fmla="*/ 2478633 h 3253901"/>
              <a:gd name="connsiteX2812" fmla="*/ 3105200 w 5177464"/>
              <a:gd name="connsiteY2812" fmla="*/ 2478633 h 3253901"/>
              <a:gd name="connsiteX2813" fmla="*/ 3094906 w 5177464"/>
              <a:gd name="connsiteY2813" fmla="*/ 2474314 h 3253901"/>
              <a:gd name="connsiteX2814" fmla="*/ 3094906 w 5177464"/>
              <a:gd name="connsiteY2814" fmla="*/ 2453742 h 3253901"/>
              <a:gd name="connsiteX2815" fmla="*/ 3115495 w 5177464"/>
              <a:gd name="connsiteY2815" fmla="*/ 2453742 h 3253901"/>
              <a:gd name="connsiteX2816" fmla="*/ 3115495 w 5177464"/>
              <a:gd name="connsiteY2816" fmla="*/ 2474314 h 3253901"/>
              <a:gd name="connsiteX2817" fmla="*/ 3105200 w 5177464"/>
              <a:gd name="connsiteY2817" fmla="*/ 2478633 h 3253901"/>
              <a:gd name="connsiteX2818" fmla="*/ 3314381 w 5177464"/>
              <a:gd name="connsiteY2818" fmla="*/ 2478633 h 3253901"/>
              <a:gd name="connsiteX2819" fmla="*/ 3304087 w 5177464"/>
              <a:gd name="connsiteY2819" fmla="*/ 2474314 h 3253901"/>
              <a:gd name="connsiteX2820" fmla="*/ 3304087 w 5177464"/>
              <a:gd name="connsiteY2820" fmla="*/ 2453742 h 3253901"/>
              <a:gd name="connsiteX2821" fmla="*/ 3324675 w 5177464"/>
              <a:gd name="connsiteY2821" fmla="*/ 2453742 h 3253901"/>
              <a:gd name="connsiteX2822" fmla="*/ 3324675 w 5177464"/>
              <a:gd name="connsiteY2822" fmla="*/ 2474314 h 3253901"/>
              <a:gd name="connsiteX2823" fmla="*/ 3314381 w 5177464"/>
              <a:gd name="connsiteY2823" fmla="*/ 2478633 h 3253901"/>
              <a:gd name="connsiteX2824" fmla="*/ 158555 w 5177464"/>
              <a:gd name="connsiteY2824" fmla="*/ 2488508 h 3253901"/>
              <a:gd name="connsiteX2825" fmla="*/ 148261 w 5177464"/>
              <a:gd name="connsiteY2825" fmla="*/ 2484188 h 3253901"/>
              <a:gd name="connsiteX2826" fmla="*/ 148261 w 5177464"/>
              <a:gd name="connsiteY2826" fmla="*/ 2463616 h 3253901"/>
              <a:gd name="connsiteX2827" fmla="*/ 168850 w 5177464"/>
              <a:gd name="connsiteY2827" fmla="*/ 2463616 h 3253901"/>
              <a:gd name="connsiteX2828" fmla="*/ 168850 w 5177464"/>
              <a:gd name="connsiteY2828" fmla="*/ 2484188 h 3253901"/>
              <a:gd name="connsiteX2829" fmla="*/ 158555 w 5177464"/>
              <a:gd name="connsiteY2829" fmla="*/ 2488508 h 3253901"/>
              <a:gd name="connsiteX2830" fmla="*/ 368560 w 5177464"/>
              <a:gd name="connsiteY2830" fmla="*/ 2488508 h 3253901"/>
              <a:gd name="connsiteX2831" fmla="*/ 358265 w 5177464"/>
              <a:gd name="connsiteY2831" fmla="*/ 2484188 h 3253901"/>
              <a:gd name="connsiteX2832" fmla="*/ 358265 w 5177464"/>
              <a:gd name="connsiteY2832" fmla="*/ 2463616 h 3253901"/>
              <a:gd name="connsiteX2833" fmla="*/ 378854 w 5177464"/>
              <a:gd name="connsiteY2833" fmla="*/ 2463616 h 3253901"/>
              <a:gd name="connsiteX2834" fmla="*/ 378854 w 5177464"/>
              <a:gd name="connsiteY2834" fmla="*/ 2484188 h 3253901"/>
              <a:gd name="connsiteX2835" fmla="*/ 368560 w 5177464"/>
              <a:gd name="connsiteY2835" fmla="*/ 2488508 h 3253901"/>
              <a:gd name="connsiteX2836" fmla="*/ 4142044 w 5177464"/>
              <a:gd name="connsiteY2836" fmla="*/ 2488508 h 3253901"/>
              <a:gd name="connsiteX2837" fmla="*/ 4131750 w 5177464"/>
              <a:gd name="connsiteY2837" fmla="*/ 2484188 h 3253901"/>
              <a:gd name="connsiteX2838" fmla="*/ 4131750 w 5177464"/>
              <a:gd name="connsiteY2838" fmla="*/ 2463616 h 3253901"/>
              <a:gd name="connsiteX2839" fmla="*/ 4152338 w 5177464"/>
              <a:gd name="connsiteY2839" fmla="*/ 2463616 h 3253901"/>
              <a:gd name="connsiteX2840" fmla="*/ 4152338 w 5177464"/>
              <a:gd name="connsiteY2840" fmla="*/ 2484188 h 3253901"/>
              <a:gd name="connsiteX2841" fmla="*/ 4142044 w 5177464"/>
              <a:gd name="connsiteY2841" fmla="*/ 2488508 h 3253901"/>
              <a:gd name="connsiteX2842" fmla="*/ 4352048 w 5177464"/>
              <a:gd name="connsiteY2842" fmla="*/ 2488508 h 3253901"/>
              <a:gd name="connsiteX2843" fmla="*/ 4341754 w 5177464"/>
              <a:gd name="connsiteY2843" fmla="*/ 2484188 h 3253901"/>
              <a:gd name="connsiteX2844" fmla="*/ 4341754 w 5177464"/>
              <a:gd name="connsiteY2844" fmla="*/ 2463616 h 3253901"/>
              <a:gd name="connsiteX2845" fmla="*/ 4362342 w 5177464"/>
              <a:gd name="connsiteY2845" fmla="*/ 2463616 h 3253901"/>
              <a:gd name="connsiteX2846" fmla="*/ 4362342 w 5177464"/>
              <a:gd name="connsiteY2846" fmla="*/ 2484188 h 3253901"/>
              <a:gd name="connsiteX2847" fmla="*/ 4352048 w 5177464"/>
              <a:gd name="connsiteY2847" fmla="*/ 2488508 h 3253901"/>
              <a:gd name="connsiteX2848" fmla="*/ 4562052 w 5177464"/>
              <a:gd name="connsiteY2848" fmla="*/ 2488508 h 3253901"/>
              <a:gd name="connsiteX2849" fmla="*/ 4551758 w 5177464"/>
              <a:gd name="connsiteY2849" fmla="*/ 2484188 h 3253901"/>
              <a:gd name="connsiteX2850" fmla="*/ 4551758 w 5177464"/>
              <a:gd name="connsiteY2850" fmla="*/ 2463616 h 3253901"/>
              <a:gd name="connsiteX2851" fmla="*/ 4572346 w 5177464"/>
              <a:gd name="connsiteY2851" fmla="*/ 2463616 h 3253901"/>
              <a:gd name="connsiteX2852" fmla="*/ 4572346 w 5177464"/>
              <a:gd name="connsiteY2852" fmla="*/ 2484188 h 3253901"/>
              <a:gd name="connsiteX2853" fmla="*/ 4562052 w 5177464"/>
              <a:gd name="connsiteY2853" fmla="*/ 2488508 h 3253901"/>
              <a:gd name="connsiteX2854" fmla="*/ 5177464 w 5177464"/>
              <a:gd name="connsiteY2854" fmla="*/ 2532468 h 3253901"/>
              <a:gd name="connsiteX2855" fmla="*/ 5173277 w 5177464"/>
              <a:gd name="connsiteY2855" fmla="*/ 2531656 h 3253901"/>
              <a:gd name="connsiteX2856" fmla="*/ 5148828 w 5177464"/>
              <a:gd name="connsiteY2856" fmla="*/ 2515456 h 3253901"/>
              <a:gd name="connsiteX2857" fmla="*/ 5148828 w 5177464"/>
              <a:gd name="connsiteY2857" fmla="*/ 2410953 h 3253901"/>
              <a:gd name="connsiteX2858" fmla="*/ 5170596 w 5177464"/>
              <a:gd name="connsiteY2858" fmla="*/ 2396529 h 3253901"/>
              <a:gd name="connsiteX2859" fmla="*/ 588446 w 5177464"/>
              <a:gd name="connsiteY2859" fmla="*/ 2537056 h 3253901"/>
              <a:gd name="connsiteX2860" fmla="*/ 536151 w 5177464"/>
              <a:gd name="connsiteY2860" fmla="*/ 2515456 h 3253901"/>
              <a:gd name="connsiteX2861" fmla="*/ 536151 w 5177464"/>
              <a:gd name="connsiteY2861" fmla="*/ 2410953 h 3253901"/>
              <a:gd name="connsiteX2862" fmla="*/ 640741 w 5177464"/>
              <a:gd name="connsiteY2862" fmla="*/ 2410953 h 3253901"/>
              <a:gd name="connsiteX2863" fmla="*/ 640741 w 5177464"/>
              <a:gd name="connsiteY2863" fmla="*/ 2515456 h 3253901"/>
              <a:gd name="connsiteX2864" fmla="*/ 588446 w 5177464"/>
              <a:gd name="connsiteY2864" fmla="*/ 2537056 h 3253901"/>
              <a:gd name="connsiteX2865" fmla="*/ 798450 w 5177464"/>
              <a:gd name="connsiteY2865" fmla="*/ 2537056 h 3253901"/>
              <a:gd name="connsiteX2866" fmla="*/ 746155 w 5177464"/>
              <a:gd name="connsiteY2866" fmla="*/ 2515456 h 3253901"/>
              <a:gd name="connsiteX2867" fmla="*/ 746155 w 5177464"/>
              <a:gd name="connsiteY2867" fmla="*/ 2410953 h 3253901"/>
              <a:gd name="connsiteX2868" fmla="*/ 850745 w 5177464"/>
              <a:gd name="connsiteY2868" fmla="*/ 2410953 h 3253901"/>
              <a:gd name="connsiteX2869" fmla="*/ 850745 w 5177464"/>
              <a:gd name="connsiteY2869" fmla="*/ 2515456 h 3253901"/>
              <a:gd name="connsiteX2870" fmla="*/ 798450 w 5177464"/>
              <a:gd name="connsiteY2870" fmla="*/ 2537056 h 3253901"/>
              <a:gd name="connsiteX2871" fmla="*/ 1007631 w 5177464"/>
              <a:gd name="connsiteY2871" fmla="*/ 2537056 h 3253901"/>
              <a:gd name="connsiteX2872" fmla="*/ 955335 w 5177464"/>
              <a:gd name="connsiteY2872" fmla="*/ 2515456 h 3253901"/>
              <a:gd name="connsiteX2873" fmla="*/ 955335 w 5177464"/>
              <a:gd name="connsiteY2873" fmla="*/ 2410953 h 3253901"/>
              <a:gd name="connsiteX2874" fmla="*/ 1059926 w 5177464"/>
              <a:gd name="connsiteY2874" fmla="*/ 2410953 h 3253901"/>
              <a:gd name="connsiteX2875" fmla="*/ 1059926 w 5177464"/>
              <a:gd name="connsiteY2875" fmla="*/ 2515456 h 3253901"/>
              <a:gd name="connsiteX2876" fmla="*/ 1007631 w 5177464"/>
              <a:gd name="connsiteY2876" fmla="*/ 2537056 h 3253901"/>
              <a:gd name="connsiteX2877" fmla="*/ 1217635 w 5177464"/>
              <a:gd name="connsiteY2877" fmla="*/ 2537056 h 3253901"/>
              <a:gd name="connsiteX2878" fmla="*/ 1165340 w 5177464"/>
              <a:gd name="connsiteY2878" fmla="*/ 2515456 h 3253901"/>
              <a:gd name="connsiteX2879" fmla="*/ 1165340 w 5177464"/>
              <a:gd name="connsiteY2879" fmla="*/ 2410953 h 3253901"/>
              <a:gd name="connsiteX2880" fmla="*/ 1269930 w 5177464"/>
              <a:gd name="connsiteY2880" fmla="*/ 2410953 h 3253901"/>
              <a:gd name="connsiteX2881" fmla="*/ 1269930 w 5177464"/>
              <a:gd name="connsiteY2881" fmla="*/ 2515456 h 3253901"/>
              <a:gd name="connsiteX2882" fmla="*/ 1217635 w 5177464"/>
              <a:gd name="connsiteY2882" fmla="*/ 2537056 h 3253901"/>
              <a:gd name="connsiteX2883" fmla="*/ 4781939 w 5177464"/>
              <a:gd name="connsiteY2883" fmla="*/ 2537056 h 3253901"/>
              <a:gd name="connsiteX2884" fmla="*/ 4729643 w 5177464"/>
              <a:gd name="connsiteY2884" fmla="*/ 2515456 h 3253901"/>
              <a:gd name="connsiteX2885" fmla="*/ 4729643 w 5177464"/>
              <a:gd name="connsiteY2885" fmla="*/ 2410953 h 3253901"/>
              <a:gd name="connsiteX2886" fmla="*/ 4834234 w 5177464"/>
              <a:gd name="connsiteY2886" fmla="*/ 2410953 h 3253901"/>
              <a:gd name="connsiteX2887" fmla="*/ 4834234 w 5177464"/>
              <a:gd name="connsiteY2887" fmla="*/ 2515456 h 3253901"/>
              <a:gd name="connsiteX2888" fmla="*/ 4781939 w 5177464"/>
              <a:gd name="connsiteY2888" fmla="*/ 2537056 h 3253901"/>
              <a:gd name="connsiteX2889" fmla="*/ 4991943 w 5177464"/>
              <a:gd name="connsiteY2889" fmla="*/ 2537056 h 3253901"/>
              <a:gd name="connsiteX2890" fmla="*/ 4939647 w 5177464"/>
              <a:gd name="connsiteY2890" fmla="*/ 2515456 h 3253901"/>
              <a:gd name="connsiteX2891" fmla="*/ 4939647 w 5177464"/>
              <a:gd name="connsiteY2891" fmla="*/ 2410953 h 3253901"/>
              <a:gd name="connsiteX2892" fmla="*/ 5044238 w 5177464"/>
              <a:gd name="connsiteY2892" fmla="*/ 2410953 h 3253901"/>
              <a:gd name="connsiteX2893" fmla="*/ 5044238 w 5177464"/>
              <a:gd name="connsiteY2893" fmla="*/ 2515456 h 3253901"/>
              <a:gd name="connsiteX2894" fmla="*/ 4991943 w 5177464"/>
              <a:gd name="connsiteY2894" fmla="*/ 2537056 h 3253901"/>
              <a:gd name="connsiteX2895" fmla="*/ 1742233 w 5177464"/>
              <a:gd name="connsiteY2895" fmla="*/ 2582313 h 3253901"/>
              <a:gd name="connsiteX2896" fmla="*/ 1731939 w 5177464"/>
              <a:gd name="connsiteY2896" fmla="*/ 2577993 h 3253901"/>
              <a:gd name="connsiteX2897" fmla="*/ 1731939 w 5177464"/>
              <a:gd name="connsiteY2897" fmla="*/ 2557422 h 3253901"/>
              <a:gd name="connsiteX2898" fmla="*/ 1752527 w 5177464"/>
              <a:gd name="connsiteY2898" fmla="*/ 2557422 h 3253901"/>
              <a:gd name="connsiteX2899" fmla="*/ 1752527 w 5177464"/>
              <a:gd name="connsiteY2899" fmla="*/ 2577993 h 3253901"/>
              <a:gd name="connsiteX2900" fmla="*/ 1742233 w 5177464"/>
              <a:gd name="connsiteY2900" fmla="*/ 2582313 h 3253901"/>
              <a:gd name="connsiteX2901" fmla="*/ 2580602 w 5177464"/>
              <a:gd name="connsiteY2901" fmla="*/ 2582313 h 3253901"/>
              <a:gd name="connsiteX2902" fmla="*/ 2570308 w 5177464"/>
              <a:gd name="connsiteY2902" fmla="*/ 2577993 h 3253901"/>
              <a:gd name="connsiteX2903" fmla="*/ 2570308 w 5177464"/>
              <a:gd name="connsiteY2903" fmla="*/ 2557422 h 3253901"/>
              <a:gd name="connsiteX2904" fmla="*/ 2590896 w 5177464"/>
              <a:gd name="connsiteY2904" fmla="*/ 2557422 h 3253901"/>
              <a:gd name="connsiteX2905" fmla="*/ 2590896 w 5177464"/>
              <a:gd name="connsiteY2905" fmla="*/ 2577993 h 3253901"/>
              <a:gd name="connsiteX2906" fmla="*/ 2580602 w 5177464"/>
              <a:gd name="connsiteY2906" fmla="*/ 2582313 h 3253901"/>
              <a:gd name="connsiteX2907" fmla="*/ 3418972 w 5177464"/>
              <a:gd name="connsiteY2907" fmla="*/ 2582313 h 3253901"/>
              <a:gd name="connsiteX2908" fmla="*/ 3408677 w 5177464"/>
              <a:gd name="connsiteY2908" fmla="*/ 2577993 h 3253901"/>
              <a:gd name="connsiteX2909" fmla="*/ 3408677 w 5177464"/>
              <a:gd name="connsiteY2909" fmla="*/ 2557422 h 3253901"/>
              <a:gd name="connsiteX2910" fmla="*/ 3429266 w 5177464"/>
              <a:gd name="connsiteY2910" fmla="*/ 2557422 h 3253901"/>
              <a:gd name="connsiteX2911" fmla="*/ 3429266 w 5177464"/>
              <a:gd name="connsiteY2911" fmla="*/ 2577993 h 3253901"/>
              <a:gd name="connsiteX2912" fmla="*/ 3418972 w 5177464"/>
              <a:gd name="connsiteY2912" fmla="*/ 2582313 h 3253901"/>
              <a:gd name="connsiteX2913" fmla="*/ 3628976 w 5177464"/>
              <a:gd name="connsiteY2913" fmla="*/ 2582313 h 3253901"/>
              <a:gd name="connsiteX2914" fmla="*/ 3618681 w 5177464"/>
              <a:gd name="connsiteY2914" fmla="*/ 2577993 h 3253901"/>
              <a:gd name="connsiteX2915" fmla="*/ 3618681 w 5177464"/>
              <a:gd name="connsiteY2915" fmla="*/ 2557422 h 3253901"/>
              <a:gd name="connsiteX2916" fmla="*/ 3639270 w 5177464"/>
              <a:gd name="connsiteY2916" fmla="*/ 2557422 h 3253901"/>
              <a:gd name="connsiteX2917" fmla="*/ 3639270 w 5177464"/>
              <a:gd name="connsiteY2917" fmla="*/ 2577993 h 3253901"/>
              <a:gd name="connsiteX2918" fmla="*/ 3628976 w 5177464"/>
              <a:gd name="connsiteY2918" fmla="*/ 2582313 h 3253901"/>
              <a:gd name="connsiteX2919" fmla="*/ 1322225 w 5177464"/>
              <a:gd name="connsiteY2919" fmla="*/ 2583136 h 3253901"/>
              <a:gd name="connsiteX2920" fmla="*/ 1311931 w 5177464"/>
              <a:gd name="connsiteY2920" fmla="*/ 2578816 h 3253901"/>
              <a:gd name="connsiteX2921" fmla="*/ 1311931 w 5177464"/>
              <a:gd name="connsiteY2921" fmla="*/ 2558245 h 3253901"/>
              <a:gd name="connsiteX2922" fmla="*/ 1332519 w 5177464"/>
              <a:gd name="connsiteY2922" fmla="*/ 2558245 h 3253901"/>
              <a:gd name="connsiteX2923" fmla="*/ 1332519 w 5177464"/>
              <a:gd name="connsiteY2923" fmla="*/ 2578816 h 3253901"/>
              <a:gd name="connsiteX2924" fmla="*/ 1322225 w 5177464"/>
              <a:gd name="connsiteY2924" fmla="*/ 2583136 h 3253901"/>
              <a:gd name="connsiteX2925" fmla="*/ 1532229 w 5177464"/>
              <a:gd name="connsiteY2925" fmla="*/ 2583136 h 3253901"/>
              <a:gd name="connsiteX2926" fmla="*/ 1521935 w 5177464"/>
              <a:gd name="connsiteY2926" fmla="*/ 2578816 h 3253901"/>
              <a:gd name="connsiteX2927" fmla="*/ 1521935 w 5177464"/>
              <a:gd name="connsiteY2927" fmla="*/ 2558245 h 3253901"/>
              <a:gd name="connsiteX2928" fmla="*/ 1542523 w 5177464"/>
              <a:gd name="connsiteY2928" fmla="*/ 2558245 h 3253901"/>
              <a:gd name="connsiteX2929" fmla="*/ 1542523 w 5177464"/>
              <a:gd name="connsiteY2929" fmla="*/ 2578816 h 3253901"/>
              <a:gd name="connsiteX2930" fmla="*/ 1532229 w 5177464"/>
              <a:gd name="connsiteY2930" fmla="*/ 2583136 h 3253901"/>
              <a:gd name="connsiteX2931" fmla="*/ 1951413 w 5177464"/>
              <a:gd name="connsiteY2931" fmla="*/ 2583136 h 3253901"/>
              <a:gd name="connsiteX2932" fmla="*/ 1941119 w 5177464"/>
              <a:gd name="connsiteY2932" fmla="*/ 2578816 h 3253901"/>
              <a:gd name="connsiteX2933" fmla="*/ 1941119 w 5177464"/>
              <a:gd name="connsiteY2933" fmla="*/ 2558245 h 3253901"/>
              <a:gd name="connsiteX2934" fmla="*/ 1961708 w 5177464"/>
              <a:gd name="connsiteY2934" fmla="*/ 2558245 h 3253901"/>
              <a:gd name="connsiteX2935" fmla="*/ 1961708 w 5177464"/>
              <a:gd name="connsiteY2935" fmla="*/ 2578816 h 3253901"/>
              <a:gd name="connsiteX2936" fmla="*/ 1951413 w 5177464"/>
              <a:gd name="connsiteY2936" fmla="*/ 2583136 h 3253901"/>
              <a:gd name="connsiteX2937" fmla="*/ 2370598 w 5177464"/>
              <a:gd name="connsiteY2937" fmla="*/ 2583136 h 3253901"/>
              <a:gd name="connsiteX2938" fmla="*/ 2360304 w 5177464"/>
              <a:gd name="connsiteY2938" fmla="*/ 2578816 h 3253901"/>
              <a:gd name="connsiteX2939" fmla="*/ 2360304 w 5177464"/>
              <a:gd name="connsiteY2939" fmla="*/ 2558245 h 3253901"/>
              <a:gd name="connsiteX2940" fmla="*/ 2380892 w 5177464"/>
              <a:gd name="connsiteY2940" fmla="*/ 2558245 h 3253901"/>
              <a:gd name="connsiteX2941" fmla="*/ 2380892 w 5177464"/>
              <a:gd name="connsiteY2941" fmla="*/ 2578816 h 3253901"/>
              <a:gd name="connsiteX2942" fmla="*/ 2370598 w 5177464"/>
              <a:gd name="connsiteY2942" fmla="*/ 2583136 h 3253901"/>
              <a:gd name="connsiteX2943" fmla="*/ 2789782 w 5177464"/>
              <a:gd name="connsiteY2943" fmla="*/ 2583136 h 3253901"/>
              <a:gd name="connsiteX2944" fmla="*/ 2779488 w 5177464"/>
              <a:gd name="connsiteY2944" fmla="*/ 2578816 h 3253901"/>
              <a:gd name="connsiteX2945" fmla="*/ 2779488 w 5177464"/>
              <a:gd name="connsiteY2945" fmla="*/ 2558245 h 3253901"/>
              <a:gd name="connsiteX2946" fmla="*/ 2800077 w 5177464"/>
              <a:gd name="connsiteY2946" fmla="*/ 2558245 h 3253901"/>
              <a:gd name="connsiteX2947" fmla="*/ 2800077 w 5177464"/>
              <a:gd name="connsiteY2947" fmla="*/ 2578816 h 3253901"/>
              <a:gd name="connsiteX2948" fmla="*/ 2789782 w 5177464"/>
              <a:gd name="connsiteY2948" fmla="*/ 2583136 h 3253901"/>
              <a:gd name="connsiteX2949" fmla="*/ 3208967 w 5177464"/>
              <a:gd name="connsiteY2949" fmla="*/ 2583136 h 3253901"/>
              <a:gd name="connsiteX2950" fmla="*/ 3198673 w 5177464"/>
              <a:gd name="connsiteY2950" fmla="*/ 2578816 h 3253901"/>
              <a:gd name="connsiteX2951" fmla="*/ 3198673 w 5177464"/>
              <a:gd name="connsiteY2951" fmla="*/ 2558245 h 3253901"/>
              <a:gd name="connsiteX2952" fmla="*/ 3219262 w 5177464"/>
              <a:gd name="connsiteY2952" fmla="*/ 2558245 h 3253901"/>
              <a:gd name="connsiteX2953" fmla="*/ 3219262 w 5177464"/>
              <a:gd name="connsiteY2953" fmla="*/ 2578816 h 3253901"/>
              <a:gd name="connsiteX2954" fmla="*/ 3208967 w 5177464"/>
              <a:gd name="connsiteY2954" fmla="*/ 2583136 h 3253901"/>
              <a:gd name="connsiteX2955" fmla="*/ 4048160 w 5177464"/>
              <a:gd name="connsiteY2955" fmla="*/ 2583136 h 3253901"/>
              <a:gd name="connsiteX2956" fmla="*/ 4037866 w 5177464"/>
              <a:gd name="connsiteY2956" fmla="*/ 2578816 h 3253901"/>
              <a:gd name="connsiteX2957" fmla="*/ 4037866 w 5177464"/>
              <a:gd name="connsiteY2957" fmla="*/ 2558245 h 3253901"/>
              <a:gd name="connsiteX2958" fmla="*/ 4058454 w 5177464"/>
              <a:gd name="connsiteY2958" fmla="*/ 2558245 h 3253901"/>
              <a:gd name="connsiteX2959" fmla="*/ 4058454 w 5177464"/>
              <a:gd name="connsiteY2959" fmla="*/ 2578816 h 3253901"/>
              <a:gd name="connsiteX2960" fmla="*/ 4048160 w 5177464"/>
              <a:gd name="connsiteY2960" fmla="*/ 2583136 h 3253901"/>
              <a:gd name="connsiteX2961" fmla="*/ 263145 w 5177464"/>
              <a:gd name="connsiteY2961" fmla="*/ 2593010 h 3253901"/>
              <a:gd name="connsiteX2962" fmla="*/ 252851 w 5177464"/>
              <a:gd name="connsiteY2962" fmla="*/ 2588691 h 3253901"/>
              <a:gd name="connsiteX2963" fmla="*/ 252851 w 5177464"/>
              <a:gd name="connsiteY2963" fmla="*/ 2568119 h 3253901"/>
              <a:gd name="connsiteX2964" fmla="*/ 273440 w 5177464"/>
              <a:gd name="connsiteY2964" fmla="*/ 2568119 h 3253901"/>
              <a:gd name="connsiteX2965" fmla="*/ 273440 w 5177464"/>
              <a:gd name="connsiteY2965" fmla="*/ 2588691 h 3253901"/>
              <a:gd name="connsiteX2966" fmla="*/ 263145 w 5177464"/>
              <a:gd name="connsiteY2966" fmla="*/ 2593010 h 3253901"/>
              <a:gd name="connsiteX2967" fmla="*/ 4456639 w 5177464"/>
              <a:gd name="connsiteY2967" fmla="*/ 2593010 h 3253901"/>
              <a:gd name="connsiteX2968" fmla="*/ 4446344 w 5177464"/>
              <a:gd name="connsiteY2968" fmla="*/ 2588691 h 3253901"/>
              <a:gd name="connsiteX2969" fmla="*/ 4446344 w 5177464"/>
              <a:gd name="connsiteY2969" fmla="*/ 2568119 h 3253901"/>
              <a:gd name="connsiteX2970" fmla="*/ 4466933 w 5177464"/>
              <a:gd name="connsiteY2970" fmla="*/ 2568119 h 3253901"/>
              <a:gd name="connsiteX2971" fmla="*/ 4466933 w 5177464"/>
              <a:gd name="connsiteY2971" fmla="*/ 2588691 h 3253901"/>
              <a:gd name="connsiteX2972" fmla="*/ 4456639 w 5177464"/>
              <a:gd name="connsiteY2972" fmla="*/ 2593010 h 3253901"/>
              <a:gd name="connsiteX2973" fmla="*/ 4247458 w 5177464"/>
              <a:gd name="connsiteY2973" fmla="*/ 2593319 h 3253901"/>
              <a:gd name="connsiteX2974" fmla="*/ 4237163 w 5177464"/>
              <a:gd name="connsiteY2974" fmla="*/ 2588691 h 3253901"/>
              <a:gd name="connsiteX2975" fmla="*/ 4237163 w 5177464"/>
              <a:gd name="connsiteY2975" fmla="*/ 2568119 h 3253901"/>
              <a:gd name="connsiteX2976" fmla="*/ 4257752 w 5177464"/>
              <a:gd name="connsiteY2976" fmla="*/ 2568119 h 3253901"/>
              <a:gd name="connsiteX2977" fmla="*/ 4257752 w 5177464"/>
              <a:gd name="connsiteY2977" fmla="*/ 2588691 h 3253901"/>
              <a:gd name="connsiteX2978" fmla="*/ 4247458 w 5177464"/>
              <a:gd name="connsiteY2978" fmla="*/ 2593319 h 3253901"/>
              <a:gd name="connsiteX2979" fmla="*/ 53965 w 5177464"/>
              <a:gd name="connsiteY2979" fmla="*/ 2593833 h 3253901"/>
              <a:gd name="connsiteX2980" fmla="*/ 43671 w 5177464"/>
              <a:gd name="connsiteY2980" fmla="*/ 2589514 h 3253901"/>
              <a:gd name="connsiteX2981" fmla="*/ 43671 w 5177464"/>
              <a:gd name="connsiteY2981" fmla="*/ 2568942 h 3253901"/>
              <a:gd name="connsiteX2982" fmla="*/ 64259 w 5177464"/>
              <a:gd name="connsiteY2982" fmla="*/ 2568942 h 3253901"/>
              <a:gd name="connsiteX2983" fmla="*/ 64259 w 5177464"/>
              <a:gd name="connsiteY2983" fmla="*/ 2589514 h 3253901"/>
              <a:gd name="connsiteX2984" fmla="*/ 53965 w 5177464"/>
              <a:gd name="connsiteY2984" fmla="*/ 2593833 h 3253901"/>
              <a:gd name="connsiteX2985" fmla="*/ 2161417 w 5177464"/>
              <a:gd name="connsiteY2985" fmla="*/ 2598153 h 3253901"/>
              <a:gd name="connsiteX2986" fmla="*/ 2140417 w 5177464"/>
              <a:gd name="connsiteY2986" fmla="*/ 2589514 h 3253901"/>
              <a:gd name="connsiteX2987" fmla="*/ 2140417 w 5177464"/>
              <a:gd name="connsiteY2987" fmla="*/ 2547548 h 3253901"/>
              <a:gd name="connsiteX2988" fmla="*/ 2182418 w 5177464"/>
              <a:gd name="connsiteY2988" fmla="*/ 2547548 h 3253901"/>
              <a:gd name="connsiteX2989" fmla="*/ 2182418 w 5177464"/>
              <a:gd name="connsiteY2989" fmla="*/ 2589514 h 3253901"/>
              <a:gd name="connsiteX2990" fmla="*/ 2161417 w 5177464"/>
              <a:gd name="connsiteY2990" fmla="*/ 2598153 h 3253901"/>
              <a:gd name="connsiteX2991" fmla="*/ 484267 w 5177464"/>
              <a:gd name="connsiteY2991" fmla="*/ 2612348 h 3253901"/>
              <a:gd name="connsiteX2992" fmla="*/ 452973 w 5177464"/>
              <a:gd name="connsiteY2992" fmla="*/ 2599388 h 3253901"/>
              <a:gd name="connsiteX2993" fmla="*/ 452973 w 5177464"/>
              <a:gd name="connsiteY2993" fmla="*/ 2536850 h 3253901"/>
              <a:gd name="connsiteX2994" fmla="*/ 515562 w 5177464"/>
              <a:gd name="connsiteY2994" fmla="*/ 2536850 h 3253901"/>
              <a:gd name="connsiteX2995" fmla="*/ 515562 w 5177464"/>
              <a:gd name="connsiteY2995" fmla="*/ 2599388 h 3253901"/>
              <a:gd name="connsiteX2996" fmla="*/ 484267 w 5177464"/>
              <a:gd name="connsiteY2996" fmla="*/ 2612348 h 3253901"/>
              <a:gd name="connsiteX2997" fmla="*/ 4676937 w 5177464"/>
              <a:gd name="connsiteY2997" fmla="*/ 2612348 h 3253901"/>
              <a:gd name="connsiteX2998" fmla="*/ 4645642 w 5177464"/>
              <a:gd name="connsiteY2998" fmla="*/ 2599388 h 3253901"/>
              <a:gd name="connsiteX2999" fmla="*/ 4645642 w 5177464"/>
              <a:gd name="connsiteY2999" fmla="*/ 2536850 h 3253901"/>
              <a:gd name="connsiteX3000" fmla="*/ 4708231 w 5177464"/>
              <a:gd name="connsiteY3000" fmla="*/ 2536850 h 3253901"/>
              <a:gd name="connsiteX3001" fmla="*/ 4708231 w 5177464"/>
              <a:gd name="connsiteY3001" fmla="*/ 2599388 h 3253901"/>
              <a:gd name="connsiteX3002" fmla="*/ 4676937 w 5177464"/>
              <a:gd name="connsiteY3002" fmla="*/ 2612348 h 3253901"/>
              <a:gd name="connsiteX3003" fmla="*/ 3000198 w 5177464"/>
              <a:gd name="connsiteY3003" fmla="*/ 2627365 h 3253901"/>
              <a:gd name="connsiteX3004" fmla="*/ 2958198 w 5177464"/>
              <a:gd name="connsiteY3004" fmla="*/ 2610085 h 3253901"/>
              <a:gd name="connsiteX3005" fmla="*/ 2958198 w 5177464"/>
              <a:gd name="connsiteY3005" fmla="*/ 2526153 h 3253901"/>
              <a:gd name="connsiteX3006" fmla="*/ 3042199 w 5177464"/>
              <a:gd name="connsiteY3006" fmla="*/ 2526153 h 3253901"/>
              <a:gd name="connsiteX3007" fmla="*/ 3042199 w 5177464"/>
              <a:gd name="connsiteY3007" fmla="*/ 2610085 h 3253901"/>
              <a:gd name="connsiteX3008" fmla="*/ 3000198 w 5177464"/>
              <a:gd name="connsiteY3008" fmla="*/ 2627365 h 3253901"/>
              <a:gd name="connsiteX3009" fmla="*/ 3838568 w 5177464"/>
              <a:gd name="connsiteY3009" fmla="*/ 2627365 h 3253901"/>
              <a:gd name="connsiteX3010" fmla="*/ 3796567 w 5177464"/>
              <a:gd name="connsiteY3010" fmla="*/ 2610085 h 3253901"/>
              <a:gd name="connsiteX3011" fmla="*/ 3796567 w 5177464"/>
              <a:gd name="connsiteY3011" fmla="*/ 2526153 h 3253901"/>
              <a:gd name="connsiteX3012" fmla="*/ 3880568 w 5177464"/>
              <a:gd name="connsiteY3012" fmla="*/ 2526153 h 3253901"/>
              <a:gd name="connsiteX3013" fmla="*/ 3880568 w 5177464"/>
              <a:gd name="connsiteY3013" fmla="*/ 2610085 h 3253901"/>
              <a:gd name="connsiteX3014" fmla="*/ 3838568 w 5177464"/>
              <a:gd name="connsiteY3014" fmla="*/ 2627365 h 3253901"/>
              <a:gd name="connsiteX3015" fmla="*/ 693860 w 5177464"/>
              <a:gd name="connsiteY3015" fmla="*/ 2641559 h 3253901"/>
              <a:gd name="connsiteX3016" fmla="*/ 641565 w 5177464"/>
              <a:gd name="connsiteY3016" fmla="*/ 2619959 h 3253901"/>
              <a:gd name="connsiteX3017" fmla="*/ 641565 w 5177464"/>
              <a:gd name="connsiteY3017" fmla="*/ 2515456 h 3253901"/>
              <a:gd name="connsiteX3018" fmla="*/ 746155 w 5177464"/>
              <a:gd name="connsiteY3018" fmla="*/ 2515456 h 3253901"/>
              <a:gd name="connsiteX3019" fmla="*/ 746155 w 5177464"/>
              <a:gd name="connsiteY3019" fmla="*/ 2619959 h 3253901"/>
              <a:gd name="connsiteX3020" fmla="*/ 693860 w 5177464"/>
              <a:gd name="connsiteY3020" fmla="*/ 2641559 h 3253901"/>
              <a:gd name="connsiteX3021" fmla="*/ 903040 w 5177464"/>
              <a:gd name="connsiteY3021" fmla="*/ 2641559 h 3253901"/>
              <a:gd name="connsiteX3022" fmla="*/ 850745 w 5177464"/>
              <a:gd name="connsiteY3022" fmla="*/ 2619959 h 3253901"/>
              <a:gd name="connsiteX3023" fmla="*/ 850745 w 5177464"/>
              <a:gd name="connsiteY3023" fmla="*/ 2515456 h 3253901"/>
              <a:gd name="connsiteX3024" fmla="*/ 955335 w 5177464"/>
              <a:gd name="connsiteY3024" fmla="*/ 2515456 h 3253901"/>
              <a:gd name="connsiteX3025" fmla="*/ 955335 w 5177464"/>
              <a:gd name="connsiteY3025" fmla="*/ 2619959 h 3253901"/>
              <a:gd name="connsiteX3026" fmla="*/ 903040 w 5177464"/>
              <a:gd name="connsiteY3026" fmla="*/ 2641559 h 3253901"/>
              <a:gd name="connsiteX3027" fmla="*/ 1113044 w 5177464"/>
              <a:gd name="connsiteY3027" fmla="*/ 2641559 h 3253901"/>
              <a:gd name="connsiteX3028" fmla="*/ 1060749 w 5177464"/>
              <a:gd name="connsiteY3028" fmla="*/ 2619959 h 3253901"/>
              <a:gd name="connsiteX3029" fmla="*/ 1060749 w 5177464"/>
              <a:gd name="connsiteY3029" fmla="*/ 2515456 h 3253901"/>
              <a:gd name="connsiteX3030" fmla="*/ 1165340 w 5177464"/>
              <a:gd name="connsiteY3030" fmla="*/ 2515456 h 3253901"/>
              <a:gd name="connsiteX3031" fmla="*/ 1165340 w 5177464"/>
              <a:gd name="connsiteY3031" fmla="*/ 2619959 h 3253901"/>
              <a:gd name="connsiteX3032" fmla="*/ 1113044 w 5177464"/>
              <a:gd name="connsiteY3032" fmla="*/ 2641559 h 3253901"/>
              <a:gd name="connsiteX3033" fmla="*/ 4887353 w 5177464"/>
              <a:gd name="connsiteY3033" fmla="*/ 2641559 h 3253901"/>
              <a:gd name="connsiteX3034" fmla="*/ 4835058 w 5177464"/>
              <a:gd name="connsiteY3034" fmla="*/ 2619959 h 3253901"/>
              <a:gd name="connsiteX3035" fmla="*/ 4835058 w 5177464"/>
              <a:gd name="connsiteY3035" fmla="*/ 2515456 h 3253901"/>
              <a:gd name="connsiteX3036" fmla="*/ 4939647 w 5177464"/>
              <a:gd name="connsiteY3036" fmla="*/ 2515456 h 3253901"/>
              <a:gd name="connsiteX3037" fmla="*/ 4939647 w 5177464"/>
              <a:gd name="connsiteY3037" fmla="*/ 2619959 h 3253901"/>
              <a:gd name="connsiteX3038" fmla="*/ 4887353 w 5177464"/>
              <a:gd name="connsiteY3038" fmla="*/ 2641559 h 3253901"/>
              <a:gd name="connsiteX3039" fmla="*/ 5096533 w 5177464"/>
              <a:gd name="connsiteY3039" fmla="*/ 2641559 h 3253901"/>
              <a:gd name="connsiteX3040" fmla="*/ 5044238 w 5177464"/>
              <a:gd name="connsiteY3040" fmla="*/ 2619959 h 3253901"/>
              <a:gd name="connsiteX3041" fmla="*/ 5044238 w 5177464"/>
              <a:gd name="connsiteY3041" fmla="*/ 2515456 h 3253901"/>
              <a:gd name="connsiteX3042" fmla="*/ 5148828 w 5177464"/>
              <a:gd name="connsiteY3042" fmla="*/ 2515456 h 3253901"/>
              <a:gd name="connsiteX3043" fmla="*/ 5148828 w 5177464"/>
              <a:gd name="connsiteY3043" fmla="*/ 2619959 h 3253901"/>
              <a:gd name="connsiteX3044" fmla="*/ 5096533 w 5177464"/>
              <a:gd name="connsiteY3044" fmla="*/ 2641559 h 3253901"/>
              <a:gd name="connsiteX3045" fmla="*/ 1217634 w 5177464"/>
              <a:gd name="connsiteY3045" fmla="*/ 2687639 h 3253901"/>
              <a:gd name="connsiteX3046" fmla="*/ 1207340 w 5177464"/>
              <a:gd name="connsiteY3046" fmla="*/ 2683319 h 3253901"/>
              <a:gd name="connsiteX3047" fmla="*/ 1207340 w 5177464"/>
              <a:gd name="connsiteY3047" fmla="*/ 2662748 h 3253901"/>
              <a:gd name="connsiteX3048" fmla="*/ 1227929 w 5177464"/>
              <a:gd name="connsiteY3048" fmla="*/ 2662748 h 3253901"/>
              <a:gd name="connsiteX3049" fmla="*/ 1227929 w 5177464"/>
              <a:gd name="connsiteY3049" fmla="*/ 2683319 h 3253901"/>
              <a:gd name="connsiteX3050" fmla="*/ 1217634 w 5177464"/>
              <a:gd name="connsiteY3050" fmla="*/ 2687639 h 3253901"/>
              <a:gd name="connsiteX3051" fmla="*/ 1426815 w 5177464"/>
              <a:gd name="connsiteY3051" fmla="*/ 2687639 h 3253901"/>
              <a:gd name="connsiteX3052" fmla="*/ 1416521 w 5177464"/>
              <a:gd name="connsiteY3052" fmla="*/ 2683319 h 3253901"/>
              <a:gd name="connsiteX3053" fmla="*/ 1416521 w 5177464"/>
              <a:gd name="connsiteY3053" fmla="*/ 2662748 h 3253901"/>
              <a:gd name="connsiteX3054" fmla="*/ 1437109 w 5177464"/>
              <a:gd name="connsiteY3054" fmla="*/ 2662748 h 3253901"/>
              <a:gd name="connsiteX3055" fmla="*/ 1437109 w 5177464"/>
              <a:gd name="connsiteY3055" fmla="*/ 2683319 h 3253901"/>
              <a:gd name="connsiteX3056" fmla="*/ 1426815 w 5177464"/>
              <a:gd name="connsiteY3056" fmla="*/ 2687639 h 3253901"/>
              <a:gd name="connsiteX3057" fmla="*/ 1636820 w 5177464"/>
              <a:gd name="connsiteY3057" fmla="*/ 2687639 h 3253901"/>
              <a:gd name="connsiteX3058" fmla="*/ 1626525 w 5177464"/>
              <a:gd name="connsiteY3058" fmla="*/ 2683319 h 3253901"/>
              <a:gd name="connsiteX3059" fmla="*/ 1626525 w 5177464"/>
              <a:gd name="connsiteY3059" fmla="*/ 2662748 h 3253901"/>
              <a:gd name="connsiteX3060" fmla="*/ 1647114 w 5177464"/>
              <a:gd name="connsiteY3060" fmla="*/ 2662748 h 3253901"/>
              <a:gd name="connsiteX3061" fmla="*/ 1647114 w 5177464"/>
              <a:gd name="connsiteY3061" fmla="*/ 2683319 h 3253901"/>
              <a:gd name="connsiteX3062" fmla="*/ 1636820 w 5177464"/>
              <a:gd name="connsiteY3062" fmla="*/ 2687639 h 3253901"/>
              <a:gd name="connsiteX3063" fmla="*/ 1846824 w 5177464"/>
              <a:gd name="connsiteY3063" fmla="*/ 2687639 h 3253901"/>
              <a:gd name="connsiteX3064" fmla="*/ 1836529 w 5177464"/>
              <a:gd name="connsiteY3064" fmla="*/ 2683319 h 3253901"/>
              <a:gd name="connsiteX3065" fmla="*/ 1836529 w 5177464"/>
              <a:gd name="connsiteY3065" fmla="*/ 2662748 h 3253901"/>
              <a:gd name="connsiteX3066" fmla="*/ 1857118 w 5177464"/>
              <a:gd name="connsiteY3066" fmla="*/ 2662748 h 3253901"/>
              <a:gd name="connsiteX3067" fmla="*/ 1857118 w 5177464"/>
              <a:gd name="connsiteY3067" fmla="*/ 2683319 h 3253901"/>
              <a:gd name="connsiteX3068" fmla="*/ 1846824 w 5177464"/>
              <a:gd name="connsiteY3068" fmla="*/ 2687639 h 3253901"/>
              <a:gd name="connsiteX3069" fmla="*/ 2475188 w 5177464"/>
              <a:gd name="connsiteY3069" fmla="*/ 2687639 h 3253901"/>
              <a:gd name="connsiteX3070" fmla="*/ 2464894 w 5177464"/>
              <a:gd name="connsiteY3070" fmla="*/ 2683319 h 3253901"/>
              <a:gd name="connsiteX3071" fmla="*/ 2464894 w 5177464"/>
              <a:gd name="connsiteY3071" fmla="*/ 2662748 h 3253901"/>
              <a:gd name="connsiteX3072" fmla="*/ 2485483 w 5177464"/>
              <a:gd name="connsiteY3072" fmla="*/ 2662748 h 3253901"/>
              <a:gd name="connsiteX3073" fmla="*/ 2485483 w 5177464"/>
              <a:gd name="connsiteY3073" fmla="*/ 2683319 h 3253901"/>
              <a:gd name="connsiteX3074" fmla="*/ 2475188 w 5177464"/>
              <a:gd name="connsiteY3074" fmla="*/ 2687639 h 3253901"/>
              <a:gd name="connsiteX3075" fmla="*/ 2685192 w 5177464"/>
              <a:gd name="connsiteY3075" fmla="*/ 2687639 h 3253901"/>
              <a:gd name="connsiteX3076" fmla="*/ 2674898 w 5177464"/>
              <a:gd name="connsiteY3076" fmla="*/ 2683319 h 3253901"/>
              <a:gd name="connsiteX3077" fmla="*/ 2674898 w 5177464"/>
              <a:gd name="connsiteY3077" fmla="*/ 2662748 h 3253901"/>
              <a:gd name="connsiteX3078" fmla="*/ 2695487 w 5177464"/>
              <a:gd name="connsiteY3078" fmla="*/ 2662748 h 3253901"/>
              <a:gd name="connsiteX3079" fmla="*/ 2695487 w 5177464"/>
              <a:gd name="connsiteY3079" fmla="*/ 2683319 h 3253901"/>
              <a:gd name="connsiteX3080" fmla="*/ 2685192 w 5177464"/>
              <a:gd name="connsiteY3080" fmla="*/ 2687639 h 3253901"/>
              <a:gd name="connsiteX3081" fmla="*/ 3314381 w 5177464"/>
              <a:gd name="connsiteY3081" fmla="*/ 2687639 h 3253901"/>
              <a:gd name="connsiteX3082" fmla="*/ 3304087 w 5177464"/>
              <a:gd name="connsiteY3082" fmla="*/ 2683319 h 3253901"/>
              <a:gd name="connsiteX3083" fmla="*/ 3304087 w 5177464"/>
              <a:gd name="connsiteY3083" fmla="*/ 2662748 h 3253901"/>
              <a:gd name="connsiteX3084" fmla="*/ 3324675 w 5177464"/>
              <a:gd name="connsiteY3084" fmla="*/ 2662748 h 3253901"/>
              <a:gd name="connsiteX3085" fmla="*/ 3324675 w 5177464"/>
              <a:gd name="connsiteY3085" fmla="*/ 2683319 h 3253901"/>
              <a:gd name="connsiteX3086" fmla="*/ 3314381 w 5177464"/>
              <a:gd name="connsiteY3086" fmla="*/ 2687639 h 3253901"/>
              <a:gd name="connsiteX3087" fmla="*/ 3523562 w 5177464"/>
              <a:gd name="connsiteY3087" fmla="*/ 2687639 h 3253901"/>
              <a:gd name="connsiteX3088" fmla="*/ 3513267 w 5177464"/>
              <a:gd name="connsiteY3088" fmla="*/ 2683319 h 3253901"/>
              <a:gd name="connsiteX3089" fmla="*/ 3513267 w 5177464"/>
              <a:gd name="connsiteY3089" fmla="*/ 2662748 h 3253901"/>
              <a:gd name="connsiteX3090" fmla="*/ 3533856 w 5177464"/>
              <a:gd name="connsiteY3090" fmla="*/ 2662748 h 3253901"/>
              <a:gd name="connsiteX3091" fmla="*/ 3533856 w 5177464"/>
              <a:gd name="connsiteY3091" fmla="*/ 2683319 h 3253901"/>
              <a:gd name="connsiteX3092" fmla="*/ 3523562 w 5177464"/>
              <a:gd name="connsiteY3092" fmla="*/ 2687639 h 3253901"/>
              <a:gd name="connsiteX3093" fmla="*/ 4153574 w 5177464"/>
              <a:gd name="connsiteY3093" fmla="*/ 2687639 h 3253901"/>
              <a:gd name="connsiteX3094" fmla="*/ 4143279 w 5177464"/>
              <a:gd name="connsiteY3094" fmla="*/ 2683319 h 3253901"/>
              <a:gd name="connsiteX3095" fmla="*/ 4143279 w 5177464"/>
              <a:gd name="connsiteY3095" fmla="*/ 2662748 h 3253901"/>
              <a:gd name="connsiteX3096" fmla="*/ 4163868 w 5177464"/>
              <a:gd name="connsiteY3096" fmla="*/ 2662748 h 3253901"/>
              <a:gd name="connsiteX3097" fmla="*/ 4163868 w 5177464"/>
              <a:gd name="connsiteY3097" fmla="*/ 2683319 h 3253901"/>
              <a:gd name="connsiteX3098" fmla="*/ 4153574 w 5177464"/>
              <a:gd name="connsiteY3098" fmla="*/ 2687639 h 3253901"/>
              <a:gd name="connsiteX3099" fmla="*/ 158555 w 5177464"/>
              <a:gd name="connsiteY3099" fmla="*/ 2697513 h 3253901"/>
              <a:gd name="connsiteX3100" fmla="*/ 148261 w 5177464"/>
              <a:gd name="connsiteY3100" fmla="*/ 2693193 h 3253901"/>
              <a:gd name="connsiteX3101" fmla="*/ 148261 w 5177464"/>
              <a:gd name="connsiteY3101" fmla="*/ 2672622 h 3253901"/>
              <a:gd name="connsiteX3102" fmla="*/ 168850 w 5177464"/>
              <a:gd name="connsiteY3102" fmla="*/ 2672622 h 3253901"/>
              <a:gd name="connsiteX3103" fmla="*/ 168850 w 5177464"/>
              <a:gd name="connsiteY3103" fmla="*/ 2693193 h 3253901"/>
              <a:gd name="connsiteX3104" fmla="*/ 158555 w 5177464"/>
              <a:gd name="connsiteY3104" fmla="*/ 2697513 h 3253901"/>
              <a:gd name="connsiteX3105" fmla="*/ 4352048 w 5177464"/>
              <a:gd name="connsiteY3105" fmla="*/ 2697513 h 3253901"/>
              <a:gd name="connsiteX3106" fmla="*/ 4341754 w 5177464"/>
              <a:gd name="connsiteY3106" fmla="*/ 2693193 h 3253901"/>
              <a:gd name="connsiteX3107" fmla="*/ 4341754 w 5177464"/>
              <a:gd name="connsiteY3107" fmla="*/ 2672622 h 3253901"/>
              <a:gd name="connsiteX3108" fmla="*/ 4362342 w 5177464"/>
              <a:gd name="connsiteY3108" fmla="*/ 2672622 h 3253901"/>
              <a:gd name="connsiteX3109" fmla="*/ 4362342 w 5177464"/>
              <a:gd name="connsiteY3109" fmla="*/ 2693193 h 3253901"/>
              <a:gd name="connsiteX3110" fmla="*/ 4352048 w 5177464"/>
              <a:gd name="connsiteY3110" fmla="*/ 2697513 h 3253901"/>
              <a:gd name="connsiteX3111" fmla="*/ 2056004 w 5177464"/>
              <a:gd name="connsiteY3111" fmla="*/ 2702656 h 3253901"/>
              <a:gd name="connsiteX3112" fmla="*/ 2035003 w 5177464"/>
              <a:gd name="connsiteY3112" fmla="*/ 2694016 h 3253901"/>
              <a:gd name="connsiteX3113" fmla="*/ 2035003 w 5177464"/>
              <a:gd name="connsiteY3113" fmla="*/ 2652050 h 3253901"/>
              <a:gd name="connsiteX3114" fmla="*/ 2077004 w 5177464"/>
              <a:gd name="connsiteY3114" fmla="*/ 2652050 h 3253901"/>
              <a:gd name="connsiteX3115" fmla="*/ 2077004 w 5177464"/>
              <a:gd name="connsiteY3115" fmla="*/ 2694016 h 3253901"/>
              <a:gd name="connsiteX3116" fmla="*/ 2056004 w 5177464"/>
              <a:gd name="connsiteY3116" fmla="*/ 2702656 h 3253901"/>
              <a:gd name="connsiteX3117" fmla="*/ 2266008 w 5177464"/>
              <a:gd name="connsiteY3117" fmla="*/ 2702656 h 3253901"/>
              <a:gd name="connsiteX3118" fmla="*/ 2245007 w 5177464"/>
              <a:gd name="connsiteY3118" fmla="*/ 2694016 h 3253901"/>
              <a:gd name="connsiteX3119" fmla="*/ 2245007 w 5177464"/>
              <a:gd name="connsiteY3119" fmla="*/ 2652050 h 3253901"/>
              <a:gd name="connsiteX3120" fmla="*/ 2287008 w 5177464"/>
              <a:gd name="connsiteY3120" fmla="*/ 2652050 h 3253901"/>
              <a:gd name="connsiteX3121" fmla="*/ 2287008 w 5177464"/>
              <a:gd name="connsiteY3121" fmla="*/ 2694016 h 3253901"/>
              <a:gd name="connsiteX3122" fmla="*/ 2266008 w 5177464"/>
              <a:gd name="connsiteY3122" fmla="*/ 2702656 h 3253901"/>
              <a:gd name="connsiteX3123" fmla="*/ 378853 w 5177464"/>
              <a:gd name="connsiteY3123" fmla="*/ 2716851 h 3253901"/>
              <a:gd name="connsiteX3124" fmla="*/ 347559 w 5177464"/>
              <a:gd name="connsiteY3124" fmla="*/ 2703891 h 3253901"/>
              <a:gd name="connsiteX3125" fmla="*/ 347559 w 5177464"/>
              <a:gd name="connsiteY3125" fmla="*/ 2641353 h 3253901"/>
              <a:gd name="connsiteX3126" fmla="*/ 410148 w 5177464"/>
              <a:gd name="connsiteY3126" fmla="*/ 2641353 h 3253901"/>
              <a:gd name="connsiteX3127" fmla="*/ 410148 w 5177464"/>
              <a:gd name="connsiteY3127" fmla="*/ 2703891 h 3253901"/>
              <a:gd name="connsiteX3128" fmla="*/ 378853 w 5177464"/>
              <a:gd name="connsiteY3128" fmla="*/ 2716851 h 3253901"/>
              <a:gd name="connsiteX3129" fmla="*/ 588858 w 5177464"/>
              <a:gd name="connsiteY3129" fmla="*/ 2716851 h 3253901"/>
              <a:gd name="connsiteX3130" fmla="*/ 557563 w 5177464"/>
              <a:gd name="connsiteY3130" fmla="*/ 2703891 h 3253901"/>
              <a:gd name="connsiteX3131" fmla="*/ 557563 w 5177464"/>
              <a:gd name="connsiteY3131" fmla="*/ 2641353 h 3253901"/>
              <a:gd name="connsiteX3132" fmla="*/ 620153 w 5177464"/>
              <a:gd name="connsiteY3132" fmla="*/ 2641353 h 3253901"/>
              <a:gd name="connsiteX3133" fmla="*/ 620153 w 5177464"/>
              <a:gd name="connsiteY3133" fmla="*/ 2703891 h 3253901"/>
              <a:gd name="connsiteX3134" fmla="*/ 588858 w 5177464"/>
              <a:gd name="connsiteY3134" fmla="*/ 2716851 h 3253901"/>
              <a:gd name="connsiteX3135" fmla="*/ 4572347 w 5177464"/>
              <a:gd name="connsiteY3135" fmla="*/ 2716851 h 3253901"/>
              <a:gd name="connsiteX3136" fmla="*/ 4541052 w 5177464"/>
              <a:gd name="connsiteY3136" fmla="*/ 2703891 h 3253901"/>
              <a:gd name="connsiteX3137" fmla="*/ 4541052 w 5177464"/>
              <a:gd name="connsiteY3137" fmla="*/ 2641353 h 3253901"/>
              <a:gd name="connsiteX3138" fmla="*/ 4603641 w 5177464"/>
              <a:gd name="connsiteY3138" fmla="*/ 2641353 h 3253901"/>
              <a:gd name="connsiteX3139" fmla="*/ 4603641 w 5177464"/>
              <a:gd name="connsiteY3139" fmla="*/ 2703891 h 3253901"/>
              <a:gd name="connsiteX3140" fmla="*/ 4572347 w 5177464"/>
              <a:gd name="connsiteY3140" fmla="*/ 2716851 h 3253901"/>
              <a:gd name="connsiteX3141" fmla="*/ 4782351 w 5177464"/>
              <a:gd name="connsiteY3141" fmla="*/ 2716851 h 3253901"/>
              <a:gd name="connsiteX3142" fmla="*/ 4751056 w 5177464"/>
              <a:gd name="connsiteY3142" fmla="*/ 2703891 h 3253901"/>
              <a:gd name="connsiteX3143" fmla="*/ 4751056 w 5177464"/>
              <a:gd name="connsiteY3143" fmla="*/ 2641353 h 3253901"/>
              <a:gd name="connsiteX3144" fmla="*/ 4813645 w 5177464"/>
              <a:gd name="connsiteY3144" fmla="*/ 2641353 h 3253901"/>
              <a:gd name="connsiteX3145" fmla="*/ 4813645 w 5177464"/>
              <a:gd name="connsiteY3145" fmla="*/ 2703891 h 3253901"/>
              <a:gd name="connsiteX3146" fmla="*/ 4782351 w 5177464"/>
              <a:gd name="connsiteY3146" fmla="*/ 2716851 h 3253901"/>
              <a:gd name="connsiteX3147" fmla="*/ 2894784 w 5177464"/>
              <a:gd name="connsiteY3147" fmla="*/ 2731868 h 3253901"/>
              <a:gd name="connsiteX3148" fmla="*/ 2852784 w 5177464"/>
              <a:gd name="connsiteY3148" fmla="*/ 2714588 h 3253901"/>
              <a:gd name="connsiteX3149" fmla="*/ 2852784 w 5177464"/>
              <a:gd name="connsiteY3149" fmla="*/ 2630656 h 3253901"/>
              <a:gd name="connsiteX3150" fmla="*/ 2936785 w 5177464"/>
              <a:gd name="connsiteY3150" fmla="*/ 2630656 h 3253901"/>
              <a:gd name="connsiteX3151" fmla="*/ 2936785 w 5177464"/>
              <a:gd name="connsiteY3151" fmla="*/ 2714588 h 3253901"/>
              <a:gd name="connsiteX3152" fmla="*/ 2894784 w 5177464"/>
              <a:gd name="connsiteY3152" fmla="*/ 2731868 h 3253901"/>
              <a:gd name="connsiteX3153" fmla="*/ 3104788 w 5177464"/>
              <a:gd name="connsiteY3153" fmla="*/ 2731868 h 3253901"/>
              <a:gd name="connsiteX3154" fmla="*/ 3062788 w 5177464"/>
              <a:gd name="connsiteY3154" fmla="*/ 2714588 h 3253901"/>
              <a:gd name="connsiteX3155" fmla="*/ 3062788 w 5177464"/>
              <a:gd name="connsiteY3155" fmla="*/ 2630656 h 3253901"/>
              <a:gd name="connsiteX3156" fmla="*/ 3146789 w 5177464"/>
              <a:gd name="connsiteY3156" fmla="*/ 2630656 h 3253901"/>
              <a:gd name="connsiteX3157" fmla="*/ 3146789 w 5177464"/>
              <a:gd name="connsiteY3157" fmla="*/ 2714588 h 3253901"/>
              <a:gd name="connsiteX3158" fmla="*/ 3104788 w 5177464"/>
              <a:gd name="connsiteY3158" fmla="*/ 2731868 h 3253901"/>
              <a:gd name="connsiteX3159" fmla="*/ 3733978 w 5177464"/>
              <a:gd name="connsiteY3159" fmla="*/ 2731868 h 3253901"/>
              <a:gd name="connsiteX3160" fmla="*/ 3691976 w 5177464"/>
              <a:gd name="connsiteY3160" fmla="*/ 2714588 h 3253901"/>
              <a:gd name="connsiteX3161" fmla="*/ 3691976 w 5177464"/>
              <a:gd name="connsiteY3161" fmla="*/ 2630656 h 3253901"/>
              <a:gd name="connsiteX3162" fmla="*/ 3775978 w 5177464"/>
              <a:gd name="connsiteY3162" fmla="*/ 2630656 h 3253901"/>
              <a:gd name="connsiteX3163" fmla="*/ 3775978 w 5177464"/>
              <a:gd name="connsiteY3163" fmla="*/ 2714588 h 3253901"/>
              <a:gd name="connsiteX3164" fmla="*/ 3733978 w 5177464"/>
              <a:gd name="connsiteY3164" fmla="*/ 2731868 h 3253901"/>
              <a:gd name="connsiteX3165" fmla="*/ 3943158 w 5177464"/>
              <a:gd name="connsiteY3165" fmla="*/ 2731868 h 3253901"/>
              <a:gd name="connsiteX3166" fmla="*/ 3901157 w 5177464"/>
              <a:gd name="connsiteY3166" fmla="*/ 2714588 h 3253901"/>
              <a:gd name="connsiteX3167" fmla="*/ 3901157 w 5177464"/>
              <a:gd name="connsiteY3167" fmla="*/ 2630656 h 3253901"/>
              <a:gd name="connsiteX3168" fmla="*/ 3985159 w 5177464"/>
              <a:gd name="connsiteY3168" fmla="*/ 2630656 h 3253901"/>
              <a:gd name="connsiteX3169" fmla="*/ 3985159 w 5177464"/>
              <a:gd name="connsiteY3169" fmla="*/ 2714588 h 3253901"/>
              <a:gd name="connsiteX3170" fmla="*/ 3943158 w 5177464"/>
              <a:gd name="connsiteY3170" fmla="*/ 2731868 h 3253901"/>
              <a:gd name="connsiteX3171" fmla="*/ 5167950 w 5177464"/>
              <a:gd name="connsiteY3171" fmla="*/ 2737955 h 3253901"/>
              <a:gd name="connsiteX3172" fmla="*/ 5148828 w 5177464"/>
              <a:gd name="connsiteY3172" fmla="*/ 2725285 h 3253901"/>
              <a:gd name="connsiteX3173" fmla="*/ 5148828 w 5177464"/>
              <a:gd name="connsiteY3173" fmla="*/ 2620782 h 3253901"/>
              <a:gd name="connsiteX3174" fmla="*/ 5173277 w 5177464"/>
              <a:gd name="connsiteY3174" fmla="*/ 2604582 h 3253901"/>
              <a:gd name="connsiteX3175" fmla="*/ 5176946 w 5177464"/>
              <a:gd name="connsiteY3175" fmla="*/ 2603871 h 3253901"/>
              <a:gd name="connsiteX3176" fmla="*/ 798450 w 5177464"/>
              <a:gd name="connsiteY3176" fmla="*/ 2746885 h 3253901"/>
              <a:gd name="connsiteX3177" fmla="*/ 746155 w 5177464"/>
              <a:gd name="connsiteY3177" fmla="*/ 2725285 h 3253901"/>
              <a:gd name="connsiteX3178" fmla="*/ 746155 w 5177464"/>
              <a:gd name="connsiteY3178" fmla="*/ 2620782 h 3253901"/>
              <a:gd name="connsiteX3179" fmla="*/ 850745 w 5177464"/>
              <a:gd name="connsiteY3179" fmla="*/ 2620782 h 3253901"/>
              <a:gd name="connsiteX3180" fmla="*/ 850745 w 5177464"/>
              <a:gd name="connsiteY3180" fmla="*/ 2725285 h 3253901"/>
              <a:gd name="connsiteX3181" fmla="*/ 798450 w 5177464"/>
              <a:gd name="connsiteY3181" fmla="*/ 2746885 h 3253901"/>
              <a:gd name="connsiteX3182" fmla="*/ 1007631 w 5177464"/>
              <a:gd name="connsiteY3182" fmla="*/ 2746885 h 3253901"/>
              <a:gd name="connsiteX3183" fmla="*/ 955335 w 5177464"/>
              <a:gd name="connsiteY3183" fmla="*/ 2725285 h 3253901"/>
              <a:gd name="connsiteX3184" fmla="*/ 955335 w 5177464"/>
              <a:gd name="connsiteY3184" fmla="*/ 2620782 h 3253901"/>
              <a:gd name="connsiteX3185" fmla="*/ 1059926 w 5177464"/>
              <a:gd name="connsiteY3185" fmla="*/ 2620782 h 3253901"/>
              <a:gd name="connsiteX3186" fmla="*/ 1059926 w 5177464"/>
              <a:gd name="connsiteY3186" fmla="*/ 2725285 h 3253901"/>
              <a:gd name="connsiteX3187" fmla="*/ 1007631 w 5177464"/>
              <a:gd name="connsiteY3187" fmla="*/ 2746885 h 3253901"/>
              <a:gd name="connsiteX3188" fmla="*/ 4991943 w 5177464"/>
              <a:gd name="connsiteY3188" fmla="*/ 2746885 h 3253901"/>
              <a:gd name="connsiteX3189" fmla="*/ 4939647 w 5177464"/>
              <a:gd name="connsiteY3189" fmla="*/ 2725285 h 3253901"/>
              <a:gd name="connsiteX3190" fmla="*/ 4939647 w 5177464"/>
              <a:gd name="connsiteY3190" fmla="*/ 2620782 h 3253901"/>
              <a:gd name="connsiteX3191" fmla="*/ 5044238 w 5177464"/>
              <a:gd name="connsiteY3191" fmla="*/ 2620782 h 3253901"/>
              <a:gd name="connsiteX3192" fmla="*/ 5044238 w 5177464"/>
              <a:gd name="connsiteY3192" fmla="*/ 2725285 h 3253901"/>
              <a:gd name="connsiteX3193" fmla="*/ 4991943 w 5177464"/>
              <a:gd name="connsiteY3193" fmla="*/ 2746885 h 3253901"/>
              <a:gd name="connsiteX3194" fmla="*/ 64363 w 5177464"/>
              <a:gd name="connsiteY3194" fmla="*/ 2792142 h 3253901"/>
              <a:gd name="connsiteX3195" fmla="*/ 54377 w 5177464"/>
              <a:gd name="connsiteY3195" fmla="*/ 2787822 h 3253901"/>
              <a:gd name="connsiteX3196" fmla="*/ 54377 w 5177464"/>
              <a:gd name="connsiteY3196" fmla="*/ 2767250 h 3253901"/>
              <a:gd name="connsiteX3197" fmla="*/ 74966 w 5177464"/>
              <a:gd name="connsiteY3197" fmla="*/ 2767250 h 3253901"/>
              <a:gd name="connsiteX3198" fmla="*/ 74966 w 5177464"/>
              <a:gd name="connsiteY3198" fmla="*/ 2787822 h 3253901"/>
              <a:gd name="connsiteX3199" fmla="*/ 64363 w 5177464"/>
              <a:gd name="connsiteY3199" fmla="*/ 2792142 h 3253901"/>
              <a:gd name="connsiteX3200" fmla="*/ 1113044 w 5177464"/>
              <a:gd name="connsiteY3200" fmla="*/ 2792142 h 3253901"/>
              <a:gd name="connsiteX3201" fmla="*/ 1102750 w 5177464"/>
              <a:gd name="connsiteY3201" fmla="*/ 2787822 h 3253901"/>
              <a:gd name="connsiteX3202" fmla="*/ 1102750 w 5177464"/>
              <a:gd name="connsiteY3202" fmla="*/ 2767250 h 3253901"/>
              <a:gd name="connsiteX3203" fmla="*/ 1123339 w 5177464"/>
              <a:gd name="connsiteY3203" fmla="*/ 2767250 h 3253901"/>
              <a:gd name="connsiteX3204" fmla="*/ 1123339 w 5177464"/>
              <a:gd name="connsiteY3204" fmla="*/ 2787822 h 3253901"/>
              <a:gd name="connsiteX3205" fmla="*/ 1113044 w 5177464"/>
              <a:gd name="connsiteY3205" fmla="*/ 2792142 h 3253901"/>
              <a:gd name="connsiteX3206" fmla="*/ 1322225 w 5177464"/>
              <a:gd name="connsiteY3206" fmla="*/ 2792142 h 3253901"/>
              <a:gd name="connsiteX3207" fmla="*/ 1311931 w 5177464"/>
              <a:gd name="connsiteY3207" fmla="*/ 2787822 h 3253901"/>
              <a:gd name="connsiteX3208" fmla="*/ 1311931 w 5177464"/>
              <a:gd name="connsiteY3208" fmla="*/ 2767250 h 3253901"/>
              <a:gd name="connsiteX3209" fmla="*/ 1332519 w 5177464"/>
              <a:gd name="connsiteY3209" fmla="*/ 2767250 h 3253901"/>
              <a:gd name="connsiteX3210" fmla="*/ 1332519 w 5177464"/>
              <a:gd name="connsiteY3210" fmla="*/ 2787822 h 3253901"/>
              <a:gd name="connsiteX3211" fmla="*/ 1322225 w 5177464"/>
              <a:gd name="connsiteY3211" fmla="*/ 2792142 h 3253901"/>
              <a:gd name="connsiteX3212" fmla="*/ 1532229 w 5177464"/>
              <a:gd name="connsiteY3212" fmla="*/ 2792142 h 3253901"/>
              <a:gd name="connsiteX3213" fmla="*/ 1521935 w 5177464"/>
              <a:gd name="connsiteY3213" fmla="*/ 2787822 h 3253901"/>
              <a:gd name="connsiteX3214" fmla="*/ 1521935 w 5177464"/>
              <a:gd name="connsiteY3214" fmla="*/ 2767250 h 3253901"/>
              <a:gd name="connsiteX3215" fmla="*/ 1542523 w 5177464"/>
              <a:gd name="connsiteY3215" fmla="*/ 2767250 h 3253901"/>
              <a:gd name="connsiteX3216" fmla="*/ 1542523 w 5177464"/>
              <a:gd name="connsiteY3216" fmla="*/ 2787822 h 3253901"/>
              <a:gd name="connsiteX3217" fmla="*/ 1532229 w 5177464"/>
              <a:gd name="connsiteY3217" fmla="*/ 2792142 h 3253901"/>
              <a:gd name="connsiteX3218" fmla="*/ 1741409 w 5177464"/>
              <a:gd name="connsiteY3218" fmla="*/ 2792142 h 3253901"/>
              <a:gd name="connsiteX3219" fmla="*/ 1731115 w 5177464"/>
              <a:gd name="connsiteY3219" fmla="*/ 2787822 h 3253901"/>
              <a:gd name="connsiteX3220" fmla="*/ 1731115 w 5177464"/>
              <a:gd name="connsiteY3220" fmla="*/ 2767250 h 3253901"/>
              <a:gd name="connsiteX3221" fmla="*/ 1751704 w 5177464"/>
              <a:gd name="connsiteY3221" fmla="*/ 2767250 h 3253901"/>
              <a:gd name="connsiteX3222" fmla="*/ 1751704 w 5177464"/>
              <a:gd name="connsiteY3222" fmla="*/ 2787822 h 3253901"/>
              <a:gd name="connsiteX3223" fmla="*/ 1741409 w 5177464"/>
              <a:gd name="connsiteY3223" fmla="*/ 2792142 h 3253901"/>
              <a:gd name="connsiteX3224" fmla="*/ 2580602 w 5177464"/>
              <a:gd name="connsiteY3224" fmla="*/ 2792142 h 3253901"/>
              <a:gd name="connsiteX3225" fmla="*/ 2570308 w 5177464"/>
              <a:gd name="connsiteY3225" fmla="*/ 2787822 h 3253901"/>
              <a:gd name="connsiteX3226" fmla="*/ 2570308 w 5177464"/>
              <a:gd name="connsiteY3226" fmla="*/ 2767250 h 3253901"/>
              <a:gd name="connsiteX3227" fmla="*/ 2590896 w 5177464"/>
              <a:gd name="connsiteY3227" fmla="*/ 2767250 h 3253901"/>
              <a:gd name="connsiteX3228" fmla="*/ 2590896 w 5177464"/>
              <a:gd name="connsiteY3228" fmla="*/ 2787822 h 3253901"/>
              <a:gd name="connsiteX3229" fmla="*/ 2580602 w 5177464"/>
              <a:gd name="connsiteY3229" fmla="*/ 2792142 h 3253901"/>
              <a:gd name="connsiteX3230" fmla="*/ 3418972 w 5177464"/>
              <a:gd name="connsiteY3230" fmla="*/ 2792142 h 3253901"/>
              <a:gd name="connsiteX3231" fmla="*/ 3408677 w 5177464"/>
              <a:gd name="connsiteY3231" fmla="*/ 2787822 h 3253901"/>
              <a:gd name="connsiteX3232" fmla="*/ 3408677 w 5177464"/>
              <a:gd name="connsiteY3232" fmla="*/ 2767250 h 3253901"/>
              <a:gd name="connsiteX3233" fmla="*/ 3429266 w 5177464"/>
              <a:gd name="connsiteY3233" fmla="*/ 2767250 h 3253901"/>
              <a:gd name="connsiteX3234" fmla="*/ 3429266 w 5177464"/>
              <a:gd name="connsiteY3234" fmla="*/ 2787822 h 3253901"/>
              <a:gd name="connsiteX3235" fmla="*/ 3418972 w 5177464"/>
              <a:gd name="connsiteY3235" fmla="*/ 2792142 h 3253901"/>
              <a:gd name="connsiteX3236" fmla="*/ 4258164 w 5177464"/>
              <a:gd name="connsiteY3236" fmla="*/ 2792142 h 3253901"/>
              <a:gd name="connsiteX3237" fmla="*/ 4247869 w 5177464"/>
              <a:gd name="connsiteY3237" fmla="*/ 2787822 h 3253901"/>
              <a:gd name="connsiteX3238" fmla="*/ 4247869 w 5177464"/>
              <a:gd name="connsiteY3238" fmla="*/ 2767250 h 3253901"/>
              <a:gd name="connsiteX3239" fmla="*/ 4268458 w 5177464"/>
              <a:gd name="connsiteY3239" fmla="*/ 2767250 h 3253901"/>
              <a:gd name="connsiteX3240" fmla="*/ 4268458 w 5177464"/>
              <a:gd name="connsiteY3240" fmla="*/ 2787822 h 3253901"/>
              <a:gd name="connsiteX3241" fmla="*/ 4258164 w 5177464"/>
              <a:gd name="connsiteY3241" fmla="*/ 2792142 h 3253901"/>
              <a:gd name="connsiteX3242" fmla="*/ 1951413 w 5177464"/>
              <a:gd name="connsiteY3242" fmla="*/ 2807159 h 3253901"/>
              <a:gd name="connsiteX3243" fmla="*/ 1930413 w 5177464"/>
              <a:gd name="connsiteY3243" fmla="*/ 2798519 h 3253901"/>
              <a:gd name="connsiteX3244" fmla="*/ 1930413 w 5177464"/>
              <a:gd name="connsiteY3244" fmla="*/ 2756553 h 3253901"/>
              <a:gd name="connsiteX3245" fmla="*/ 1972414 w 5177464"/>
              <a:gd name="connsiteY3245" fmla="*/ 2756553 h 3253901"/>
              <a:gd name="connsiteX3246" fmla="*/ 1972414 w 5177464"/>
              <a:gd name="connsiteY3246" fmla="*/ 2798519 h 3253901"/>
              <a:gd name="connsiteX3247" fmla="*/ 1951413 w 5177464"/>
              <a:gd name="connsiteY3247" fmla="*/ 2807159 h 3253901"/>
              <a:gd name="connsiteX3248" fmla="*/ 2161417 w 5177464"/>
              <a:gd name="connsiteY3248" fmla="*/ 2807159 h 3253901"/>
              <a:gd name="connsiteX3249" fmla="*/ 2140417 w 5177464"/>
              <a:gd name="connsiteY3249" fmla="*/ 2798519 h 3253901"/>
              <a:gd name="connsiteX3250" fmla="*/ 2140417 w 5177464"/>
              <a:gd name="connsiteY3250" fmla="*/ 2756553 h 3253901"/>
              <a:gd name="connsiteX3251" fmla="*/ 2182418 w 5177464"/>
              <a:gd name="connsiteY3251" fmla="*/ 2756553 h 3253901"/>
              <a:gd name="connsiteX3252" fmla="*/ 2182418 w 5177464"/>
              <a:gd name="connsiteY3252" fmla="*/ 2798519 h 3253901"/>
              <a:gd name="connsiteX3253" fmla="*/ 2161417 w 5177464"/>
              <a:gd name="connsiteY3253" fmla="*/ 2807159 h 3253901"/>
              <a:gd name="connsiteX3254" fmla="*/ 2370598 w 5177464"/>
              <a:gd name="connsiteY3254" fmla="*/ 2807159 h 3253901"/>
              <a:gd name="connsiteX3255" fmla="*/ 2349598 w 5177464"/>
              <a:gd name="connsiteY3255" fmla="*/ 2798519 h 3253901"/>
              <a:gd name="connsiteX3256" fmla="*/ 2349598 w 5177464"/>
              <a:gd name="connsiteY3256" fmla="*/ 2756553 h 3253901"/>
              <a:gd name="connsiteX3257" fmla="*/ 2391599 w 5177464"/>
              <a:gd name="connsiteY3257" fmla="*/ 2756553 h 3253901"/>
              <a:gd name="connsiteX3258" fmla="*/ 2391599 w 5177464"/>
              <a:gd name="connsiteY3258" fmla="*/ 2798519 h 3253901"/>
              <a:gd name="connsiteX3259" fmla="*/ 2370598 w 5177464"/>
              <a:gd name="connsiteY3259" fmla="*/ 2807159 h 3253901"/>
              <a:gd name="connsiteX3260" fmla="*/ 274263 w 5177464"/>
              <a:gd name="connsiteY3260" fmla="*/ 2821353 h 3253901"/>
              <a:gd name="connsiteX3261" fmla="*/ 242969 w 5177464"/>
              <a:gd name="connsiteY3261" fmla="*/ 2808393 h 3253901"/>
              <a:gd name="connsiteX3262" fmla="*/ 242969 w 5177464"/>
              <a:gd name="connsiteY3262" fmla="*/ 2745856 h 3253901"/>
              <a:gd name="connsiteX3263" fmla="*/ 305558 w 5177464"/>
              <a:gd name="connsiteY3263" fmla="*/ 2745856 h 3253901"/>
              <a:gd name="connsiteX3264" fmla="*/ 305558 w 5177464"/>
              <a:gd name="connsiteY3264" fmla="*/ 2808393 h 3253901"/>
              <a:gd name="connsiteX3265" fmla="*/ 274263 w 5177464"/>
              <a:gd name="connsiteY3265" fmla="*/ 2821353 h 3253901"/>
              <a:gd name="connsiteX3266" fmla="*/ 484267 w 5177464"/>
              <a:gd name="connsiteY3266" fmla="*/ 2821353 h 3253901"/>
              <a:gd name="connsiteX3267" fmla="*/ 452973 w 5177464"/>
              <a:gd name="connsiteY3267" fmla="*/ 2808393 h 3253901"/>
              <a:gd name="connsiteX3268" fmla="*/ 452973 w 5177464"/>
              <a:gd name="connsiteY3268" fmla="*/ 2745856 h 3253901"/>
              <a:gd name="connsiteX3269" fmla="*/ 515562 w 5177464"/>
              <a:gd name="connsiteY3269" fmla="*/ 2745856 h 3253901"/>
              <a:gd name="connsiteX3270" fmla="*/ 515562 w 5177464"/>
              <a:gd name="connsiteY3270" fmla="*/ 2808393 h 3253901"/>
              <a:gd name="connsiteX3271" fmla="*/ 484267 w 5177464"/>
              <a:gd name="connsiteY3271" fmla="*/ 2821353 h 3253901"/>
              <a:gd name="connsiteX3272" fmla="*/ 693448 w 5177464"/>
              <a:gd name="connsiteY3272" fmla="*/ 2821353 h 3253901"/>
              <a:gd name="connsiteX3273" fmla="*/ 662153 w 5177464"/>
              <a:gd name="connsiteY3273" fmla="*/ 2808393 h 3253901"/>
              <a:gd name="connsiteX3274" fmla="*/ 662153 w 5177464"/>
              <a:gd name="connsiteY3274" fmla="*/ 2745856 h 3253901"/>
              <a:gd name="connsiteX3275" fmla="*/ 724743 w 5177464"/>
              <a:gd name="connsiteY3275" fmla="*/ 2745856 h 3253901"/>
              <a:gd name="connsiteX3276" fmla="*/ 724743 w 5177464"/>
              <a:gd name="connsiteY3276" fmla="*/ 2808393 h 3253901"/>
              <a:gd name="connsiteX3277" fmla="*/ 693448 w 5177464"/>
              <a:gd name="connsiteY3277" fmla="*/ 2821353 h 3253901"/>
              <a:gd name="connsiteX3278" fmla="*/ 4467756 w 5177464"/>
              <a:gd name="connsiteY3278" fmla="*/ 2821353 h 3253901"/>
              <a:gd name="connsiteX3279" fmla="*/ 4436461 w 5177464"/>
              <a:gd name="connsiteY3279" fmla="*/ 2808393 h 3253901"/>
              <a:gd name="connsiteX3280" fmla="*/ 4436461 w 5177464"/>
              <a:gd name="connsiteY3280" fmla="*/ 2745856 h 3253901"/>
              <a:gd name="connsiteX3281" fmla="*/ 4499051 w 5177464"/>
              <a:gd name="connsiteY3281" fmla="*/ 2745856 h 3253901"/>
              <a:gd name="connsiteX3282" fmla="*/ 4499051 w 5177464"/>
              <a:gd name="connsiteY3282" fmla="*/ 2808393 h 3253901"/>
              <a:gd name="connsiteX3283" fmla="*/ 4467756 w 5177464"/>
              <a:gd name="connsiteY3283" fmla="*/ 2821353 h 3253901"/>
              <a:gd name="connsiteX3284" fmla="*/ 4676937 w 5177464"/>
              <a:gd name="connsiteY3284" fmla="*/ 2821353 h 3253901"/>
              <a:gd name="connsiteX3285" fmla="*/ 4645642 w 5177464"/>
              <a:gd name="connsiteY3285" fmla="*/ 2808393 h 3253901"/>
              <a:gd name="connsiteX3286" fmla="*/ 4645642 w 5177464"/>
              <a:gd name="connsiteY3286" fmla="*/ 2745856 h 3253901"/>
              <a:gd name="connsiteX3287" fmla="*/ 4708231 w 5177464"/>
              <a:gd name="connsiteY3287" fmla="*/ 2745856 h 3253901"/>
              <a:gd name="connsiteX3288" fmla="*/ 4708231 w 5177464"/>
              <a:gd name="connsiteY3288" fmla="*/ 2808393 h 3253901"/>
              <a:gd name="connsiteX3289" fmla="*/ 4676937 w 5177464"/>
              <a:gd name="connsiteY3289" fmla="*/ 2821353 h 3253901"/>
              <a:gd name="connsiteX3290" fmla="*/ 4886941 w 5177464"/>
              <a:gd name="connsiteY3290" fmla="*/ 2821353 h 3253901"/>
              <a:gd name="connsiteX3291" fmla="*/ 4855646 w 5177464"/>
              <a:gd name="connsiteY3291" fmla="*/ 2808393 h 3253901"/>
              <a:gd name="connsiteX3292" fmla="*/ 4855646 w 5177464"/>
              <a:gd name="connsiteY3292" fmla="*/ 2745856 h 3253901"/>
              <a:gd name="connsiteX3293" fmla="*/ 4918235 w 5177464"/>
              <a:gd name="connsiteY3293" fmla="*/ 2745856 h 3253901"/>
              <a:gd name="connsiteX3294" fmla="*/ 4918235 w 5177464"/>
              <a:gd name="connsiteY3294" fmla="*/ 2808393 h 3253901"/>
              <a:gd name="connsiteX3295" fmla="*/ 4886941 w 5177464"/>
              <a:gd name="connsiteY3295" fmla="*/ 2821353 h 3253901"/>
              <a:gd name="connsiteX3296" fmla="*/ 2790194 w 5177464"/>
              <a:gd name="connsiteY3296" fmla="*/ 2837193 h 3253901"/>
              <a:gd name="connsiteX3297" fmla="*/ 2748194 w 5177464"/>
              <a:gd name="connsiteY3297" fmla="*/ 2819914 h 3253901"/>
              <a:gd name="connsiteX3298" fmla="*/ 2748194 w 5177464"/>
              <a:gd name="connsiteY3298" fmla="*/ 2735982 h 3253901"/>
              <a:gd name="connsiteX3299" fmla="*/ 2832195 w 5177464"/>
              <a:gd name="connsiteY3299" fmla="*/ 2735982 h 3253901"/>
              <a:gd name="connsiteX3300" fmla="*/ 2832195 w 5177464"/>
              <a:gd name="connsiteY3300" fmla="*/ 2819914 h 3253901"/>
              <a:gd name="connsiteX3301" fmla="*/ 2790194 w 5177464"/>
              <a:gd name="connsiteY3301" fmla="*/ 2837193 h 3253901"/>
              <a:gd name="connsiteX3302" fmla="*/ 3000198 w 5177464"/>
              <a:gd name="connsiteY3302" fmla="*/ 2837193 h 3253901"/>
              <a:gd name="connsiteX3303" fmla="*/ 2958198 w 5177464"/>
              <a:gd name="connsiteY3303" fmla="*/ 2819914 h 3253901"/>
              <a:gd name="connsiteX3304" fmla="*/ 2958198 w 5177464"/>
              <a:gd name="connsiteY3304" fmla="*/ 2735982 h 3253901"/>
              <a:gd name="connsiteX3305" fmla="*/ 3042199 w 5177464"/>
              <a:gd name="connsiteY3305" fmla="*/ 2735982 h 3253901"/>
              <a:gd name="connsiteX3306" fmla="*/ 3042199 w 5177464"/>
              <a:gd name="connsiteY3306" fmla="*/ 2819914 h 3253901"/>
              <a:gd name="connsiteX3307" fmla="*/ 3000198 w 5177464"/>
              <a:gd name="connsiteY3307" fmla="*/ 2837193 h 3253901"/>
              <a:gd name="connsiteX3308" fmla="*/ 3209378 w 5177464"/>
              <a:gd name="connsiteY3308" fmla="*/ 2837193 h 3253901"/>
              <a:gd name="connsiteX3309" fmla="*/ 3167378 w 5177464"/>
              <a:gd name="connsiteY3309" fmla="*/ 2819914 h 3253901"/>
              <a:gd name="connsiteX3310" fmla="*/ 3167378 w 5177464"/>
              <a:gd name="connsiteY3310" fmla="*/ 2735982 h 3253901"/>
              <a:gd name="connsiteX3311" fmla="*/ 3251380 w 5177464"/>
              <a:gd name="connsiteY3311" fmla="*/ 2735982 h 3253901"/>
              <a:gd name="connsiteX3312" fmla="*/ 3251380 w 5177464"/>
              <a:gd name="connsiteY3312" fmla="*/ 2819914 h 3253901"/>
              <a:gd name="connsiteX3313" fmla="*/ 3209378 w 5177464"/>
              <a:gd name="connsiteY3313" fmla="*/ 2837193 h 3253901"/>
              <a:gd name="connsiteX3314" fmla="*/ 3628564 w 5177464"/>
              <a:gd name="connsiteY3314" fmla="*/ 2837193 h 3253901"/>
              <a:gd name="connsiteX3315" fmla="*/ 3586563 w 5177464"/>
              <a:gd name="connsiteY3315" fmla="*/ 2819914 h 3253901"/>
              <a:gd name="connsiteX3316" fmla="*/ 3586563 w 5177464"/>
              <a:gd name="connsiteY3316" fmla="*/ 2735982 h 3253901"/>
              <a:gd name="connsiteX3317" fmla="*/ 3670564 w 5177464"/>
              <a:gd name="connsiteY3317" fmla="*/ 2735982 h 3253901"/>
              <a:gd name="connsiteX3318" fmla="*/ 3670564 w 5177464"/>
              <a:gd name="connsiteY3318" fmla="*/ 2819914 h 3253901"/>
              <a:gd name="connsiteX3319" fmla="*/ 3628564 w 5177464"/>
              <a:gd name="connsiteY3319" fmla="*/ 2837193 h 3253901"/>
              <a:gd name="connsiteX3320" fmla="*/ 3838568 w 5177464"/>
              <a:gd name="connsiteY3320" fmla="*/ 2837193 h 3253901"/>
              <a:gd name="connsiteX3321" fmla="*/ 3796567 w 5177464"/>
              <a:gd name="connsiteY3321" fmla="*/ 2819914 h 3253901"/>
              <a:gd name="connsiteX3322" fmla="*/ 3796567 w 5177464"/>
              <a:gd name="connsiteY3322" fmla="*/ 2735982 h 3253901"/>
              <a:gd name="connsiteX3323" fmla="*/ 3880568 w 5177464"/>
              <a:gd name="connsiteY3323" fmla="*/ 2735982 h 3253901"/>
              <a:gd name="connsiteX3324" fmla="*/ 3880568 w 5177464"/>
              <a:gd name="connsiteY3324" fmla="*/ 2819914 h 3253901"/>
              <a:gd name="connsiteX3325" fmla="*/ 3838568 w 5177464"/>
              <a:gd name="connsiteY3325" fmla="*/ 2837193 h 3253901"/>
              <a:gd name="connsiteX3326" fmla="*/ 4048572 w 5177464"/>
              <a:gd name="connsiteY3326" fmla="*/ 2837193 h 3253901"/>
              <a:gd name="connsiteX3327" fmla="*/ 4006571 w 5177464"/>
              <a:gd name="connsiteY3327" fmla="*/ 2819914 h 3253901"/>
              <a:gd name="connsiteX3328" fmla="*/ 4006571 w 5177464"/>
              <a:gd name="connsiteY3328" fmla="*/ 2735982 h 3253901"/>
              <a:gd name="connsiteX3329" fmla="*/ 4090572 w 5177464"/>
              <a:gd name="connsiteY3329" fmla="*/ 2735982 h 3253901"/>
              <a:gd name="connsiteX3330" fmla="*/ 4090572 w 5177464"/>
              <a:gd name="connsiteY3330" fmla="*/ 2819914 h 3253901"/>
              <a:gd name="connsiteX3331" fmla="*/ 4048572 w 5177464"/>
              <a:gd name="connsiteY3331" fmla="*/ 2837193 h 3253901"/>
              <a:gd name="connsiteX3332" fmla="*/ 903040 w 5177464"/>
              <a:gd name="connsiteY3332" fmla="*/ 2851388 h 3253901"/>
              <a:gd name="connsiteX3333" fmla="*/ 850745 w 5177464"/>
              <a:gd name="connsiteY3333" fmla="*/ 2829788 h 3253901"/>
              <a:gd name="connsiteX3334" fmla="*/ 850745 w 5177464"/>
              <a:gd name="connsiteY3334" fmla="*/ 2725285 h 3253901"/>
              <a:gd name="connsiteX3335" fmla="*/ 955335 w 5177464"/>
              <a:gd name="connsiteY3335" fmla="*/ 2725285 h 3253901"/>
              <a:gd name="connsiteX3336" fmla="*/ 955335 w 5177464"/>
              <a:gd name="connsiteY3336" fmla="*/ 2829788 h 3253901"/>
              <a:gd name="connsiteX3337" fmla="*/ 903040 w 5177464"/>
              <a:gd name="connsiteY3337" fmla="*/ 2851388 h 3253901"/>
              <a:gd name="connsiteX3338" fmla="*/ 5096533 w 5177464"/>
              <a:gd name="connsiteY3338" fmla="*/ 2851388 h 3253901"/>
              <a:gd name="connsiteX3339" fmla="*/ 5044238 w 5177464"/>
              <a:gd name="connsiteY3339" fmla="*/ 2829788 h 3253901"/>
              <a:gd name="connsiteX3340" fmla="*/ 5044238 w 5177464"/>
              <a:gd name="connsiteY3340" fmla="*/ 2725285 h 3253901"/>
              <a:gd name="connsiteX3341" fmla="*/ 5148828 w 5177464"/>
              <a:gd name="connsiteY3341" fmla="*/ 2725285 h 3253901"/>
              <a:gd name="connsiteX3342" fmla="*/ 5166013 w 5177464"/>
              <a:gd name="connsiteY3342" fmla="*/ 2766822 h 3253901"/>
              <a:gd name="connsiteX3343" fmla="*/ 5164297 w 5177464"/>
              <a:gd name="connsiteY3343" fmla="*/ 2792400 h 3253901"/>
              <a:gd name="connsiteX3344" fmla="*/ 5148828 w 5177464"/>
              <a:gd name="connsiteY3344" fmla="*/ 2829788 h 3253901"/>
              <a:gd name="connsiteX3345" fmla="*/ 5096533 w 5177464"/>
              <a:gd name="connsiteY3345" fmla="*/ 2851388 h 3253901"/>
              <a:gd name="connsiteX3346" fmla="*/ 1096 w 5177464"/>
              <a:gd name="connsiteY3346" fmla="*/ 2889293 h 3253901"/>
              <a:gd name="connsiteX3347" fmla="*/ 0 w 5177464"/>
              <a:gd name="connsiteY3347" fmla="*/ 2872965 h 3253901"/>
              <a:gd name="connsiteX3348" fmla="*/ 3934 w 5177464"/>
              <a:gd name="connsiteY3348" fmla="*/ 2882451 h 3253901"/>
              <a:gd name="connsiteX3349" fmla="*/ 1007631 w 5177464"/>
              <a:gd name="connsiteY3349" fmla="*/ 2896645 h 3253901"/>
              <a:gd name="connsiteX3350" fmla="*/ 997336 w 5177464"/>
              <a:gd name="connsiteY3350" fmla="*/ 2892325 h 3253901"/>
              <a:gd name="connsiteX3351" fmla="*/ 997336 w 5177464"/>
              <a:gd name="connsiteY3351" fmla="*/ 2871753 h 3253901"/>
              <a:gd name="connsiteX3352" fmla="*/ 1017925 w 5177464"/>
              <a:gd name="connsiteY3352" fmla="*/ 2871753 h 3253901"/>
              <a:gd name="connsiteX3353" fmla="*/ 1017925 w 5177464"/>
              <a:gd name="connsiteY3353" fmla="*/ 2892325 h 3253901"/>
              <a:gd name="connsiteX3354" fmla="*/ 1007631 w 5177464"/>
              <a:gd name="connsiteY3354" fmla="*/ 2896645 h 3253901"/>
              <a:gd name="connsiteX3355" fmla="*/ 1217634 w 5177464"/>
              <a:gd name="connsiteY3355" fmla="*/ 2896645 h 3253901"/>
              <a:gd name="connsiteX3356" fmla="*/ 1207340 w 5177464"/>
              <a:gd name="connsiteY3356" fmla="*/ 2892325 h 3253901"/>
              <a:gd name="connsiteX3357" fmla="*/ 1207340 w 5177464"/>
              <a:gd name="connsiteY3357" fmla="*/ 2871753 h 3253901"/>
              <a:gd name="connsiteX3358" fmla="*/ 1227929 w 5177464"/>
              <a:gd name="connsiteY3358" fmla="*/ 2871753 h 3253901"/>
              <a:gd name="connsiteX3359" fmla="*/ 1227929 w 5177464"/>
              <a:gd name="connsiteY3359" fmla="*/ 2892325 h 3253901"/>
              <a:gd name="connsiteX3360" fmla="*/ 1217634 w 5177464"/>
              <a:gd name="connsiteY3360" fmla="*/ 2896645 h 3253901"/>
              <a:gd name="connsiteX3361" fmla="*/ 1426815 w 5177464"/>
              <a:gd name="connsiteY3361" fmla="*/ 2897468 h 3253901"/>
              <a:gd name="connsiteX3362" fmla="*/ 1416521 w 5177464"/>
              <a:gd name="connsiteY3362" fmla="*/ 2893148 h 3253901"/>
              <a:gd name="connsiteX3363" fmla="*/ 1416521 w 5177464"/>
              <a:gd name="connsiteY3363" fmla="*/ 2872576 h 3253901"/>
              <a:gd name="connsiteX3364" fmla="*/ 1437109 w 5177464"/>
              <a:gd name="connsiteY3364" fmla="*/ 2872576 h 3253901"/>
              <a:gd name="connsiteX3365" fmla="*/ 1437109 w 5177464"/>
              <a:gd name="connsiteY3365" fmla="*/ 2893148 h 3253901"/>
              <a:gd name="connsiteX3366" fmla="*/ 1426815 w 5177464"/>
              <a:gd name="connsiteY3366" fmla="*/ 2897468 h 3253901"/>
              <a:gd name="connsiteX3367" fmla="*/ 1636820 w 5177464"/>
              <a:gd name="connsiteY3367" fmla="*/ 2897468 h 3253901"/>
              <a:gd name="connsiteX3368" fmla="*/ 1626525 w 5177464"/>
              <a:gd name="connsiteY3368" fmla="*/ 2893148 h 3253901"/>
              <a:gd name="connsiteX3369" fmla="*/ 1626525 w 5177464"/>
              <a:gd name="connsiteY3369" fmla="*/ 2872576 h 3253901"/>
              <a:gd name="connsiteX3370" fmla="*/ 1647114 w 5177464"/>
              <a:gd name="connsiteY3370" fmla="*/ 2872576 h 3253901"/>
              <a:gd name="connsiteX3371" fmla="*/ 1647114 w 5177464"/>
              <a:gd name="connsiteY3371" fmla="*/ 2893148 h 3253901"/>
              <a:gd name="connsiteX3372" fmla="*/ 1636820 w 5177464"/>
              <a:gd name="connsiteY3372" fmla="*/ 2897468 h 3253901"/>
              <a:gd name="connsiteX3373" fmla="*/ 1846823 w 5177464"/>
              <a:gd name="connsiteY3373" fmla="*/ 2911662 h 3253901"/>
              <a:gd name="connsiteX3374" fmla="*/ 1825823 w 5177464"/>
              <a:gd name="connsiteY3374" fmla="*/ 2903022 h 3253901"/>
              <a:gd name="connsiteX3375" fmla="*/ 1825823 w 5177464"/>
              <a:gd name="connsiteY3375" fmla="*/ 2861056 h 3253901"/>
              <a:gd name="connsiteX3376" fmla="*/ 1867824 w 5177464"/>
              <a:gd name="connsiteY3376" fmla="*/ 2861056 h 3253901"/>
              <a:gd name="connsiteX3377" fmla="*/ 1867824 w 5177464"/>
              <a:gd name="connsiteY3377" fmla="*/ 2903022 h 3253901"/>
              <a:gd name="connsiteX3378" fmla="*/ 1846823 w 5177464"/>
              <a:gd name="connsiteY3378" fmla="*/ 2911662 h 3253901"/>
              <a:gd name="connsiteX3379" fmla="*/ 2476012 w 5177464"/>
              <a:gd name="connsiteY3379" fmla="*/ 2911662 h 3253901"/>
              <a:gd name="connsiteX3380" fmla="*/ 2455011 w 5177464"/>
              <a:gd name="connsiteY3380" fmla="*/ 2903022 h 3253901"/>
              <a:gd name="connsiteX3381" fmla="*/ 2455011 w 5177464"/>
              <a:gd name="connsiteY3381" fmla="*/ 2861056 h 3253901"/>
              <a:gd name="connsiteX3382" fmla="*/ 2497012 w 5177464"/>
              <a:gd name="connsiteY3382" fmla="*/ 2861056 h 3253901"/>
              <a:gd name="connsiteX3383" fmla="*/ 2497012 w 5177464"/>
              <a:gd name="connsiteY3383" fmla="*/ 2903022 h 3253901"/>
              <a:gd name="connsiteX3384" fmla="*/ 2476012 w 5177464"/>
              <a:gd name="connsiteY3384" fmla="*/ 2911662 h 3253901"/>
              <a:gd name="connsiteX3385" fmla="*/ 2056004 w 5177464"/>
              <a:gd name="connsiteY3385" fmla="*/ 2912485 h 3253901"/>
              <a:gd name="connsiteX3386" fmla="*/ 2035003 w 5177464"/>
              <a:gd name="connsiteY3386" fmla="*/ 2903845 h 3253901"/>
              <a:gd name="connsiteX3387" fmla="*/ 2035003 w 5177464"/>
              <a:gd name="connsiteY3387" fmla="*/ 2861879 h 3253901"/>
              <a:gd name="connsiteX3388" fmla="*/ 2077004 w 5177464"/>
              <a:gd name="connsiteY3388" fmla="*/ 2861879 h 3253901"/>
              <a:gd name="connsiteX3389" fmla="*/ 2077004 w 5177464"/>
              <a:gd name="connsiteY3389" fmla="*/ 2903845 h 3253901"/>
              <a:gd name="connsiteX3390" fmla="*/ 2056004 w 5177464"/>
              <a:gd name="connsiteY3390" fmla="*/ 2912485 h 3253901"/>
              <a:gd name="connsiteX3391" fmla="*/ 2266008 w 5177464"/>
              <a:gd name="connsiteY3391" fmla="*/ 2912485 h 3253901"/>
              <a:gd name="connsiteX3392" fmla="*/ 2245007 w 5177464"/>
              <a:gd name="connsiteY3392" fmla="*/ 2903845 h 3253901"/>
              <a:gd name="connsiteX3393" fmla="*/ 2245007 w 5177464"/>
              <a:gd name="connsiteY3393" fmla="*/ 2861879 h 3253901"/>
              <a:gd name="connsiteX3394" fmla="*/ 2287008 w 5177464"/>
              <a:gd name="connsiteY3394" fmla="*/ 2861879 h 3253901"/>
              <a:gd name="connsiteX3395" fmla="*/ 2287008 w 5177464"/>
              <a:gd name="connsiteY3395" fmla="*/ 2903845 h 3253901"/>
              <a:gd name="connsiteX3396" fmla="*/ 2266008 w 5177464"/>
              <a:gd name="connsiteY3396" fmla="*/ 2912485 h 3253901"/>
              <a:gd name="connsiteX3397" fmla="*/ 168849 w 5177464"/>
              <a:gd name="connsiteY3397" fmla="*/ 2926679 h 3253901"/>
              <a:gd name="connsiteX3398" fmla="*/ 137555 w 5177464"/>
              <a:gd name="connsiteY3398" fmla="*/ 2913719 h 3253901"/>
              <a:gd name="connsiteX3399" fmla="*/ 137555 w 5177464"/>
              <a:gd name="connsiteY3399" fmla="*/ 2851182 h 3253901"/>
              <a:gd name="connsiteX3400" fmla="*/ 200144 w 5177464"/>
              <a:gd name="connsiteY3400" fmla="*/ 2851182 h 3253901"/>
              <a:gd name="connsiteX3401" fmla="*/ 200144 w 5177464"/>
              <a:gd name="connsiteY3401" fmla="*/ 2913719 h 3253901"/>
              <a:gd name="connsiteX3402" fmla="*/ 168849 w 5177464"/>
              <a:gd name="connsiteY3402" fmla="*/ 2926679 h 3253901"/>
              <a:gd name="connsiteX3403" fmla="*/ 378853 w 5177464"/>
              <a:gd name="connsiteY3403" fmla="*/ 2926679 h 3253901"/>
              <a:gd name="connsiteX3404" fmla="*/ 347559 w 5177464"/>
              <a:gd name="connsiteY3404" fmla="*/ 2913719 h 3253901"/>
              <a:gd name="connsiteX3405" fmla="*/ 347559 w 5177464"/>
              <a:gd name="connsiteY3405" fmla="*/ 2851182 h 3253901"/>
              <a:gd name="connsiteX3406" fmla="*/ 410148 w 5177464"/>
              <a:gd name="connsiteY3406" fmla="*/ 2851182 h 3253901"/>
              <a:gd name="connsiteX3407" fmla="*/ 410148 w 5177464"/>
              <a:gd name="connsiteY3407" fmla="*/ 2913719 h 3253901"/>
              <a:gd name="connsiteX3408" fmla="*/ 378853 w 5177464"/>
              <a:gd name="connsiteY3408" fmla="*/ 2926679 h 3253901"/>
              <a:gd name="connsiteX3409" fmla="*/ 588858 w 5177464"/>
              <a:gd name="connsiteY3409" fmla="*/ 2926679 h 3253901"/>
              <a:gd name="connsiteX3410" fmla="*/ 557563 w 5177464"/>
              <a:gd name="connsiteY3410" fmla="*/ 2913719 h 3253901"/>
              <a:gd name="connsiteX3411" fmla="*/ 557563 w 5177464"/>
              <a:gd name="connsiteY3411" fmla="*/ 2851182 h 3253901"/>
              <a:gd name="connsiteX3412" fmla="*/ 620153 w 5177464"/>
              <a:gd name="connsiteY3412" fmla="*/ 2851182 h 3253901"/>
              <a:gd name="connsiteX3413" fmla="*/ 620153 w 5177464"/>
              <a:gd name="connsiteY3413" fmla="*/ 2913719 h 3253901"/>
              <a:gd name="connsiteX3414" fmla="*/ 588858 w 5177464"/>
              <a:gd name="connsiteY3414" fmla="*/ 2926679 h 3253901"/>
              <a:gd name="connsiteX3415" fmla="*/ 798038 w 5177464"/>
              <a:gd name="connsiteY3415" fmla="*/ 2926679 h 3253901"/>
              <a:gd name="connsiteX3416" fmla="*/ 766744 w 5177464"/>
              <a:gd name="connsiteY3416" fmla="*/ 2913719 h 3253901"/>
              <a:gd name="connsiteX3417" fmla="*/ 766744 w 5177464"/>
              <a:gd name="connsiteY3417" fmla="*/ 2851182 h 3253901"/>
              <a:gd name="connsiteX3418" fmla="*/ 829333 w 5177464"/>
              <a:gd name="connsiteY3418" fmla="*/ 2851182 h 3253901"/>
              <a:gd name="connsiteX3419" fmla="*/ 829333 w 5177464"/>
              <a:gd name="connsiteY3419" fmla="*/ 2913719 h 3253901"/>
              <a:gd name="connsiteX3420" fmla="*/ 798038 w 5177464"/>
              <a:gd name="connsiteY3420" fmla="*/ 2926679 h 3253901"/>
              <a:gd name="connsiteX3421" fmla="*/ 4362343 w 5177464"/>
              <a:gd name="connsiteY3421" fmla="*/ 2926679 h 3253901"/>
              <a:gd name="connsiteX3422" fmla="*/ 4331048 w 5177464"/>
              <a:gd name="connsiteY3422" fmla="*/ 2913719 h 3253901"/>
              <a:gd name="connsiteX3423" fmla="*/ 4331048 w 5177464"/>
              <a:gd name="connsiteY3423" fmla="*/ 2851182 h 3253901"/>
              <a:gd name="connsiteX3424" fmla="*/ 4393637 w 5177464"/>
              <a:gd name="connsiteY3424" fmla="*/ 2851182 h 3253901"/>
              <a:gd name="connsiteX3425" fmla="*/ 4393637 w 5177464"/>
              <a:gd name="connsiteY3425" fmla="*/ 2913719 h 3253901"/>
              <a:gd name="connsiteX3426" fmla="*/ 4362343 w 5177464"/>
              <a:gd name="connsiteY3426" fmla="*/ 2926679 h 3253901"/>
              <a:gd name="connsiteX3427" fmla="*/ 4572347 w 5177464"/>
              <a:gd name="connsiteY3427" fmla="*/ 2926679 h 3253901"/>
              <a:gd name="connsiteX3428" fmla="*/ 4541052 w 5177464"/>
              <a:gd name="connsiteY3428" fmla="*/ 2913719 h 3253901"/>
              <a:gd name="connsiteX3429" fmla="*/ 4541052 w 5177464"/>
              <a:gd name="connsiteY3429" fmla="*/ 2851182 h 3253901"/>
              <a:gd name="connsiteX3430" fmla="*/ 4603641 w 5177464"/>
              <a:gd name="connsiteY3430" fmla="*/ 2851182 h 3253901"/>
              <a:gd name="connsiteX3431" fmla="*/ 4603641 w 5177464"/>
              <a:gd name="connsiteY3431" fmla="*/ 2913719 h 3253901"/>
              <a:gd name="connsiteX3432" fmla="*/ 4572347 w 5177464"/>
              <a:gd name="connsiteY3432" fmla="*/ 2926679 h 3253901"/>
              <a:gd name="connsiteX3433" fmla="*/ 4782351 w 5177464"/>
              <a:gd name="connsiteY3433" fmla="*/ 2926679 h 3253901"/>
              <a:gd name="connsiteX3434" fmla="*/ 4751056 w 5177464"/>
              <a:gd name="connsiteY3434" fmla="*/ 2913719 h 3253901"/>
              <a:gd name="connsiteX3435" fmla="*/ 4751056 w 5177464"/>
              <a:gd name="connsiteY3435" fmla="*/ 2851182 h 3253901"/>
              <a:gd name="connsiteX3436" fmla="*/ 4813645 w 5177464"/>
              <a:gd name="connsiteY3436" fmla="*/ 2851182 h 3253901"/>
              <a:gd name="connsiteX3437" fmla="*/ 4813645 w 5177464"/>
              <a:gd name="connsiteY3437" fmla="*/ 2913719 h 3253901"/>
              <a:gd name="connsiteX3438" fmla="*/ 4782351 w 5177464"/>
              <a:gd name="connsiteY3438" fmla="*/ 2926679 h 3253901"/>
              <a:gd name="connsiteX3439" fmla="*/ 4991531 w 5177464"/>
              <a:gd name="connsiteY3439" fmla="*/ 2926679 h 3253901"/>
              <a:gd name="connsiteX3440" fmla="*/ 4960236 w 5177464"/>
              <a:gd name="connsiteY3440" fmla="*/ 2913719 h 3253901"/>
              <a:gd name="connsiteX3441" fmla="*/ 4960236 w 5177464"/>
              <a:gd name="connsiteY3441" fmla="*/ 2851182 h 3253901"/>
              <a:gd name="connsiteX3442" fmla="*/ 5022826 w 5177464"/>
              <a:gd name="connsiteY3442" fmla="*/ 2851182 h 3253901"/>
              <a:gd name="connsiteX3443" fmla="*/ 5022826 w 5177464"/>
              <a:gd name="connsiteY3443" fmla="*/ 2913719 h 3253901"/>
              <a:gd name="connsiteX3444" fmla="*/ 4991531 w 5177464"/>
              <a:gd name="connsiteY3444" fmla="*/ 2926679 h 3253901"/>
              <a:gd name="connsiteX3445" fmla="*/ 2685604 w 5177464"/>
              <a:gd name="connsiteY3445" fmla="*/ 2941696 h 3253901"/>
              <a:gd name="connsiteX3446" fmla="*/ 2643603 w 5177464"/>
              <a:gd name="connsiteY3446" fmla="*/ 2924416 h 3253901"/>
              <a:gd name="connsiteX3447" fmla="*/ 2643603 w 5177464"/>
              <a:gd name="connsiteY3447" fmla="*/ 2840485 h 3253901"/>
              <a:gd name="connsiteX3448" fmla="*/ 2727605 w 5177464"/>
              <a:gd name="connsiteY3448" fmla="*/ 2840485 h 3253901"/>
              <a:gd name="connsiteX3449" fmla="*/ 2727605 w 5177464"/>
              <a:gd name="connsiteY3449" fmla="*/ 2924416 h 3253901"/>
              <a:gd name="connsiteX3450" fmla="*/ 2685604 w 5177464"/>
              <a:gd name="connsiteY3450" fmla="*/ 2941696 h 3253901"/>
              <a:gd name="connsiteX3451" fmla="*/ 2894784 w 5177464"/>
              <a:gd name="connsiteY3451" fmla="*/ 2941696 h 3253901"/>
              <a:gd name="connsiteX3452" fmla="*/ 2852784 w 5177464"/>
              <a:gd name="connsiteY3452" fmla="*/ 2924416 h 3253901"/>
              <a:gd name="connsiteX3453" fmla="*/ 2852784 w 5177464"/>
              <a:gd name="connsiteY3453" fmla="*/ 2840485 h 3253901"/>
              <a:gd name="connsiteX3454" fmla="*/ 2936785 w 5177464"/>
              <a:gd name="connsiteY3454" fmla="*/ 2840485 h 3253901"/>
              <a:gd name="connsiteX3455" fmla="*/ 2936785 w 5177464"/>
              <a:gd name="connsiteY3455" fmla="*/ 2924416 h 3253901"/>
              <a:gd name="connsiteX3456" fmla="*/ 2894784 w 5177464"/>
              <a:gd name="connsiteY3456" fmla="*/ 2941696 h 3253901"/>
              <a:gd name="connsiteX3457" fmla="*/ 3104788 w 5177464"/>
              <a:gd name="connsiteY3457" fmla="*/ 2941696 h 3253901"/>
              <a:gd name="connsiteX3458" fmla="*/ 3062788 w 5177464"/>
              <a:gd name="connsiteY3458" fmla="*/ 2924416 h 3253901"/>
              <a:gd name="connsiteX3459" fmla="*/ 3062788 w 5177464"/>
              <a:gd name="connsiteY3459" fmla="*/ 2840485 h 3253901"/>
              <a:gd name="connsiteX3460" fmla="*/ 3146789 w 5177464"/>
              <a:gd name="connsiteY3460" fmla="*/ 2840485 h 3253901"/>
              <a:gd name="connsiteX3461" fmla="*/ 3146789 w 5177464"/>
              <a:gd name="connsiteY3461" fmla="*/ 2924416 h 3253901"/>
              <a:gd name="connsiteX3462" fmla="*/ 3104788 w 5177464"/>
              <a:gd name="connsiteY3462" fmla="*/ 2941696 h 3253901"/>
              <a:gd name="connsiteX3463" fmla="*/ 3314793 w 5177464"/>
              <a:gd name="connsiteY3463" fmla="*/ 2941696 h 3253901"/>
              <a:gd name="connsiteX3464" fmla="*/ 3272792 w 5177464"/>
              <a:gd name="connsiteY3464" fmla="*/ 2924416 h 3253901"/>
              <a:gd name="connsiteX3465" fmla="*/ 3272792 w 5177464"/>
              <a:gd name="connsiteY3465" fmla="*/ 2840485 h 3253901"/>
              <a:gd name="connsiteX3466" fmla="*/ 3356793 w 5177464"/>
              <a:gd name="connsiteY3466" fmla="*/ 2840485 h 3253901"/>
              <a:gd name="connsiteX3467" fmla="*/ 3356793 w 5177464"/>
              <a:gd name="connsiteY3467" fmla="*/ 2924416 h 3253901"/>
              <a:gd name="connsiteX3468" fmla="*/ 3314793 w 5177464"/>
              <a:gd name="connsiteY3468" fmla="*/ 2941696 h 3253901"/>
              <a:gd name="connsiteX3469" fmla="*/ 3523974 w 5177464"/>
              <a:gd name="connsiteY3469" fmla="*/ 2941696 h 3253901"/>
              <a:gd name="connsiteX3470" fmla="*/ 3481972 w 5177464"/>
              <a:gd name="connsiteY3470" fmla="*/ 2924416 h 3253901"/>
              <a:gd name="connsiteX3471" fmla="*/ 3481972 w 5177464"/>
              <a:gd name="connsiteY3471" fmla="*/ 2840485 h 3253901"/>
              <a:gd name="connsiteX3472" fmla="*/ 3565974 w 5177464"/>
              <a:gd name="connsiteY3472" fmla="*/ 2840485 h 3253901"/>
              <a:gd name="connsiteX3473" fmla="*/ 3565974 w 5177464"/>
              <a:gd name="connsiteY3473" fmla="*/ 2924416 h 3253901"/>
              <a:gd name="connsiteX3474" fmla="*/ 3523974 w 5177464"/>
              <a:gd name="connsiteY3474" fmla="*/ 2941696 h 3253901"/>
              <a:gd name="connsiteX3475" fmla="*/ 3733669 w 5177464"/>
              <a:gd name="connsiteY3475" fmla="*/ 2941696 h 3253901"/>
              <a:gd name="connsiteX3476" fmla="*/ 3691976 w 5177464"/>
              <a:gd name="connsiteY3476" fmla="*/ 2924416 h 3253901"/>
              <a:gd name="connsiteX3477" fmla="*/ 3691976 w 5177464"/>
              <a:gd name="connsiteY3477" fmla="*/ 2840485 h 3253901"/>
              <a:gd name="connsiteX3478" fmla="*/ 3775978 w 5177464"/>
              <a:gd name="connsiteY3478" fmla="*/ 2840485 h 3253901"/>
              <a:gd name="connsiteX3479" fmla="*/ 3775978 w 5177464"/>
              <a:gd name="connsiteY3479" fmla="*/ 2924416 h 3253901"/>
              <a:gd name="connsiteX3480" fmla="*/ 3733669 w 5177464"/>
              <a:gd name="connsiteY3480" fmla="*/ 2941696 h 3253901"/>
              <a:gd name="connsiteX3481" fmla="*/ 3943158 w 5177464"/>
              <a:gd name="connsiteY3481" fmla="*/ 2941696 h 3253901"/>
              <a:gd name="connsiteX3482" fmla="*/ 3901157 w 5177464"/>
              <a:gd name="connsiteY3482" fmla="*/ 2924416 h 3253901"/>
              <a:gd name="connsiteX3483" fmla="*/ 3901157 w 5177464"/>
              <a:gd name="connsiteY3483" fmla="*/ 2840485 h 3253901"/>
              <a:gd name="connsiteX3484" fmla="*/ 3985159 w 5177464"/>
              <a:gd name="connsiteY3484" fmla="*/ 2840485 h 3253901"/>
              <a:gd name="connsiteX3485" fmla="*/ 3985159 w 5177464"/>
              <a:gd name="connsiteY3485" fmla="*/ 2924416 h 3253901"/>
              <a:gd name="connsiteX3486" fmla="*/ 3943158 w 5177464"/>
              <a:gd name="connsiteY3486" fmla="*/ 2941696 h 3253901"/>
              <a:gd name="connsiteX3487" fmla="*/ 4153162 w 5177464"/>
              <a:gd name="connsiteY3487" fmla="*/ 2941696 h 3253901"/>
              <a:gd name="connsiteX3488" fmla="*/ 4111161 w 5177464"/>
              <a:gd name="connsiteY3488" fmla="*/ 2924416 h 3253901"/>
              <a:gd name="connsiteX3489" fmla="*/ 4111161 w 5177464"/>
              <a:gd name="connsiteY3489" fmla="*/ 2840485 h 3253901"/>
              <a:gd name="connsiteX3490" fmla="*/ 4195163 w 5177464"/>
              <a:gd name="connsiteY3490" fmla="*/ 2840485 h 3253901"/>
              <a:gd name="connsiteX3491" fmla="*/ 4195163 w 5177464"/>
              <a:gd name="connsiteY3491" fmla="*/ 2924416 h 3253901"/>
              <a:gd name="connsiteX3492" fmla="*/ 4153162 w 5177464"/>
              <a:gd name="connsiteY3492" fmla="*/ 2941696 h 3253901"/>
              <a:gd name="connsiteX3493" fmla="*/ 1112221 w 5177464"/>
              <a:gd name="connsiteY3493" fmla="*/ 3001971 h 3253901"/>
              <a:gd name="connsiteX3494" fmla="*/ 1101927 w 5177464"/>
              <a:gd name="connsiteY3494" fmla="*/ 2997650 h 3253901"/>
              <a:gd name="connsiteX3495" fmla="*/ 1101927 w 5177464"/>
              <a:gd name="connsiteY3495" fmla="*/ 2977079 h 3253901"/>
              <a:gd name="connsiteX3496" fmla="*/ 1122515 w 5177464"/>
              <a:gd name="connsiteY3496" fmla="*/ 2977079 h 3253901"/>
              <a:gd name="connsiteX3497" fmla="*/ 1122515 w 5177464"/>
              <a:gd name="connsiteY3497" fmla="*/ 2997650 h 3253901"/>
              <a:gd name="connsiteX3498" fmla="*/ 1112221 w 5177464"/>
              <a:gd name="connsiteY3498" fmla="*/ 3001971 h 3253901"/>
              <a:gd name="connsiteX3499" fmla="*/ 1322225 w 5177464"/>
              <a:gd name="connsiteY3499" fmla="*/ 3001971 h 3253901"/>
              <a:gd name="connsiteX3500" fmla="*/ 1311931 w 5177464"/>
              <a:gd name="connsiteY3500" fmla="*/ 2997650 h 3253901"/>
              <a:gd name="connsiteX3501" fmla="*/ 1311931 w 5177464"/>
              <a:gd name="connsiteY3501" fmla="*/ 2977079 h 3253901"/>
              <a:gd name="connsiteX3502" fmla="*/ 1332519 w 5177464"/>
              <a:gd name="connsiteY3502" fmla="*/ 2977079 h 3253901"/>
              <a:gd name="connsiteX3503" fmla="*/ 1332519 w 5177464"/>
              <a:gd name="connsiteY3503" fmla="*/ 2997650 h 3253901"/>
              <a:gd name="connsiteX3504" fmla="*/ 1322225 w 5177464"/>
              <a:gd name="connsiteY3504" fmla="*/ 3001971 h 3253901"/>
              <a:gd name="connsiteX3505" fmla="*/ 1532229 w 5177464"/>
              <a:gd name="connsiteY3505" fmla="*/ 3001971 h 3253901"/>
              <a:gd name="connsiteX3506" fmla="*/ 1521935 w 5177464"/>
              <a:gd name="connsiteY3506" fmla="*/ 2997650 h 3253901"/>
              <a:gd name="connsiteX3507" fmla="*/ 1521935 w 5177464"/>
              <a:gd name="connsiteY3507" fmla="*/ 2977079 h 3253901"/>
              <a:gd name="connsiteX3508" fmla="*/ 1542523 w 5177464"/>
              <a:gd name="connsiteY3508" fmla="*/ 2977079 h 3253901"/>
              <a:gd name="connsiteX3509" fmla="*/ 1542523 w 5177464"/>
              <a:gd name="connsiteY3509" fmla="*/ 2997650 h 3253901"/>
              <a:gd name="connsiteX3510" fmla="*/ 1532229 w 5177464"/>
              <a:gd name="connsiteY3510" fmla="*/ 3001971 h 3253901"/>
              <a:gd name="connsiteX3511" fmla="*/ 1951413 w 5177464"/>
              <a:gd name="connsiteY3511" fmla="*/ 3016988 h 3253901"/>
              <a:gd name="connsiteX3512" fmla="*/ 1930413 w 5177464"/>
              <a:gd name="connsiteY3512" fmla="*/ 3008348 h 3253901"/>
              <a:gd name="connsiteX3513" fmla="*/ 1930413 w 5177464"/>
              <a:gd name="connsiteY3513" fmla="*/ 2966382 h 3253901"/>
              <a:gd name="connsiteX3514" fmla="*/ 1972414 w 5177464"/>
              <a:gd name="connsiteY3514" fmla="*/ 2966382 h 3253901"/>
              <a:gd name="connsiteX3515" fmla="*/ 1972414 w 5177464"/>
              <a:gd name="connsiteY3515" fmla="*/ 3008348 h 3253901"/>
              <a:gd name="connsiteX3516" fmla="*/ 1951413 w 5177464"/>
              <a:gd name="connsiteY3516" fmla="*/ 3016988 h 3253901"/>
              <a:gd name="connsiteX3517" fmla="*/ 2161417 w 5177464"/>
              <a:gd name="connsiteY3517" fmla="*/ 3016988 h 3253901"/>
              <a:gd name="connsiteX3518" fmla="*/ 2140417 w 5177464"/>
              <a:gd name="connsiteY3518" fmla="*/ 3008348 h 3253901"/>
              <a:gd name="connsiteX3519" fmla="*/ 2140417 w 5177464"/>
              <a:gd name="connsiteY3519" fmla="*/ 2966382 h 3253901"/>
              <a:gd name="connsiteX3520" fmla="*/ 2182418 w 5177464"/>
              <a:gd name="connsiteY3520" fmla="*/ 2966382 h 3253901"/>
              <a:gd name="connsiteX3521" fmla="*/ 2182418 w 5177464"/>
              <a:gd name="connsiteY3521" fmla="*/ 3008348 h 3253901"/>
              <a:gd name="connsiteX3522" fmla="*/ 2161417 w 5177464"/>
              <a:gd name="connsiteY3522" fmla="*/ 3016988 h 3253901"/>
              <a:gd name="connsiteX3523" fmla="*/ 2370598 w 5177464"/>
              <a:gd name="connsiteY3523" fmla="*/ 3016988 h 3253901"/>
              <a:gd name="connsiteX3524" fmla="*/ 2349598 w 5177464"/>
              <a:gd name="connsiteY3524" fmla="*/ 3008348 h 3253901"/>
              <a:gd name="connsiteX3525" fmla="*/ 2349598 w 5177464"/>
              <a:gd name="connsiteY3525" fmla="*/ 2966382 h 3253901"/>
              <a:gd name="connsiteX3526" fmla="*/ 2391599 w 5177464"/>
              <a:gd name="connsiteY3526" fmla="*/ 2966382 h 3253901"/>
              <a:gd name="connsiteX3527" fmla="*/ 2391599 w 5177464"/>
              <a:gd name="connsiteY3527" fmla="*/ 3008348 h 3253901"/>
              <a:gd name="connsiteX3528" fmla="*/ 2370598 w 5177464"/>
              <a:gd name="connsiteY3528" fmla="*/ 3016988 h 3253901"/>
              <a:gd name="connsiteX3529" fmla="*/ 274263 w 5177464"/>
              <a:gd name="connsiteY3529" fmla="*/ 3031182 h 3253901"/>
              <a:gd name="connsiteX3530" fmla="*/ 242969 w 5177464"/>
              <a:gd name="connsiteY3530" fmla="*/ 3018222 h 3253901"/>
              <a:gd name="connsiteX3531" fmla="*/ 242969 w 5177464"/>
              <a:gd name="connsiteY3531" fmla="*/ 2955685 h 3253901"/>
              <a:gd name="connsiteX3532" fmla="*/ 305558 w 5177464"/>
              <a:gd name="connsiteY3532" fmla="*/ 2955685 h 3253901"/>
              <a:gd name="connsiteX3533" fmla="*/ 305558 w 5177464"/>
              <a:gd name="connsiteY3533" fmla="*/ 3018222 h 3253901"/>
              <a:gd name="connsiteX3534" fmla="*/ 274263 w 5177464"/>
              <a:gd name="connsiteY3534" fmla="*/ 3031182 h 3253901"/>
              <a:gd name="connsiteX3535" fmla="*/ 484267 w 5177464"/>
              <a:gd name="connsiteY3535" fmla="*/ 3031182 h 3253901"/>
              <a:gd name="connsiteX3536" fmla="*/ 452973 w 5177464"/>
              <a:gd name="connsiteY3536" fmla="*/ 3018222 h 3253901"/>
              <a:gd name="connsiteX3537" fmla="*/ 452973 w 5177464"/>
              <a:gd name="connsiteY3537" fmla="*/ 2955685 h 3253901"/>
              <a:gd name="connsiteX3538" fmla="*/ 515562 w 5177464"/>
              <a:gd name="connsiteY3538" fmla="*/ 2955685 h 3253901"/>
              <a:gd name="connsiteX3539" fmla="*/ 515562 w 5177464"/>
              <a:gd name="connsiteY3539" fmla="*/ 3018222 h 3253901"/>
              <a:gd name="connsiteX3540" fmla="*/ 484267 w 5177464"/>
              <a:gd name="connsiteY3540" fmla="*/ 3031182 h 3253901"/>
              <a:gd name="connsiteX3541" fmla="*/ 693448 w 5177464"/>
              <a:gd name="connsiteY3541" fmla="*/ 3031182 h 3253901"/>
              <a:gd name="connsiteX3542" fmla="*/ 662153 w 5177464"/>
              <a:gd name="connsiteY3542" fmla="*/ 3018222 h 3253901"/>
              <a:gd name="connsiteX3543" fmla="*/ 662153 w 5177464"/>
              <a:gd name="connsiteY3543" fmla="*/ 2955685 h 3253901"/>
              <a:gd name="connsiteX3544" fmla="*/ 724743 w 5177464"/>
              <a:gd name="connsiteY3544" fmla="*/ 2955685 h 3253901"/>
              <a:gd name="connsiteX3545" fmla="*/ 724743 w 5177464"/>
              <a:gd name="connsiteY3545" fmla="*/ 3018222 h 3253901"/>
              <a:gd name="connsiteX3546" fmla="*/ 693448 w 5177464"/>
              <a:gd name="connsiteY3546" fmla="*/ 3031182 h 3253901"/>
              <a:gd name="connsiteX3547" fmla="*/ 1741821 w 5177464"/>
              <a:gd name="connsiteY3547" fmla="*/ 3031182 h 3253901"/>
              <a:gd name="connsiteX3548" fmla="*/ 1710526 w 5177464"/>
              <a:gd name="connsiteY3548" fmla="*/ 3018222 h 3253901"/>
              <a:gd name="connsiteX3549" fmla="*/ 1710526 w 5177464"/>
              <a:gd name="connsiteY3549" fmla="*/ 2955685 h 3253901"/>
              <a:gd name="connsiteX3550" fmla="*/ 1773116 w 5177464"/>
              <a:gd name="connsiteY3550" fmla="*/ 2955685 h 3253901"/>
              <a:gd name="connsiteX3551" fmla="*/ 1773116 w 5177464"/>
              <a:gd name="connsiteY3551" fmla="*/ 3018222 h 3253901"/>
              <a:gd name="connsiteX3552" fmla="*/ 1741821 w 5177464"/>
              <a:gd name="connsiteY3552" fmla="*/ 3031182 h 3253901"/>
              <a:gd name="connsiteX3553" fmla="*/ 2580190 w 5177464"/>
              <a:gd name="connsiteY3553" fmla="*/ 3031182 h 3253901"/>
              <a:gd name="connsiteX3554" fmla="*/ 2548895 w 5177464"/>
              <a:gd name="connsiteY3554" fmla="*/ 3018222 h 3253901"/>
              <a:gd name="connsiteX3555" fmla="*/ 2548895 w 5177464"/>
              <a:gd name="connsiteY3555" fmla="*/ 2955685 h 3253901"/>
              <a:gd name="connsiteX3556" fmla="*/ 2611485 w 5177464"/>
              <a:gd name="connsiteY3556" fmla="*/ 2955685 h 3253901"/>
              <a:gd name="connsiteX3557" fmla="*/ 2611485 w 5177464"/>
              <a:gd name="connsiteY3557" fmla="*/ 3018222 h 3253901"/>
              <a:gd name="connsiteX3558" fmla="*/ 2580190 w 5177464"/>
              <a:gd name="connsiteY3558" fmla="*/ 3031182 h 3253901"/>
              <a:gd name="connsiteX3559" fmla="*/ 3419383 w 5177464"/>
              <a:gd name="connsiteY3559" fmla="*/ 3031182 h 3253901"/>
              <a:gd name="connsiteX3560" fmla="*/ 3388088 w 5177464"/>
              <a:gd name="connsiteY3560" fmla="*/ 3018222 h 3253901"/>
              <a:gd name="connsiteX3561" fmla="*/ 3388088 w 5177464"/>
              <a:gd name="connsiteY3561" fmla="*/ 2955685 h 3253901"/>
              <a:gd name="connsiteX3562" fmla="*/ 3450678 w 5177464"/>
              <a:gd name="connsiteY3562" fmla="*/ 2955685 h 3253901"/>
              <a:gd name="connsiteX3563" fmla="*/ 3450678 w 5177464"/>
              <a:gd name="connsiteY3563" fmla="*/ 3018222 h 3253901"/>
              <a:gd name="connsiteX3564" fmla="*/ 3419383 w 5177464"/>
              <a:gd name="connsiteY3564" fmla="*/ 3031182 h 3253901"/>
              <a:gd name="connsiteX3565" fmla="*/ 4467756 w 5177464"/>
              <a:gd name="connsiteY3565" fmla="*/ 3031182 h 3253901"/>
              <a:gd name="connsiteX3566" fmla="*/ 4436461 w 5177464"/>
              <a:gd name="connsiteY3566" fmla="*/ 3018222 h 3253901"/>
              <a:gd name="connsiteX3567" fmla="*/ 4436461 w 5177464"/>
              <a:gd name="connsiteY3567" fmla="*/ 2955685 h 3253901"/>
              <a:gd name="connsiteX3568" fmla="*/ 4499051 w 5177464"/>
              <a:gd name="connsiteY3568" fmla="*/ 2955685 h 3253901"/>
              <a:gd name="connsiteX3569" fmla="*/ 4499051 w 5177464"/>
              <a:gd name="connsiteY3569" fmla="*/ 3018222 h 3253901"/>
              <a:gd name="connsiteX3570" fmla="*/ 4467756 w 5177464"/>
              <a:gd name="connsiteY3570" fmla="*/ 3031182 h 3253901"/>
              <a:gd name="connsiteX3571" fmla="*/ 4676937 w 5177464"/>
              <a:gd name="connsiteY3571" fmla="*/ 3031182 h 3253901"/>
              <a:gd name="connsiteX3572" fmla="*/ 4645642 w 5177464"/>
              <a:gd name="connsiteY3572" fmla="*/ 3018222 h 3253901"/>
              <a:gd name="connsiteX3573" fmla="*/ 4645642 w 5177464"/>
              <a:gd name="connsiteY3573" fmla="*/ 2955685 h 3253901"/>
              <a:gd name="connsiteX3574" fmla="*/ 4708231 w 5177464"/>
              <a:gd name="connsiteY3574" fmla="*/ 2955685 h 3253901"/>
              <a:gd name="connsiteX3575" fmla="*/ 4708231 w 5177464"/>
              <a:gd name="connsiteY3575" fmla="*/ 3018222 h 3253901"/>
              <a:gd name="connsiteX3576" fmla="*/ 4676937 w 5177464"/>
              <a:gd name="connsiteY3576" fmla="*/ 3031182 h 3253901"/>
              <a:gd name="connsiteX3577" fmla="*/ 4886941 w 5177464"/>
              <a:gd name="connsiteY3577" fmla="*/ 3031182 h 3253901"/>
              <a:gd name="connsiteX3578" fmla="*/ 4855646 w 5177464"/>
              <a:gd name="connsiteY3578" fmla="*/ 3018222 h 3253901"/>
              <a:gd name="connsiteX3579" fmla="*/ 4855646 w 5177464"/>
              <a:gd name="connsiteY3579" fmla="*/ 2955685 h 3253901"/>
              <a:gd name="connsiteX3580" fmla="*/ 4918235 w 5177464"/>
              <a:gd name="connsiteY3580" fmla="*/ 2955685 h 3253901"/>
              <a:gd name="connsiteX3581" fmla="*/ 4918235 w 5177464"/>
              <a:gd name="connsiteY3581" fmla="*/ 3018222 h 3253901"/>
              <a:gd name="connsiteX3582" fmla="*/ 4886941 w 5177464"/>
              <a:gd name="connsiteY3582" fmla="*/ 3031182 h 3253901"/>
              <a:gd name="connsiteX3583" fmla="*/ 2790194 w 5177464"/>
              <a:gd name="connsiteY3583" fmla="*/ 3046199 h 3253901"/>
              <a:gd name="connsiteX3584" fmla="*/ 2748194 w 5177464"/>
              <a:gd name="connsiteY3584" fmla="*/ 3028919 h 3253901"/>
              <a:gd name="connsiteX3585" fmla="*/ 2748194 w 5177464"/>
              <a:gd name="connsiteY3585" fmla="*/ 2944988 h 3253901"/>
              <a:gd name="connsiteX3586" fmla="*/ 2832195 w 5177464"/>
              <a:gd name="connsiteY3586" fmla="*/ 2944988 h 3253901"/>
              <a:gd name="connsiteX3587" fmla="*/ 2832195 w 5177464"/>
              <a:gd name="connsiteY3587" fmla="*/ 3028919 h 3253901"/>
              <a:gd name="connsiteX3588" fmla="*/ 2790194 w 5177464"/>
              <a:gd name="connsiteY3588" fmla="*/ 3046199 h 3253901"/>
              <a:gd name="connsiteX3589" fmla="*/ 2999684 w 5177464"/>
              <a:gd name="connsiteY3589" fmla="*/ 3046199 h 3253901"/>
              <a:gd name="connsiteX3590" fmla="*/ 2957374 w 5177464"/>
              <a:gd name="connsiteY3590" fmla="*/ 3028919 h 3253901"/>
              <a:gd name="connsiteX3591" fmla="*/ 2957374 w 5177464"/>
              <a:gd name="connsiteY3591" fmla="*/ 2944988 h 3253901"/>
              <a:gd name="connsiteX3592" fmla="*/ 3041376 w 5177464"/>
              <a:gd name="connsiteY3592" fmla="*/ 2944988 h 3253901"/>
              <a:gd name="connsiteX3593" fmla="*/ 3041376 w 5177464"/>
              <a:gd name="connsiteY3593" fmla="*/ 3028919 h 3253901"/>
              <a:gd name="connsiteX3594" fmla="*/ 2999684 w 5177464"/>
              <a:gd name="connsiteY3594" fmla="*/ 3046199 h 3253901"/>
              <a:gd name="connsiteX3595" fmla="*/ 3209378 w 5177464"/>
              <a:gd name="connsiteY3595" fmla="*/ 3046199 h 3253901"/>
              <a:gd name="connsiteX3596" fmla="*/ 3167378 w 5177464"/>
              <a:gd name="connsiteY3596" fmla="*/ 3028919 h 3253901"/>
              <a:gd name="connsiteX3597" fmla="*/ 3167378 w 5177464"/>
              <a:gd name="connsiteY3597" fmla="*/ 2944988 h 3253901"/>
              <a:gd name="connsiteX3598" fmla="*/ 3251380 w 5177464"/>
              <a:gd name="connsiteY3598" fmla="*/ 2944988 h 3253901"/>
              <a:gd name="connsiteX3599" fmla="*/ 3251380 w 5177464"/>
              <a:gd name="connsiteY3599" fmla="*/ 3028919 h 3253901"/>
              <a:gd name="connsiteX3600" fmla="*/ 3209378 w 5177464"/>
              <a:gd name="connsiteY3600" fmla="*/ 3046199 h 3253901"/>
              <a:gd name="connsiteX3601" fmla="*/ 3628564 w 5177464"/>
              <a:gd name="connsiteY3601" fmla="*/ 3046199 h 3253901"/>
              <a:gd name="connsiteX3602" fmla="*/ 3586563 w 5177464"/>
              <a:gd name="connsiteY3602" fmla="*/ 3028919 h 3253901"/>
              <a:gd name="connsiteX3603" fmla="*/ 3586563 w 5177464"/>
              <a:gd name="connsiteY3603" fmla="*/ 2944988 h 3253901"/>
              <a:gd name="connsiteX3604" fmla="*/ 3670564 w 5177464"/>
              <a:gd name="connsiteY3604" fmla="*/ 2944988 h 3253901"/>
              <a:gd name="connsiteX3605" fmla="*/ 3670564 w 5177464"/>
              <a:gd name="connsiteY3605" fmla="*/ 3028919 h 3253901"/>
              <a:gd name="connsiteX3606" fmla="*/ 3628564 w 5177464"/>
              <a:gd name="connsiteY3606" fmla="*/ 3046199 h 3253901"/>
              <a:gd name="connsiteX3607" fmla="*/ 3838568 w 5177464"/>
              <a:gd name="connsiteY3607" fmla="*/ 3046199 h 3253901"/>
              <a:gd name="connsiteX3608" fmla="*/ 3796567 w 5177464"/>
              <a:gd name="connsiteY3608" fmla="*/ 3028919 h 3253901"/>
              <a:gd name="connsiteX3609" fmla="*/ 3796567 w 5177464"/>
              <a:gd name="connsiteY3609" fmla="*/ 2944988 h 3253901"/>
              <a:gd name="connsiteX3610" fmla="*/ 3880568 w 5177464"/>
              <a:gd name="connsiteY3610" fmla="*/ 2944988 h 3253901"/>
              <a:gd name="connsiteX3611" fmla="*/ 3880568 w 5177464"/>
              <a:gd name="connsiteY3611" fmla="*/ 3028919 h 3253901"/>
              <a:gd name="connsiteX3612" fmla="*/ 3838568 w 5177464"/>
              <a:gd name="connsiteY3612" fmla="*/ 3046199 h 3253901"/>
              <a:gd name="connsiteX3613" fmla="*/ 4048057 w 5177464"/>
              <a:gd name="connsiteY3613" fmla="*/ 3046199 h 3253901"/>
              <a:gd name="connsiteX3614" fmla="*/ 4005747 w 5177464"/>
              <a:gd name="connsiteY3614" fmla="*/ 3028919 h 3253901"/>
              <a:gd name="connsiteX3615" fmla="*/ 4005747 w 5177464"/>
              <a:gd name="connsiteY3615" fmla="*/ 2944988 h 3253901"/>
              <a:gd name="connsiteX3616" fmla="*/ 4089749 w 5177464"/>
              <a:gd name="connsiteY3616" fmla="*/ 2944988 h 3253901"/>
              <a:gd name="connsiteX3617" fmla="*/ 4089749 w 5177464"/>
              <a:gd name="connsiteY3617" fmla="*/ 3028919 h 3253901"/>
              <a:gd name="connsiteX3618" fmla="*/ 4048057 w 5177464"/>
              <a:gd name="connsiteY3618" fmla="*/ 3046199 h 3253901"/>
              <a:gd name="connsiteX3619" fmla="*/ 64671 w 5177464"/>
              <a:gd name="connsiteY3619" fmla="*/ 3061216 h 3253901"/>
              <a:gd name="connsiteX3620" fmla="*/ 36825 w 5177464"/>
              <a:gd name="connsiteY3620" fmla="*/ 3055816 h 3253901"/>
              <a:gd name="connsiteX3621" fmla="*/ 29959 w 5177464"/>
              <a:gd name="connsiteY3621" fmla="*/ 3051266 h 3253901"/>
              <a:gd name="connsiteX3622" fmla="*/ 8407 w 5177464"/>
              <a:gd name="connsiteY3622" fmla="*/ 2944707 h 3253901"/>
              <a:gd name="connsiteX3623" fmla="*/ 12376 w 5177464"/>
              <a:gd name="connsiteY3623" fmla="*/ 2935114 h 3253901"/>
              <a:gd name="connsiteX3624" fmla="*/ 116966 w 5177464"/>
              <a:gd name="connsiteY3624" fmla="*/ 2935114 h 3253901"/>
              <a:gd name="connsiteX3625" fmla="*/ 116966 w 5177464"/>
              <a:gd name="connsiteY3625" fmla="*/ 3039616 h 3253901"/>
              <a:gd name="connsiteX3626" fmla="*/ 64671 w 5177464"/>
              <a:gd name="connsiteY3626" fmla="*/ 3061216 h 3253901"/>
              <a:gd name="connsiteX3627" fmla="*/ 903040 w 5177464"/>
              <a:gd name="connsiteY3627" fmla="*/ 3061216 h 3253901"/>
              <a:gd name="connsiteX3628" fmla="*/ 850745 w 5177464"/>
              <a:gd name="connsiteY3628" fmla="*/ 3039616 h 3253901"/>
              <a:gd name="connsiteX3629" fmla="*/ 850745 w 5177464"/>
              <a:gd name="connsiteY3629" fmla="*/ 2935114 h 3253901"/>
              <a:gd name="connsiteX3630" fmla="*/ 955335 w 5177464"/>
              <a:gd name="connsiteY3630" fmla="*/ 2935114 h 3253901"/>
              <a:gd name="connsiteX3631" fmla="*/ 955335 w 5177464"/>
              <a:gd name="connsiteY3631" fmla="*/ 3039616 h 3253901"/>
              <a:gd name="connsiteX3632" fmla="*/ 903040 w 5177464"/>
              <a:gd name="connsiteY3632" fmla="*/ 3061216 h 3253901"/>
              <a:gd name="connsiteX3633" fmla="*/ 4258164 w 5177464"/>
              <a:gd name="connsiteY3633" fmla="*/ 3061216 h 3253901"/>
              <a:gd name="connsiteX3634" fmla="*/ 4205869 w 5177464"/>
              <a:gd name="connsiteY3634" fmla="*/ 3039616 h 3253901"/>
              <a:gd name="connsiteX3635" fmla="*/ 4205869 w 5177464"/>
              <a:gd name="connsiteY3635" fmla="*/ 2935114 h 3253901"/>
              <a:gd name="connsiteX3636" fmla="*/ 4310459 w 5177464"/>
              <a:gd name="connsiteY3636" fmla="*/ 2935114 h 3253901"/>
              <a:gd name="connsiteX3637" fmla="*/ 4310459 w 5177464"/>
              <a:gd name="connsiteY3637" fmla="*/ 3039616 h 3253901"/>
              <a:gd name="connsiteX3638" fmla="*/ 4258164 w 5177464"/>
              <a:gd name="connsiteY3638" fmla="*/ 3061216 h 3253901"/>
              <a:gd name="connsiteX3639" fmla="*/ 5096533 w 5177464"/>
              <a:gd name="connsiteY3639" fmla="*/ 3061216 h 3253901"/>
              <a:gd name="connsiteX3640" fmla="*/ 5044238 w 5177464"/>
              <a:gd name="connsiteY3640" fmla="*/ 3039616 h 3253901"/>
              <a:gd name="connsiteX3641" fmla="*/ 5044238 w 5177464"/>
              <a:gd name="connsiteY3641" fmla="*/ 2935114 h 3253901"/>
              <a:gd name="connsiteX3642" fmla="*/ 5148828 w 5177464"/>
              <a:gd name="connsiteY3642" fmla="*/ 2935114 h 3253901"/>
              <a:gd name="connsiteX3643" fmla="*/ 5151271 w 5177464"/>
              <a:gd name="connsiteY3643" fmla="*/ 2941017 h 3253901"/>
              <a:gd name="connsiteX3644" fmla="*/ 5128597 w 5177464"/>
              <a:gd name="connsiteY3644" fmla="*/ 3053022 h 3253901"/>
              <a:gd name="connsiteX3645" fmla="*/ 5124379 w 5177464"/>
              <a:gd name="connsiteY3645" fmla="*/ 3055816 h 3253901"/>
              <a:gd name="connsiteX3646" fmla="*/ 5096533 w 5177464"/>
              <a:gd name="connsiteY3646" fmla="*/ 3061216 h 3253901"/>
              <a:gd name="connsiteX3647" fmla="*/ 1217634 w 5177464"/>
              <a:gd name="connsiteY3647" fmla="*/ 3106474 h 3253901"/>
              <a:gd name="connsiteX3648" fmla="*/ 1207340 w 5177464"/>
              <a:gd name="connsiteY3648" fmla="*/ 3102153 h 3253901"/>
              <a:gd name="connsiteX3649" fmla="*/ 1207340 w 5177464"/>
              <a:gd name="connsiteY3649" fmla="*/ 3081582 h 3253901"/>
              <a:gd name="connsiteX3650" fmla="*/ 1227929 w 5177464"/>
              <a:gd name="connsiteY3650" fmla="*/ 3081582 h 3253901"/>
              <a:gd name="connsiteX3651" fmla="*/ 1227929 w 5177464"/>
              <a:gd name="connsiteY3651" fmla="*/ 3102153 h 3253901"/>
              <a:gd name="connsiteX3652" fmla="*/ 1217634 w 5177464"/>
              <a:gd name="connsiteY3652" fmla="*/ 3106474 h 3253901"/>
              <a:gd name="connsiteX3653" fmla="*/ 1426815 w 5177464"/>
              <a:gd name="connsiteY3653" fmla="*/ 3106474 h 3253901"/>
              <a:gd name="connsiteX3654" fmla="*/ 1416521 w 5177464"/>
              <a:gd name="connsiteY3654" fmla="*/ 3102153 h 3253901"/>
              <a:gd name="connsiteX3655" fmla="*/ 1416521 w 5177464"/>
              <a:gd name="connsiteY3655" fmla="*/ 3081582 h 3253901"/>
              <a:gd name="connsiteX3656" fmla="*/ 1437109 w 5177464"/>
              <a:gd name="connsiteY3656" fmla="*/ 3081582 h 3253901"/>
              <a:gd name="connsiteX3657" fmla="*/ 1437109 w 5177464"/>
              <a:gd name="connsiteY3657" fmla="*/ 3102153 h 3253901"/>
              <a:gd name="connsiteX3658" fmla="*/ 1426815 w 5177464"/>
              <a:gd name="connsiteY3658" fmla="*/ 3106474 h 3253901"/>
              <a:gd name="connsiteX3659" fmla="*/ 2056004 w 5177464"/>
              <a:gd name="connsiteY3659" fmla="*/ 3121491 h 3253901"/>
              <a:gd name="connsiteX3660" fmla="*/ 2035003 w 5177464"/>
              <a:gd name="connsiteY3660" fmla="*/ 3112850 h 3253901"/>
              <a:gd name="connsiteX3661" fmla="*/ 2035003 w 5177464"/>
              <a:gd name="connsiteY3661" fmla="*/ 3070885 h 3253901"/>
              <a:gd name="connsiteX3662" fmla="*/ 2077004 w 5177464"/>
              <a:gd name="connsiteY3662" fmla="*/ 3070885 h 3253901"/>
              <a:gd name="connsiteX3663" fmla="*/ 2077004 w 5177464"/>
              <a:gd name="connsiteY3663" fmla="*/ 3112850 h 3253901"/>
              <a:gd name="connsiteX3664" fmla="*/ 2056004 w 5177464"/>
              <a:gd name="connsiteY3664" fmla="*/ 3121491 h 3253901"/>
              <a:gd name="connsiteX3665" fmla="*/ 2266008 w 5177464"/>
              <a:gd name="connsiteY3665" fmla="*/ 3121491 h 3253901"/>
              <a:gd name="connsiteX3666" fmla="*/ 2245007 w 5177464"/>
              <a:gd name="connsiteY3666" fmla="*/ 3112850 h 3253901"/>
              <a:gd name="connsiteX3667" fmla="*/ 2245007 w 5177464"/>
              <a:gd name="connsiteY3667" fmla="*/ 3070885 h 3253901"/>
              <a:gd name="connsiteX3668" fmla="*/ 2287008 w 5177464"/>
              <a:gd name="connsiteY3668" fmla="*/ 3070885 h 3253901"/>
              <a:gd name="connsiteX3669" fmla="*/ 2287008 w 5177464"/>
              <a:gd name="connsiteY3669" fmla="*/ 3112850 h 3253901"/>
              <a:gd name="connsiteX3670" fmla="*/ 2266008 w 5177464"/>
              <a:gd name="connsiteY3670" fmla="*/ 3121491 h 3253901"/>
              <a:gd name="connsiteX3671" fmla="*/ 378853 w 5177464"/>
              <a:gd name="connsiteY3671" fmla="*/ 3135685 h 3253901"/>
              <a:gd name="connsiteX3672" fmla="*/ 347559 w 5177464"/>
              <a:gd name="connsiteY3672" fmla="*/ 3122725 h 3253901"/>
              <a:gd name="connsiteX3673" fmla="*/ 347559 w 5177464"/>
              <a:gd name="connsiteY3673" fmla="*/ 3060188 h 3253901"/>
              <a:gd name="connsiteX3674" fmla="*/ 410148 w 5177464"/>
              <a:gd name="connsiteY3674" fmla="*/ 3060188 h 3253901"/>
              <a:gd name="connsiteX3675" fmla="*/ 410148 w 5177464"/>
              <a:gd name="connsiteY3675" fmla="*/ 3122725 h 3253901"/>
              <a:gd name="connsiteX3676" fmla="*/ 378853 w 5177464"/>
              <a:gd name="connsiteY3676" fmla="*/ 3135685 h 3253901"/>
              <a:gd name="connsiteX3677" fmla="*/ 588034 w 5177464"/>
              <a:gd name="connsiteY3677" fmla="*/ 3135685 h 3253901"/>
              <a:gd name="connsiteX3678" fmla="*/ 556740 w 5177464"/>
              <a:gd name="connsiteY3678" fmla="*/ 3122725 h 3253901"/>
              <a:gd name="connsiteX3679" fmla="*/ 556740 w 5177464"/>
              <a:gd name="connsiteY3679" fmla="*/ 3060188 h 3253901"/>
              <a:gd name="connsiteX3680" fmla="*/ 619329 w 5177464"/>
              <a:gd name="connsiteY3680" fmla="*/ 3060188 h 3253901"/>
              <a:gd name="connsiteX3681" fmla="*/ 619329 w 5177464"/>
              <a:gd name="connsiteY3681" fmla="*/ 3122725 h 3253901"/>
              <a:gd name="connsiteX3682" fmla="*/ 588034 w 5177464"/>
              <a:gd name="connsiteY3682" fmla="*/ 3135685 h 3253901"/>
              <a:gd name="connsiteX3683" fmla="*/ 3313969 w 5177464"/>
              <a:gd name="connsiteY3683" fmla="*/ 3135685 h 3253901"/>
              <a:gd name="connsiteX3684" fmla="*/ 3282674 w 5177464"/>
              <a:gd name="connsiteY3684" fmla="*/ 3122725 h 3253901"/>
              <a:gd name="connsiteX3685" fmla="*/ 3282674 w 5177464"/>
              <a:gd name="connsiteY3685" fmla="*/ 3060188 h 3253901"/>
              <a:gd name="connsiteX3686" fmla="*/ 3345264 w 5177464"/>
              <a:gd name="connsiteY3686" fmla="*/ 3060188 h 3253901"/>
              <a:gd name="connsiteX3687" fmla="*/ 3345264 w 5177464"/>
              <a:gd name="connsiteY3687" fmla="*/ 3122725 h 3253901"/>
              <a:gd name="connsiteX3688" fmla="*/ 3313969 w 5177464"/>
              <a:gd name="connsiteY3688" fmla="*/ 3135685 h 3253901"/>
              <a:gd name="connsiteX3689" fmla="*/ 3523973 w 5177464"/>
              <a:gd name="connsiteY3689" fmla="*/ 3135685 h 3253901"/>
              <a:gd name="connsiteX3690" fmla="*/ 3492678 w 5177464"/>
              <a:gd name="connsiteY3690" fmla="*/ 3122725 h 3253901"/>
              <a:gd name="connsiteX3691" fmla="*/ 3492678 w 5177464"/>
              <a:gd name="connsiteY3691" fmla="*/ 3060188 h 3253901"/>
              <a:gd name="connsiteX3692" fmla="*/ 3555268 w 5177464"/>
              <a:gd name="connsiteY3692" fmla="*/ 3060188 h 3253901"/>
              <a:gd name="connsiteX3693" fmla="*/ 3555268 w 5177464"/>
              <a:gd name="connsiteY3693" fmla="*/ 3122725 h 3253901"/>
              <a:gd name="connsiteX3694" fmla="*/ 3523973 w 5177464"/>
              <a:gd name="connsiteY3694" fmla="*/ 3135685 h 3253901"/>
              <a:gd name="connsiteX3695" fmla="*/ 4572347 w 5177464"/>
              <a:gd name="connsiteY3695" fmla="*/ 3135685 h 3253901"/>
              <a:gd name="connsiteX3696" fmla="*/ 4541052 w 5177464"/>
              <a:gd name="connsiteY3696" fmla="*/ 3122725 h 3253901"/>
              <a:gd name="connsiteX3697" fmla="*/ 4541052 w 5177464"/>
              <a:gd name="connsiteY3697" fmla="*/ 3060188 h 3253901"/>
              <a:gd name="connsiteX3698" fmla="*/ 4603641 w 5177464"/>
              <a:gd name="connsiteY3698" fmla="*/ 3060188 h 3253901"/>
              <a:gd name="connsiteX3699" fmla="*/ 4603641 w 5177464"/>
              <a:gd name="connsiteY3699" fmla="*/ 3122725 h 3253901"/>
              <a:gd name="connsiteX3700" fmla="*/ 4572347 w 5177464"/>
              <a:gd name="connsiteY3700" fmla="*/ 3135685 h 3253901"/>
              <a:gd name="connsiteX3701" fmla="*/ 4781527 w 5177464"/>
              <a:gd name="connsiteY3701" fmla="*/ 3135685 h 3253901"/>
              <a:gd name="connsiteX3702" fmla="*/ 4750232 w 5177464"/>
              <a:gd name="connsiteY3702" fmla="*/ 3122725 h 3253901"/>
              <a:gd name="connsiteX3703" fmla="*/ 4750232 w 5177464"/>
              <a:gd name="connsiteY3703" fmla="*/ 3060188 h 3253901"/>
              <a:gd name="connsiteX3704" fmla="*/ 4812822 w 5177464"/>
              <a:gd name="connsiteY3704" fmla="*/ 3060188 h 3253901"/>
              <a:gd name="connsiteX3705" fmla="*/ 4812822 w 5177464"/>
              <a:gd name="connsiteY3705" fmla="*/ 3122725 h 3253901"/>
              <a:gd name="connsiteX3706" fmla="*/ 4781527 w 5177464"/>
              <a:gd name="connsiteY3706" fmla="*/ 3135685 h 3253901"/>
              <a:gd name="connsiteX3707" fmla="*/ 1636407 w 5177464"/>
              <a:gd name="connsiteY3707" fmla="*/ 3136508 h 3253901"/>
              <a:gd name="connsiteX3708" fmla="*/ 1605113 w 5177464"/>
              <a:gd name="connsiteY3708" fmla="*/ 3123548 h 3253901"/>
              <a:gd name="connsiteX3709" fmla="*/ 1605113 w 5177464"/>
              <a:gd name="connsiteY3709" fmla="*/ 3061011 h 3253901"/>
              <a:gd name="connsiteX3710" fmla="*/ 1667702 w 5177464"/>
              <a:gd name="connsiteY3710" fmla="*/ 3061011 h 3253901"/>
              <a:gd name="connsiteX3711" fmla="*/ 1667702 w 5177464"/>
              <a:gd name="connsiteY3711" fmla="*/ 3123548 h 3253901"/>
              <a:gd name="connsiteX3712" fmla="*/ 1636407 w 5177464"/>
              <a:gd name="connsiteY3712" fmla="*/ 3136508 h 3253901"/>
              <a:gd name="connsiteX3713" fmla="*/ 1846411 w 5177464"/>
              <a:gd name="connsiteY3713" fmla="*/ 3136508 h 3253901"/>
              <a:gd name="connsiteX3714" fmla="*/ 1815117 w 5177464"/>
              <a:gd name="connsiteY3714" fmla="*/ 3123548 h 3253901"/>
              <a:gd name="connsiteX3715" fmla="*/ 1815117 w 5177464"/>
              <a:gd name="connsiteY3715" fmla="*/ 3061011 h 3253901"/>
              <a:gd name="connsiteX3716" fmla="*/ 1877706 w 5177464"/>
              <a:gd name="connsiteY3716" fmla="*/ 3061011 h 3253901"/>
              <a:gd name="connsiteX3717" fmla="*/ 1877706 w 5177464"/>
              <a:gd name="connsiteY3717" fmla="*/ 3123548 h 3253901"/>
              <a:gd name="connsiteX3718" fmla="*/ 1846411 w 5177464"/>
              <a:gd name="connsiteY3718" fmla="*/ 3136508 h 3253901"/>
              <a:gd name="connsiteX3719" fmla="*/ 2475600 w 5177464"/>
              <a:gd name="connsiteY3719" fmla="*/ 3136508 h 3253901"/>
              <a:gd name="connsiteX3720" fmla="*/ 2444305 w 5177464"/>
              <a:gd name="connsiteY3720" fmla="*/ 3123548 h 3253901"/>
              <a:gd name="connsiteX3721" fmla="*/ 2444305 w 5177464"/>
              <a:gd name="connsiteY3721" fmla="*/ 3061011 h 3253901"/>
              <a:gd name="connsiteX3722" fmla="*/ 2506895 w 5177464"/>
              <a:gd name="connsiteY3722" fmla="*/ 3061011 h 3253901"/>
              <a:gd name="connsiteX3723" fmla="*/ 2506895 w 5177464"/>
              <a:gd name="connsiteY3723" fmla="*/ 3123548 h 3253901"/>
              <a:gd name="connsiteX3724" fmla="*/ 2475600 w 5177464"/>
              <a:gd name="connsiteY3724" fmla="*/ 3136508 h 3253901"/>
              <a:gd name="connsiteX3725" fmla="*/ 2685604 w 5177464"/>
              <a:gd name="connsiteY3725" fmla="*/ 3136508 h 3253901"/>
              <a:gd name="connsiteX3726" fmla="*/ 2654309 w 5177464"/>
              <a:gd name="connsiteY3726" fmla="*/ 3123548 h 3253901"/>
              <a:gd name="connsiteX3727" fmla="*/ 2654309 w 5177464"/>
              <a:gd name="connsiteY3727" fmla="*/ 3061011 h 3253901"/>
              <a:gd name="connsiteX3728" fmla="*/ 2716899 w 5177464"/>
              <a:gd name="connsiteY3728" fmla="*/ 3061011 h 3253901"/>
              <a:gd name="connsiteX3729" fmla="*/ 2716899 w 5177464"/>
              <a:gd name="connsiteY3729" fmla="*/ 3123548 h 3253901"/>
              <a:gd name="connsiteX3730" fmla="*/ 2685604 w 5177464"/>
              <a:gd name="connsiteY3730" fmla="*/ 3136508 h 3253901"/>
              <a:gd name="connsiteX3731" fmla="*/ 3733669 w 5177464"/>
              <a:gd name="connsiteY3731" fmla="*/ 3151319 h 3253901"/>
              <a:gd name="connsiteX3732" fmla="*/ 3691976 w 5177464"/>
              <a:gd name="connsiteY3732" fmla="*/ 3133422 h 3253901"/>
              <a:gd name="connsiteX3733" fmla="*/ 3691976 w 5177464"/>
              <a:gd name="connsiteY3733" fmla="*/ 3049491 h 3253901"/>
              <a:gd name="connsiteX3734" fmla="*/ 3775978 w 5177464"/>
              <a:gd name="connsiteY3734" fmla="*/ 3049491 h 3253901"/>
              <a:gd name="connsiteX3735" fmla="*/ 3775978 w 5177464"/>
              <a:gd name="connsiteY3735" fmla="*/ 3133422 h 3253901"/>
              <a:gd name="connsiteX3736" fmla="*/ 3733669 w 5177464"/>
              <a:gd name="connsiteY3736" fmla="*/ 3151319 h 3253901"/>
              <a:gd name="connsiteX3737" fmla="*/ 3943158 w 5177464"/>
              <a:gd name="connsiteY3737" fmla="*/ 3151319 h 3253901"/>
              <a:gd name="connsiteX3738" fmla="*/ 3901157 w 5177464"/>
              <a:gd name="connsiteY3738" fmla="*/ 3133422 h 3253901"/>
              <a:gd name="connsiteX3739" fmla="*/ 3901157 w 5177464"/>
              <a:gd name="connsiteY3739" fmla="*/ 3049491 h 3253901"/>
              <a:gd name="connsiteX3740" fmla="*/ 3985159 w 5177464"/>
              <a:gd name="connsiteY3740" fmla="*/ 3049491 h 3253901"/>
              <a:gd name="connsiteX3741" fmla="*/ 3985159 w 5177464"/>
              <a:gd name="connsiteY3741" fmla="*/ 3133422 h 3253901"/>
              <a:gd name="connsiteX3742" fmla="*/ 3943158 w 5177464"/>
              <a:gd name="connsiteY3742" fmla="*/ 3151319 h 3253901"/>
              <a:gd name="connsiteX3743" fmla="*/ 2894784 w 5177464"/>
              <a:gd name="connsiteY3743" fmla="*/ 3151525 h 3253901"/>
              <a:gd name="connsiteX3744" fmla="*/ 2852784 w 5177464"/>
              <a:gd name="connsiteY3744" fmla="*/ 3134245 h 3253901"/>
              <a:gd name="connsiteX3745" fmla="*/ 2852784 w 5177464"/>
              <a:gd name="connsiteY3745" fmla="*/ 3050314 h 3253901"/>
              <a:gd name="connsiteX3746" fmla="*/ 2936785 w 5177464"/>
              <a:gd name="connsiteY3746" fmla="*/ 3050314 h 3253901"/>
              <a:gd name="connsiteX3747" fmla="*/ 2936785 w 5177464"/>
              <a:gd name="connsiteY3747" fmla="*/ 3134245 h 3253901"/>
              <a:gd name="connsiteX3748" fmla="*/ 2894784 w 5177464"/>
              <a:gd name="connsiteY3748" fmla="*/ 3151525 h 3253901"/>
              <a:gd name="connsiteX3749" fmla="*/ 3104788 w 5177464"/>
              <a:gd name="connsiteY3749" fmla="*/ 3151525 h 3253901"/>
              <a:gd name="connsiteX3750" fmla="*/ 3062788 w 5177464"/>
              <a:gd name="connsiteY3750" fmla="*/ 3134245 h 3253901"/>
              <a:gd name="connsiteX3751" fmla="*/ 3062788 w 5177464"/>
              <a:gd name="connsiteY3751" fmla="*/ 3050314 h 3253901"/>
              <a:gd name="connsiteX3752" fmla="*/ 3146789 w 5177464"/>
              <a:gd name="connsiteY3752" fmla="*/ 3050314 h 3253901"/>
              <a:gd name="connsiteX3753" fmla="*/ 3146789 w 5177464"/>
              <a:gd name="connsiteY3753" fmla="*/ 3134245 h 3253901"/>
              <a:gd name="connsiteX3754" fmla="*/ 3104788 w 5177464"/>
              <a:gd name="connsiteY3754" fmla="*/ 3151525 h 3253901"/>
              <a:gd name="connsiteX3755" fmla="*/ 169261 w 5177464"/>
              <a:gd name="connsiteY3755" fmla="*/ 3165719 h 3253901"/>
              <a:gd name="connsiteX3756" fmla="*/ 116966 w 5177464"/>
              <a:gd name="connsiteY3756" fmla="*/ 3144119 h 3253901"/>
              <a:gd name="connsiteX3757" fmla="*/ 116966 w 5177464"/>
              <a:gd name="connsiteY3757" fmla="*/ 3039616 h 3253901"/>
              <a:gd name="connsiteX3758" fmla="*/ 221557 w 5177464"/>
              <a:gd name="connsiteY3758" fmla="*/ 3039616 h 3253901"/>
              <a:gd name="connsiteX3759" fmla="*/ 221557 w 5177464"/>
              <a:gd name="connsiteY3759" fmla="*/ 3144119 h 3253901"/>
              <a:gd name="connsiteX3760" fmla="*/ 169261 w 5177464"/>
              <a:gd name="connsiteY3760" fmla="*/ 3165719 h 3253901"/>
              <a:gd name="connsiteX3761" fmla="*/ 798450 w 5177464"/>
              <a:gd name="connsiteY3761" fmla="*/ 3165719 h 3253901"/>
              <a:gd name="connsiteX3762" fmla="*/ 746155 w 5177464"/>
              <a:gd name="connsiteY3762" fmla="*/ 3144119 h 3253901"/>
              <a:gd name="connsiteX3763" fmla="*/ 746155 w 5177464"/>
              <a:gd name="connsiteY3763" fmla="*/ 3039616 h 3253901"/>
              <a:gd name="connsiteX3764" fmla="*/ 850745 w 5177464"/>
              <a:gd name="connsiteY3764" fmla="*/ 3039616 h 3253901"/>
              <a:gd name="connsiteX3765" fmla="*/ 850745 w 5177464"/>
              <a:gd name="connsiteY3765" fmla="*/ 3144119 h 3253901"/>
              <a:gd name="connsiteX3766" fmla="*/ 798450 w 5177464"/>
              <a:gd name="connsiteY3766" fmla="*/ 3165719 h 3253901"/>
              <a:gd name="connsiteX3767" fmla="*/ 1007631 w 5177464"/>
              <a:gd name="connsiteY3767" fmla="*/ 3165719 h 3253901"/>
              <a:gd name="connsiteX3768" fmla="*/ 955335 w 5177464"/>
              <a:gd name="connsiteY3768" fmla="*/ 3144119 h 3253901"/>
              <a:gd name="connsiteX3769" fmla="*/ 955335 w 5177464"/>
              <a:gd name="connsiteY3769" fmla="*/ 3039616 h 3253901"/>
              <a:gd name="connsiteX3770" fmla="*/ 1059926 w 5177464"/>
              <a:gd name="connsiteY3770" fmla="*/ 3039616 h 3253901"/>
              <a:gd name="connsiteX3771" fmla="*/ 1059926 w 5177464"/>
              <a:gd name="connsiteY3771" fmla="*/ 3144119 h 3253901"/>
              <a:gd name="connsiteX3772" fmla="*/ 1007631 w 5177464"/>
              <a:gd name="connsiteY3772" fmla="*/ 3165719 h 3253901"/>
              <a:gd name="connsiteX3773" fmla="*/ 4152750 w 5177464"/>
              <a:gd name="connsiteY3773" fmla="*/ 3165719 h 3253901"/>
              <a:gd name="connsiteX3774" fmla="*/ 4100455 w 5177464"/>
              <a:gd name="connsiteY3774" fmla="*/ 3144119 h 3253901"/>
              <a:gd name="connsiteX3775" fmla="*/ 4100455 w 5177464"/>
              <a:gd name="connsiteY3775" fmla="*/ 3039616 h 3253901"/>
              <a:gd name="connsiteX3776" fmla="*/ 4205045 w 5177464"/>
              <a:gd name="connsiteY3776" fmla="*/ 3039616 h 3253901"/>
              <a:gd name="connsiteX3777" fmla="*/ 4205045 w 5177464"/>
              <a:gd name="connsiteY3777" fmla="*/ 3144119 h 3253901"/>
              <a:gd name="connsiteX3778" fmla="*/ 4152750 w 5177464"/>
              <a:gd name="connsiteY3778" fmla="*/ 3165719 h 3253901"/>
              <a:gd name="connsiteX3779" fmla="*/ 4362754 w 5177464"/>
              <a:gd name="connsiteY3779" fmla="*/ 3165719 h 3253901"/>
              <a:gd name="connsiteX3780" fmla="*/ 4310459 w 5177464"/>
              <a:gd name="connsiteY3780" fmla="*/ 3144119 h 3253901"/>
              <a:gd name="connsiteX3781" fmla="*/ 4310459 w 5177464"/>
              <a:gd name="connsiteY3781" fmla="*/ 3039616 h 3253901"/>
              <a:gd name="connsiteX3782" fmla="*/ 4415049 w 5177464"/>
              <a:gd name="connsiteY3782" fmla="*/ 3039616 h 3253901"/>
              <a:gd name="connsiteX3783" fmla="*/ 4415049 w 5177464"/>
              <a:gd name="connsiteY3783" fmla="*/ 3144119 h 3253901"/>
              <a:gd name="connsiteX3784" fmla="*/ 4362754 w 5177464"/>
              <a:gd name="connsiteY3784" fmla="*/ 3165719 h 3253901"/>
              <a:gd name="connsiteX3785" fmla="*/ 4991943 w 5177464"/>
              <a:gd name="connsiteY3785" fmla="*/ 3165719 h 3253901"/>
              <a:gd name="connsiteX3786" fmla="*/ 4939647 w 5177464"/>
              <a:gd name="connsiteY3786" fmla="*/ 3144119 h 3253901"/>
              <a:gd name="connsiteX3787" fmla="*/ 4939647 w 5177464"/>
              <a:gd name="connsiteY3787" fmla="*/ 3039616 h 3253901"/>
              <a:gd name="connsiteX3788" fmla="*/ 5044238 w 5177464"/>
              <a:gd name="connsiteY3788" fmla="*/ 3039616 h 3253901"/>
              <a:gd name="connsiteX3789" fmla="*/ 5044238 w 5177464"/>
              <a:gd name="connsiteY3789" fmla="*/ 3144119 h 3253901"/>
              <a:gd name="connsiteX3790" fmla="*/ 4991943 w 5177464"/>
              <a:gd name="connsiteY3790" fmla="*/ 3165719 h 3253901"/>
              <a:gd name="connsiteX3791" fmla="*/ 1322225 w 5177464"/>
              <a:gd name="connsiteY3791" fmla="*/ 3211799 h 3253901"/>
              <a:gd name="connsiteX3792" fmla="*/ 1311931 w 5177464"/>
              <a:gd name="connsiteY3792" fmla="*/ 3207479 h 3253901"/>
              <a:gd name="connsiteX3793" fmla="*/ 1311931 w 5177464"/>
              <a:gd name="connsiteY3793" fmla="*/ 3186908 h 3253901"/>
              <a:gd name="connsiteX3794" fmla="*/ 1332519 w 5177464"/>
              <a:gd name="connsiteY3794" fmla="*/ 3186908 h 3253901"/>
              <a:gd name="connsiteX3795" fmla="*/ 1332519 w 5177464"/>
              <a:gd name="connsiteY3795" fmla="*/ 3207479 h 3253901"/>
              <a:gd name="connsiteX3796" fmla="*/ 1322225 w 5177464"/>
              <a:gd name="connsiteY3796" fmla="*/ 3211799 h 3253901"/>
              <a:gd name="connsiteX3797" fmla="*/ 2161417 w 5177464"/>
              <a:gd name="connsiteY3797" fmla="*/ 3225993 h 3253901"/>
              <a:gd name="connsiteX3798" fmla="*/ 2140417 w 5177464"/>
              <a:gd name="connsiteY3798" fmla="*/ 3217353 h 3253901"/>
              <a:gd name="connsiteX3799" fmla="*/ 2140417 w 5177464"/>
              <a:gd name="connsiteY3799" fmla="*/ 3175388 h 3253901"/>
              <a:gd name="connsiteX3800" fmla="*/ 2182418 w 5177464"/>
              <a:gd name="connsiteY3800" fmla="*/ 3175388 h 3253901"/>
              <a:gd name="connsiteX3801" fmla="*/ 2182418 w 5177464"/>
              <a:gd name="connsiteY3801" fmla="*/ 3217353 h 3253901"/>
              <a:gd name="connsiteX3802" fmla="*/ 2161417 w 5177464"/>
              <a:gd name="connsiteY3802" fmla="*/ 3225993 h 3253901"/>
              <a:gd name="connsiteX3803" fmla="*/ 483444 w 5177464"/>
              <a:gd name="connsiteY3803" fmla="*/ 3241011 h 3253901"/>
              <a:gd name="connsiteX3804" fmla="*/ 452149 w 5177464"/>
              <a:gd name="connsiteY3804" fmla="*/ 3228050 h 3253901"/>
              <a:gd name="connsiteX3805" fmla="*/ 452149 w 5177464"/>
              <a:gd name="connsiteY3805" fmla="*/ 3165514 h 3253901"/>
              <a:gd name="connsiteX3806" fmla="*/ 514739 w 5177464"/>
              <a:gd name="connsiteY3806" fmla="*/ 3165514 h 3253901"/>
              <a:gd name="connsiteX3807" fmla="*/ 514739 w 5177464"/>
              <a:gd name="connsiteY3807" fmla="*/ 3228050 h 3253901"/>
              <a:gd name="connsiteX3808" fmla="*/ 483444 w 5177464"/>
              <a:gd name="connsiteY3808" fmla="*/ 3241011 h 3253901"/>
              <a:gd name="connsiteX3809" fmla="*/ 1531817 w 5177464"/>
              <a:gd name="connsiteY3809" fmla="*/ 3241011 h 3253901"/>
              <a:gd name="connsiteX3810" fmla="*/ 1500522 w 5177464"/>
              <a:gd name="connsiteY3810" fmla="*/ 3228050 h 3253901"/>
              <a:gd name="connsiteX3811" fmla="*/ 1500522 w 5177464"/>
              <a:gd name="connsiteY3811" fmla="*/ 3165514 h 3253901"/>
              <a:gd name="connsiteX3812" fmla="*/ 1563112 w 5177464"/>
              <a:gd name="connsiteY3812" fmla="*/ 3165514 h 3253901"/>
              <a:gd name="connsiteX3813" fmla="*/ 1563112 w 5177464"/>
              <a:gd name="connsiteY3813" fmla="*/ 3228050 h 3253901"/>
              <a:gd name="connsiteX3814" fmla="*/ 1531817 w 5177464"/>
              <a:gd name="connsiteY3814" fmla="*/ 3241011 h 3253901"/>
              <a:gd name="connsiteX3815" fmla="*/ 1741821 w 5177464"/>
              <a:gd name="connsiteY3815" fmla="*/ 3241011 h 3253901"/>
              <a:gd name="connsiteX3816" fmla="*/ 1710526 w 5177464"/>
              <a:gd name="connsiteY3816" fmla="*/ 3228050 h 3253901"/>
              <a:gd name="connsiteX3817" fmla="*/ 1710526 w 5177464"/>
              <a:gd name="connsiteY3817" fmla="*/ 3165514 h 3253901"/>
              <a:gd name="connsiteX3818" fmla="*/ 1773116 w 5177464"/>
              <a:gd name="connsiteY3818" fmla="*/ 3165514 h 3253901"/>
              <a:gd name="connsiteX3819" fmla="*/ 1773116 w 5177464"/>
              <a:gd name="connsiteY3819" fmla="*/ 3228050 h 3253901"/>
              <a:gd name="connsiteX3820" fmla="*/ 1741821 w 5177464"/>
              <a:gd name="connsiteY3820" fmla="*/ 3241011 h 3253901"/>
              <a:gd name="connsiteX3821" fmla="*/ 1951002 w 5177464"/>
              <a:gd name="connsiteY3821" fmla="*/ 3241011 h 3253901"/>
              <a:gd name="connsiteX3822" fmla="*/ 1919707 w 5177464"/>
              <a:gd name="connsiteY3822" fmla="*/ 3228050 h 3253901"/>
              <a:gd name="connsiteX3823" fmla="*/ 1919707 w 5177464"/>
              <a:gd name="connsiteY3823" fmla="*/ 3165514 h 3253901"/>
              <a:gd name="connsiteX3824" fmla="*/ 1982296 w 5177464"/>
              <a:gd name="connsiteY3824" fmla="*/ 3165514 h 3253901"/>
              <a:gd name="connsiteX3825" fmla="*/ 1982296 w 5177464"/>
              <a:gd name="connsiteY3825" fmla="*/ 3228050 h 3253901"/>
              <a:gd name="connsiteX3826" fmla="*/ 1951002 w 5177464"/>
              <a:gd name="connsiteY3826" fmla="*/ 3241011 h 3253901"/>
              <a:gd name="connsiteX3827" fmla="*/ 2371010 w 5177464"/>
              <a:gd name="connsiteY3827" fmla="*/ 3241011 h 3253901"/>
              <a:gd name="connsiteX3828" fmla="*/ 2339715 w 5177464"/>
              <a:gd name="connsiteY3828" fmla="*/ 3228050 h 3253901"/>
              <a:gd name="connsiteX3829" fmla="*/ 2339715 w 5177464"/>
              <a:gd name="connsiteY3829" fmla="*/ 3165514 h 3253901"/>
              <a:gd name="connsiteX3830" fmla="*/ 2402305 w 5177464"/>
              <a:gd name="connsiteY3830" fmla="*/ 3165514 h 3253901"/>
              <a:gd name="connsiteX3831" fmla="*/ 2402305 w 5177464"/>
              <a:gd name="connsiteY3831" fmla="*/ 3228050 h 3253901"/>
              <a:gd name="connsiteX3832" fmla="*/ 2371010 w 5177464"/>
              <a:gd name="connsiteY3832" fmla="*/ 3241011 h 3253901"/>
              <a:gd name="connsiteX3833" fmla="*/ 2580190 w 5177464"/>
              <a:gd name="connsiteY3833" fmla="*/ 3241011 h 3253901"/>
              <a:gd name="connsiteX3834" fmla="*/ 2548895 w 5177464"/>
              <a:gd name="connsiteY3834" fmla="*/ 3228050 h 3253901"/>
              <a:gd name="connsiteX3835" fmla="*/ 2548895 w 5177464"/>
              <a:gd name="connsiteY3835" fmla="*/ 3165514 h 3253901"/>
              <a:gd name="connsiteX3836" fmla="*/ 2611485 w 5177464"/>
              <a:gd name="connsiteY3836" fmla="*/ 3165514 h 3253901"/>
              <a:gd name="connsiteX3837" fmla="*/ 2611485 w 5177464"/>
              <a:gd name="connsiteY3837" fmla="*/ 3228050 h 3253901"/>
              <a:gd name="connsiteX3838" fmla="*/ 2580190 w 5177464"/>
              <a:gd name="connsiteY3838" fmla="*/ 3241011 h 3253901"/>
              <a:gd name="connsiteX3839" fmla="*/ 2790194 w 5177464"/>
              <a:gd name="connsiteY3839" fmla="*/ 3241011 h 3253901"/>
              <a:gd name="connsiteX3840" fmla="*/ 2758900 w 5177464"/>
              <a:gd name="connsiteY3840" fmla="*/ 3228050 h 3253901"/>
              <a:gd name="connsiteX3841" fmla="*/ 2758900 w 5177464"/>
              <a:gd name="connsiteY3841" fmla="*/ 3165514 h 3253901"/>
              <a:gd name="connsiteX3842" fmla="*/ 2821489 w 5177464"/>
              <a:gd name="connsiteY3842" fmla="*/ 3165514 h 3253901"/>
              <a:gd name="connsiteX3843" fmla="*/ 2821489 w 5177464"/>
              <a:gd name="connsiteY3843" fmla="*/ 3228050 h 3253901"/>
              <a:gd name="connsiteX3844" fmla="*/ 2790194 w 5177464"/>
              <a:gd name="connsiteY3844" fmla="*/ 3241011 h 3253901"/>
              <a:gd name="connsiteX3845" fmla="*/ 3209379 w 5177464"/>
              <a:gd name="connsiteY3845" fmla="*/ 3241011 h 3253901"/>
              <a:gd name="connsiteX3846" fmla="*/ 3178084 w 5177464"/>
              <a:gd name="connsiteY3846" fmla="*/ 3228050 h 3253901"/>
              <a:gd name="connsiteX3847" fmla="*/ 3178084 w 5177464"/>
              <a:gd name="connsiteY3847" fmla="*/ 3165514 h 3253901"/>
              <a:gd name="connsiteX3848" fmla="*/ 3240674 w 5177464"/>
              <a:gd name="connsiteY3848" fmla="*/ 3165514 h 3253901"/>
              <a:gd name="connsiteX3849" fmla="*/ 3240674 w 5177464"/>
              <a:gd name="connsiteY3849" fmla="*/ 3228050 h 3253901"/>
              <a:gd name="connsiteX3850" fmla="*/ 3209379 w 5177464"/>
              <a:gd name="connsiteY3850" fmla="*/ 3241011 h 3253901"/>
              <a:gd name="connsiteX3851" fmla="*/ 3419383 w 5177464"/>
              <a:gd name="connsiteY3851" fmla="*/ 3241011 h 3253901"/>
              <a:gd name="connsiteX3852" fmla="*/ 3388088 w 5177464"/>
              <a:gd name="connsiteY3852" fmla="*/ 3228050 h 3253901"/>
              <a:gd name="connsiteX3853" fmla="*/ 3388088 w 5177464"/>
              <a:gd name="connsiteY3853" fmla="*/ 3165514 h 3253901"/>
              <a:gd name="connsiteX3854" fmla="*/ 3450678 w 5177464"/>
              <a:gd name="connsiteY3854" fmla="*/ 3165514 h 3253901"/>
              <a:gd name="connsiteX3855" fmla="*/ 3450678 w 5177464"/>
              <a:gd name="connsiteY3855" fmla="*/ 3228050 h 3253901"/>
              <a:gd name="connsiteX3856" fmla="*/ 3419383 w 5177464"/>
              <a:gd name="connsiteY3856" fmla="*/ 3241011 h 3253901"/>
              <a:gd name="connsiteX3857" fmla="*/ 3628564 w 5177464"/>
              <a:gd name="connsiteY3857" fmla="*/ 3241011 h 3253901"/>
              <a:gd name="connsiteX3858" fmla="*/ 3597269 w 5177464"/>
              <a:gd name="connsiteY3858" fmla="*/ 3228050 h 3253901"/>
              <a:gd name="connsiteX3859" fmla="*/ 3597269 w 5177464"/>
              <a:gd name="connsiteY3859" fmla="*/ 3165514 h 3253901"/>
              <a:gd name="connsiteX3860" fmla="*/ 3659858 w 5177464"/>
              <a:gd name="connsiteY3860" fmla="*/ 3165514 h 3253901"/>
              <a:gd name="connsiteX3861" fmla="*/ 3659858 w 5177464"/>
              <a:gd name="connsiteY3861" fmla="*/ 3228050 h 3253901"/>
              <a:gd name="connsiteX3862" fmla="*/ 3628564 w 5177464"/>
              <a:gd name="connsiteY3862" fmla="*/ 3241011 h 3253901"/>
              <a:gd name="connsiteX3863" fmla="*/ 4676937 w 5177464"/>
              <a:gd name="connsiteY3863" fmla="*/ 3241011 h 3253901"/>
              <a:gd name="connsiteX3864" fmla="*/ 4645642 w 5177464"/>
              <a:gd name="connsiteY3864" fmla="*/ 3228050 h 3253901"/>
              <a:gd name="connsiteX3865" fmla="*/ 4645642 w 5177464"/>
              <a:gd name="connsiteY3865" fmla="*/ 3165514 h 3253901"/>
              <a:gd name="connsiteX3866" fmla="*/ 4708231 w 5177464"/>
              <a:gd name="connsiteY3866" fmla="*/ 3165514 h 3253901"/>
              <a:gd name="connsiteX3867" fmla="*/ 4708231 w 5177464"/>
              <a:gd name="connsiteY3867" fmla="*/ 3228050 h 3253901"/>
              <a:gd name="connsiteX3868" fmla="*/ 4676937 w 5177464"/>
              <a:gd name="connsiteY3868" fmla="*/ 3241011 h 3253901"/>
              <a:gd name="connsiteX3869" fmla="*/ 108999 w 5177464"/>
              <a:gd name="connsiteY3869" fmla="*/ 3253901 h 3253901"/>
              <a:gd name="connsiteX3870" fmla="*/ 70942 w 5177464"/>
              <a:gd name="connsiteY3870" fmla="*/ 3253901 h 3253901"/>
              <a:gd name="connsiteX3871" fmla="*/ 45136 w 5177464"/>
              <a:gd name="connsiteY3871" fmla="*/ 3126307 h 3253901"/>
              <a:gd name="connsiteX3872" fmla="*/ 64671 w 5177464"/>
              <a:gd name="connsiteY3872" fmla="*/ 3122519 h 3253901"/>
              <a:gd name="connsiteX3873" fmla="*/ 116966 w 5177464"/>
              <a:gd name="connsiteY3873" fmla="*/ 3144119 h 3253901"/>
              <a:gd name="connsiteX3874" fmla="*/ 116966 w 5177464"/>
              <a:gd name="connsiteY3874" fmla="*/ 3248622 h 3253901"/>
              <a:gd name="connsiteX3875" fmla="*/ 224583 w 5177464"/>
              <a:gd name="connsiteY3875" fmla="*/ 3253901 h 3253901"/>
              <a:gd name="connsiteX3876" fmla="*/ 113940 w 5177464"/>
              <a:gd name="connsiteY3876" fmla="*/ 3253901 h 3253901"/>
              <a:gd name="connsiteX3877" fmla="*/ 116966 w 5177464"/>
              <a:gd name="connsiteY3877" fmla="*/ 3249445 h 3253901"/>
              <a:gd name="connsiteX3878" fmla="*/ 221557 w 5177464"/>
              <a:gd name="connsiteY3878" fmla="*/ 3249445 h 3253901"/>
              <a:gd name="connsiteX3879" fmla="*/ 318180 w 5177464"/>
              <a:gd name="connsiteY3879" fmla="*/ 3253901 h 3253901"/>
              <a:gd name="connsiteX3880" fmla="*/ 229524 w 5177464"/>
              <a:gd name="connsiteY3880" fmla="*/ 3253901 h 3253901"/>
              <a:gd name="connsiteX3881" fmla="*/ 221557 w 5177464"/>
              <a:gd name="connsiteY3881" fmla="*/ 3248622 h 3253901"/>
              <a:gd name="connsiteX3882" fmla="*/ 221557 w 5177464"/>
              <a:gd name="connsiteY3882" fmla="*/ 3144119 h 3253901"/>
              <a:gd name="connsiteX3883" fmla="*/ 326147 w 5177464"/>
              <a:gd name="connsiteY3883" fmla="*/ 3144119 h 3253901"/>
              <a:gd name="connsiteX3884" fmla="*/ 326147 w 5177464"/>
              <a:gd name="connsiteY3884" fmla="*/ 3248622 h 3253901"/>
              <a:gd name="connsiteX3885" fmla="*/ 434587 w 5177464"/>
              <a:gd name="connsiteY3885" fmla="*/ 3253901 h 3253901"/>
              <a:gd name="connsiteX3886" fmla="*/ 323944 w 5177464"/>
              <a:gd name="connsiteY3886" fmla="*/ 3253901 h 3253901"/>
              <a:gd name="connsiteX3887" fmla="*/ 326970 w 5177464"/>
              <a:gd name="connsiteY3887" fmla="*/ 3249445 h 3253901"/>
              <a:gd name="connsiteX3888" fmla="*/ 431561 w 5177464"/>
              <a:gd name="connsiteY3888" fmla="*/ 3249445 h 3253901"/>
              <a:gd name="connsiteX3889" fmla="*/ 643767 w 5177464"/>
              <a:gd name="connsiteY3889" fmla="*/ 3253901 h 3253901"/>
              <a:gd name="connsiteX3890" fmla="*/ 533125 w 5177464"/>
              <a:gd name="connsiteY3890" fmla="*/ 3253901 h 3253901"/>
              <a:gd name="connsiteX3891" fmla="*/ 536151 w 5177464"/>
              <a:gd name="connsiteY3891" fmla="*/ 3249445 h 3253901"/>
              <a:gd name="connsiteX3892" fmla="*/ 640741 w 5177464"/>
              <a:gd name="connsiteY3892" fmla="*/ 3249445 h 3253901"/>
              <a:gd name="connsiteX3893" fmla="*/ 739303 w 5177464"/>
              <a:gd name="connsiteY3893" fmla="*/ 3253901 h 3253901"/>
              <a:gd name="connsiteX3894" fmla="*/ 648162 w 5177464"/>
              <a:gd name="connsiteY3894" fmla="*/ 3253901 h 3253901"/>
              <a:gd name="connsiteX3895" fmla="*/ 641565 w 5177464"/>
              <a:gd name="connsiteY3895" fmla="*/ 3249445 h 3253901"/>
              <a:gd name="connsiteX3896" fmla="*/ 641565 w 5177464"/>
              <a:gd name="connsiteY3896" fmla="*/ 3144942 h 3253901"/>
              <a:gd name="connsiteX3897" fmla="*/ 746155 w 5177464"/>
              <a:gd name="connsiteY3897" fmla="*/ 3144942 h 3253901"/>
              <a:gd name="connsiteX3898" fmla="*/ 746155 w 5177464"/>
              <a:gd name="connsiteY3898" fmla="*/ 3249445 h 3253901"/>
              <a:gd name="connsiteX3899" fmla="*/ 853771 w 5177464"/>
              <a:gd name="connsiteY3899" fmla="*/ 3253901 h 3253901"/>
              <a:gd name="connsiteX3900" fmla="*/ 743129 w 5177464"/>
              <a:gd name="connsiteY3900" fmla="*/ 3253901 h 3253901"/>
              <a:gd name="connsiteX3901" fmla="*/ 746155 w 5177464"/>
              <a:gd name="connsiteY3901" fmla="*/ 3249445 h 3253901"/>
              <a:gd name="connsiteX3902" fmla="*/ 850745 w 5177464"/>
              <a:gd name="connsiteY3902" fmla="*/ 3249445 h 3253901"/>
              <a:gd name="connsiteX3903" fmla="*/ 947368 w 5177464"/>
              <a:gd name="connsiteY3903" fmla="*/ 3253901 h 3253901"/>
              <a:gd name="connsiteX3904" fmla="*/ 858712 w 5177464"/>
              <a:gd name="connsiteY3904" fmla="*/ 3253901 h 3253901"/>
              <a:gd name="connsiteX3905" fmla="*/ 850745 w 5177464"/>
              <a:gd name="connsiteY3905" fmla="*/ 3248622 h 3253901"/>
              <a:gd name="connsiteX3906" fmla="*/ 850745 w 5177464"/>
              <a:gd name="connsiteY3906" fmla="*/ 3144119 h 3253901"/>
              <a:gd name="connsiteX3907" fmla="*/ 955335 w 5177464"/>
              <a:gd name="connsiteY3907" fmla="*/ 3144119 h 3253901"/>
              <a:gd name="connsiteX3908" fmla="*/ 955335 w 5177464"/>
              <a:gd name="connsiteY3908" fmla="*/ 3248622 h 3253901"/>
              <a:gd name="connsiteX3909" fmla="*/ 1062952 w 5177464"/>
              <a:gd name="connsiteY3909" fmla="*/ 3253901 h 3253901"/>
              <a:gd name="connsiteX3910" fmla="*/ 952309 w 5177464"/>
              <a:gd name="connsiteY3910" fmla="*/ 3253901 h 3253901"/>
              <a:gd name="connsiteX3911" fmla="*/ 955335 w 5177464"/>
              <a:gd name="connsiteY3911" fmla="*/ 3249445 h 3253901"/>
              <a:gd name="connsiteX3912" fmla="*/ 1059926 w 5177464"/>
              <a:gd name="connsiteY3912" fmla="*/ 3249445 h 3253901"/>
              <a:gd name="connsiteX3913" fmla="*/ 1158615 w 5177464"/>
              <a:gd name="connsiteY3913" fmla="*/ 3253901 h 3253901"/>
              <a:gd name="connsiteX3914" fmla="*/ 1067474 w 5177464"/>
              <a:gd name="connsiteY3914" fmla="*/ 3253901 h 3253901"/>
              <a:gd name="connsiteX3915" fmla="*/ 1060749 w 5177464"/>
              <a:gd name="connsiteY3915" fmla="*/ 3249445 h 3253901"/>
              <a:gd name="connsiteX3916" fmla="*/ 1060749 w 5177464"/>
              <a:gd name="connsiteY3916" fmla="*/ 3144942 h 3253901"/>
              <a:gd name="connsiteX3917" fmla="*/ 1165340 w 5177464"/>
              <a:gd name="connsiteY3917" fmla="*/ 3144942 h 3253901"/>
              <a:gd name="connsiteX3918" fmla="*/ 1186958 w 5177464"/>
              <a:gd name="connsiteY3918" fmla="*/ 3197193 h 3253901"/>
              <a:gd name="connsiteX3919" fmla="*/ 1165809 w 5177464"/>
              <a:gd name="connsiteY3919" fmla="*/ 3248311 h 3253901"/>
              <a:gd name="connsiteX3920" fmla="*/ 1165340 w 5177464"/>
              <a:gd name="connsiteY3920" fmla="*/ 3248622 h 3253901"/>
              <a:gd name="connsiteX3921" fmla="*/ 1164324 w 5177464"/>
              <a:gd name="connsiteY3921" fmla="*/ 3250118 h 3253901"/>
              <a:gd name="connsiteX3922" fmla="*/ 1273515 w 5177464"/>
              <a:gd name="connsiteY3922" fmla="*/ 3253901 h 3253901"/>
              <a:gd name="connsiteX3923" fmla="*/ 1161755 w 5177464"/>
              <a:gd name="connsiteY3923" fmla="*/ 3253901 h 3253901"/>
              <a:gd name="connsiteX3924" fmla="*/ 1164324 w 5177464"/>
              <a:gd name="connsiteY3924" fmla="*/ 3250118 h 3253901"/>
              <a:gd name="connsiteX3925" fmla="*/ 1165340 w 5177464"/>
              <a:gd name="connsiteY3925" fmla="*/ 3249445 h 3253901"/>
              <a:gd name="connsiteX3926" fmla="*/ 1165809 w 5177464"/>
              <a:gd name="connsiteY3926" fmla="*/ 3248311 h 3253901"/>
              <a:gd name="connsiteX3927" fmla="*/ 1189789 w 5177464"/>
              <a:gd name="connsiteY3927" fmla="*/ 3232422 h 3253901"/>
              <a:gd name="connsiteX3928" fmla="*/ 1269930 w 5177464"/>
              <a:gd name="connsiteY3928" fmla="*/ 3248622 h 3253901"/>
              <a:gd name="connsiteX3929" fmla="*/ 3011222 w 5177464"/>
              <a:gd name="connsiteY3929" fmla="*/ 3253901 h 3253901"/>
              <a:gd name="connsiteX3930" fmla="*/ 2989175 w 5177464"/>
              <a:gd name="connsiteY3930" fmla="*/ 3253901 h 3253901"/>
              <a:gd name="connsiteX3931" fmla="*/ 2977808 w 5177464"/>
              <a:gd name="connsiteY3931" fmla="*/ 3251708 h 3253901"/>
              <a:gd name="connsiteX3932" fmla="*/ 2958198 w 5177464"/>
              <a:gd name="connsiteY3932" fmla="*/ 3238748 h 3253901"/>
              <a:gd name="connsiteX3933" fmla="*/ 2958198 w 5177464"/>
              <a:gd name="connsiteY3933" fmla="*/ 3154816 h 3253901"/>
              <a:gd name="connsiteX3934" fmla="*/ 3042199 w 5177464"/>
              <a:gd name="connsiteY3934" fmla="*/ 3154816 h 3253901"/>
              <a:gd name="connsiteX3935" fmla="*/ 3042199 w 5177464"/>
              <a:gd name="connsiteY3935" fmla="*/ 3238748 h 3253901"/>
              <a:gd name="connsiteX3936" fmla="*/ 3022588 w 5177464"/>
              <a:gd name="connsiteY3936" fmla="*/ 3251708 h 3253901"/>
              <a:gd name="connsiteX3937" fmla="*/ 3849592 w 5177464"/>
              <a:gd name="connsiteY3937" fmla="*/ 3253901 h 3253901"/>
              <a:gd name="connsiteX3938" fmla="*/ 3827544 w 5177464"/>
              <a:gd name="connsiteY3938" fmla="*/ 3253901 h 3253901"/>
              <a:gd name="connsiteX3939" fmla="*/ 3816178 w 5177464"/>
              <a:gd name="connsiteY3939" fmla="*/ 3251708 h 3253901"/>
              <a:gd name="connsiteX3940" fmla="*/ 3796567 w 5177464"/>
              <a:gd name="connsiteY3940" fmla="*/ 3238748 h 3253901"/>
              <a:gd name="connsiteX3941" fmla="*/ 3796567 w 5177464"/>
              <a:gd name="connsiteY3941" fmla="*/ 3154816 h 3253901"/>
              <a:gd name="connsiteX3942" fmla="*/ 3880568 w 5177464"/>
              <a:gd name="connsiteY3942" fmla="*/ 3154816 h 3253901"/>
              <a:gd name="connsiteX3943" fmla="*/ 3880568 w 5177464"/>
              <a:gd name="connsiteY3943" fmla="*/ 3238748 h 3253901"/>
              <a:gd name="connsiteX3944" fmla="*/ 3860958 w 5177464"/>
              <a:gd name="connsiteY3944" fmla="*/ 3251708 h 3253901"/>
              <a:gd name="connsiteX3945" fmla="*/ 3999450 w 5177464"/>
              <a:gd name="connsiteY3945" fmla="*/ 3253901 h 3253901"/>
              <a:gd name="connsiteX3946" fmla="*/ 3887689 w 5177464"/>
              <a:gd name="connsiteY3946" fmla="*/ 3253901 h 3253901"/>
              <a:gd name="connsiteX3947" fmla="*/ 3891274 w 5177464"/>
              <a:gd name="connsiteY3947" fmla="*/ 3248622 h 3253901"/>
              <a:gd name="connsiteX3948" fmla="*/ 3995865 w 5177464"/>
              <a:gd name="connsiteY3948" fmla="*/ 3248622 h 3253901"/>
              <a:gd name="connsiteX3949" fmla="*/ 4092488 w 5177464"/>
              <a:gd name="connsiteY3949" fmla="*/ 3253901 h 3253901"/>
              <a:gd name="connsiteX3950" fmla="*/ 4003832 w 5177464"/>
              <a:gd name="connsiteY3950" fmla="*/ 3253901 h 3253901"/>
              <a:gd name="connsiteX3951" fmla="*/ 3995865 w 5177464"/>
              <a:gd name="connsiteY3951" fmla="*/ 3248622 h 3253901"/>
              <a:gd name="connsiteX3952" fmla="*/ 3995865 w 5177464"/>
              <a:gd name="connsiteY3952" fmla="*/ 3144119 h 3253901"/>
              <a:gd name="connsiteX3953" fmla="*/ 4100455 w 5177464"/>
              <a:gd name="connsiteY3953" fmla="*/ 3144119 h 3253901"/>
              <a:gd name="connsiteX3954" fmla="*/ 4100455 w 5177464"/>
              <a:gd name="connsiteY3954" fmla="*/ 3248622 h 3253901"/>
              <a:gd name="connsiteX3955" fmla="*/ 4208630 w 5177464"/>
              <a:gd name="connsiteY3955" fmla="*/ 3253901 h 3253901"/>
              <a:gd name="connsiteX3956" fmla="*/ 4096870 w 5177464"/>
              <a:gd name="connsiteY3956" fmla="*/ 3253901 h 3253901"/>
              <a:gd name="connsiteX3957" fmla="*/ 4100455 w 5177464"/>
              <a:gd name="connsiteY3957" fmla="*/ 3248622 h 3253901"/>
              <a:gd name="connsiteX3958" fmla="*/ 4205045 w 5177464"/>
              <a:gd name="connsiteY3958" fmla="*/ 3248622 h 3253901"/>
              <a:gd name="connsiteX3959" fmla="*/ 4302492 w 5177464"/>
              <a:gd name="connsiteY3959" fmla="*/ 3253901 h 3253901"/>
              <a:gd name="connsiteX3960" fmla="*/ 4213836 w 5177464"/>
              <a:gd name="connsiteY3960" fmla="*/ 3253901 h 3253901"/>
              <a:gd name="connsiteX3961" fmla="*/ 4205869 w 5177464"/>
              <a:gd name="connsiteY3961" fmla="*/ 3248622 h 3253901"/>
              <a:gd name="connsiteX3962" fmla="*/ 4205869 w 5177464"/>
              <a:gd name="connsiteY3962" fmla="*/ 3144119 h 3253901"/>
              <a:gd name="connsiteX3963" fmla="*/ 4310459 w 5177464"/>
              <a:gd name="connsiteY3963" fmla="*/ 3144119 h 3253901"/>
              <a:gd name="connsiteX3964" fmla="*/ 4310459 w 5177464"/>
              <a:gd name="connsiteY3964" fmla="*/ 3248622 h 3253901"/>
              <a:gd name="connsiteX3965" fmla="*/ 4418634 w 5177464"/>
              <a:gd name="connsiteY3965" fmla="*/ 3253901 h 3253901"/>
              <a:gd name="connsiteX3966" fmla="*/ 4306874 w 5177464"/>
              <a:gd name="connsiteY3966" fmla="*/ 3253901 h 3253901"/>
              <a:gd name="connsiteX3967" fmla="*/ 4310459 w 5177464"/>
              <a:gd name="connsiteY3967" fmla="*/ 3248622 h 3253901"/>
              <a:gd name="connsiteX3968" fmla="*/ 4415049 w 5177464"/>
              <a:gd name="connsiteY3968" fmla="*/ 3248622 h 3253901"/>
              <a:gd name="connsiteX3969" fmla="*/ 4511672 w 5177464"/>
              <a:gd name="connsiteY3969" fmla="*/ 3253901 h 3253901"/>
              <a:gd name="connsiteX3970" fmla="*/ 4423016 w 5177464"/>
              <a:gd name="connsiteY3970" fmla="*/ 3253901 h 3253901"/>
              <a:gd name="connsiteX3971" fmla="*/ 4415049 w 5177464"/>
              <a:gd name="connsiteY3971" fmla="*/ 3248622 h 3253901"/>
              <a:gd name="connsiteX3972" fmla="*/ 4415049 w 5177464"/>
              <a:gd name="connsiteY3972" fmla="*/ 3144119 h 3253901"/>
              <a:gd name="connsiteX3973" fmla="*/ 4519639 w 5177464"/>
              <a:gd name="connsiteY3973" fmla="*/ 3144119 h 3253901"/>
              <a:gd name="connsiteX3974" fmla="*/ 4519639 w 5177464"/>
              <a:gd name="connsiteY3974" fmla="*/ 3248622 h 3253901"/>
              <a:gd name="connsiteX3975" fmla="*/ 4627815 w 5177464"/>
              <a:gd name="connsiteY3975" fmla="*/ 3253901 h 3253901"/>
              <a:gd name="connsiteX3976" fmla="*/ 4516054 w 5177464"/>
              <a:gd name="connsiteY3976" fmla="*/ 3253901 h 3253901"/>
              <a:gd name="connsiteX3977" fmla="*/ 4519639 w 5177464"/>
              <a:gd name="connsiteY3977" fmla="*/ 3248622 h 3253901"/>
              <a:gd name="connsiteX3978" fmla="*/ 4624230 w 5177464"/>
              <a:gd name="connsiteY3978" fmla="*/ 3248622 h 3253901"/>
              <a:gd name="connsiteX3979" fmla="*/ 4837819 w 5177464"/>
              <a:gd name="connsiteY3979" fmla="*/ 3253901 h 3253901"/>
              <a:gd name="connsiteX3980" fmla="*/ 4726058 w 5177464"/>
              <a:gd name="connsiteY3980" fmla="*/ 3253901 h 3253901"/>
              <a:gd name="connsiteX3981" fmla="*/ 4729643 w 5177464"/>
              <a:gd name="connsiteY3981" fmla="*/ 3248622 h 3253901"/>
              <a:gd name="connsiteX3982" fmla="*/ 4834234 w 5177464"/>
              <a:gd name="connsiteY3982" fmla="*/ 3248622 h 3253901"/>
              <a:gd name="connsiteX3983" fmla="*/ 4931737 w 5177464"/>
              <a:gd name="connsiteY3983" fmla="*/ 3253901 h 3253901"/>
              <a:gd name="connsiteX3984" fmla="*/ 4842931 w 5177464"/>
              <a:gd name="connsiteY3984" fmla="*/ 3253901 h 3253901"/>
              <a:gd name="connsiteX3985" fmla="*/ 4835058 w 5177464"/>
              <a:gd name="connsiteY3985" fmla="*/ 3248622 h 3253901"/>
              <a:gd name="connsiteX3986" fmla="*/ 4835058 w 5177464"/>
              <a:gd name="connsiteY3986" fmla="*/ 3144119 h 3253901"/>
              <a:gd name="connsiteX3987" fmla="*/ 4939647 w 5177464"/>
              <a:gd name="connsiteY3987" fmla="*/ 3144119 h 3253901"/>
              <a:gd name="connsiteX3988" fmla="*/ 4939647 w 5177464"/>
              <a:gd name="connsiteY3988" fmla="*/ 3248622 h 3253901"/>
              <a:gd name="connsiteX3989" fmla="*/ 5047823 w 5177464"/>
              <a:gd name="connsiteY3989" fmla="*/ 3253901 h 3253901"/>
              <a:gd name="connsiteX3990" fmla="*/ 4936062 w 5177464"/>
              <a:gd name="connsiteY3990" fmla="*/ 3253901 h 3253901"/>
              <a:gd name="connsiteX3991" fmla="*/ 4939647 w 5177464"/>
              <a:gd name="connsiteY3991" fmla="*/ 3248622 h 3253901"/>
              <a:gd name="connsiteX3992" fmla="*/ 5044238 w 5177464"/>
              <a:gd name="connsiteY3992" fmla="*/ 3248622 h 3253901"/>
              <a:gd name="connsiteX3993" fmla="*/ 5087931 w 5177464"/>
              <a:gd name="connsiteY3993" fmla="*/ 3253901 h 3253901"/>
              <a:gd name="connsiteX3994" fmla="*/ 5052205 w 5177464"/>
              <a:gd name="connsiteY3994" fmla="*/ 3253901 h 3253901"/>
              <a:gd name="connsiteX3995" fmla="*/ 5044238 w 5177464"/>
              <a:gd name="connsiteY3995" fmla="*/ 3248622 h 3253901"/>
              <a:gd name="connsiteX3996" fmla="*/ 5044238 w 5177464"/>
              <a:gd name="connsiteY3996" fmla="*/ 3144119 h 3253901"/>
              <a:gd name="connsiteX3997" fmla="*/ 5096533 w 5177464"/>
              <a:gd name="connsiteY3997" fmla="*/ 3122519 h 3253901"/>
              <a:gd name="connsiteX3998" fmla="*/ 5113848 w 5177464"/>
              <a:gd name="connsiteY3998" fmla="*/ 3125877 h 325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</a:cxnLst>
            <a:rect l="l" t="t" r="r" b="b"/>
            <a:pathLst>
              <a:path w="5177464" h="3253901">
                <a:moveTo>
                  <a:pt x="2150711" y="79182"/>
                </a:moveTo>
                <a:cubicBezTo>
                  <a:pt x="2147006" y="79182"/>
                  <a:pt x="2143300" y="77742"/>
                  <a:pt x="2140417" y="74862"/>
                </a:cubicBezTo>
                <a:cubicBezTo>
                  <a:pt x="2134652" y="69102"/>
                  <a:pt x="2134652" y="60050"/>
                  <a:pt x="2140417" y="54290"/>
                </a:cubicBezTo>
                <a:cubicBezTo>
                  <a:pt x="2146182" y="48530"/>
                  <a:pt x="2155241" y="48530"/>
                  <a:pt x="2161006" y="54290"/>
                </a:cubicBezTo>
                <a:cubicBezTo>
                  <a:pt x="2166771" y="60050"/>
                  <a:pt x="2166771" y="69102"/>
                  <a:pt x="2161006" y="74862"/>
                </a:cubicBezTo>
                <a:cubicBezTo>
                  <a:pt x="2158124" y="77742"/>
                  <a:pt x="2154418" y="79182"/>
                  <a:pt x="2150711" y="79182"/>
                </a:cubicBezTo>
                <a:close/>
                <a:moveTo>
                  <a:pt x="2370598" y="83502"/>
                </a:moveTo>
                <a:cubicBezTo>
                  <a:pt x="2362980" y="83502"/>
                  <a:pt x="2355362" y="80622"/>
                  <a:pt x="2349598" y="74862"/>
                </a:cubicBezTo>
                <a:cubicBezTo>
                  <a:pt x="2338068" y="63342"/>
                  <a:pt x="2338068" y="44416"/>
                  <a:pt x="2349598" y="32896"/>
                </a:cubicBezTo>
                <a:cubicBezTo>
                  <a:pt x="2361127" y="21376"/>
                  <a:pt x="2380069" y="21376"/>
                  <a:pt x="2391599" y="32896"/>
                </a:cubicBezTo>
                <a:cubicBezTo>
                  <a:pt x="2403128" y="44416"/>
                  <a:pt x="2403128" y="63342"/>
                  <a:pt x="2391599" y="74862"/>
                </a:cubicBezTo>
                <a:cubicBezTo>
                  <a:pt x="2385834" y="80622"/>
                  <a:pt x="2378216" y="83502"/>
                  <a:pt x="2370598" y="83502"/>
                </a:cubicBezTo>
                <a:close/>
                <a:moveTo>
                  <a:pt x="2580602" y="83502"/>
                </a:moveTo>
                <a:cubicBezTo>
                  <a:pt x="2572984" y="83502"/>
                  <a:pt x="2565367" y="80622"/>
                  <a:pt x="2559602" y="74862"/>
                </a:cubicBezTo>
                <a:cubicBezTo>
                  <a:pt x="2548072" y="63342"/>
                  <a:pt x="2548072" y="44416"/>
                  <a:pt x="2559602" y="32896"/>
                </a:cubicBezTo>
                <a:cubicBezTo>
                  <a:pt x="2571131" y="21376"/>
                  <a:pt x="2590073" y="21376"/>
                  <a:pt x="2601603" y="32896"/>
                </a:cubicBezTo>
                <a:cubicBezTo>
                  <a:pt x="2613132" y="44416"/>
                  <a:pt x="2613132" y="63342"/>
                  <a:pt x="2601603" y="74862"/>
                </a:cubicBezTo>
                <a:cubicBezTo>
                  <a:pt x="2595838" y="80622"/>
                  <a:pt x="2588220" y="83502"/>
                  <a:pt x="2580602" y="83502"/>
                </a:cubicBezTo>
                <a:close/>
                <a:moveTo>
                  <a:pt x="2789782" y="83502"/>
                </a:moveTo>
                <a:cubicBezTo>
                  <a:pt x="2782165" y="83502"/>
                  <a:pt x="2774547" y="80622"/>
                  <a:pt x="2768782" y="74862"/>
                </a:cubicBezTo>
                <a:cubicBezTo>
                  <a:pt x="2757253" y="63342"/>
                  <a:pt x="2757253" y="44416"/>
                  <a:pt x="2768782" y="32896"/>
                </a:cubicBezTo>
                <a:cubicBezTo>
                  <a:pt x="2781135" y="21376"/>
                  <a:pt x="2799253" y="21376"/>
                  <a:pt x="2810783" y="32896"/>
                </a:cubicBezTo>
                <a:cubicBezTo>
                  <a:pt x="2822313" y="44416"/>
                  <a:pt x="2822313" y="63342"/>
                  <a:pt x="2810783" y="74862"/>
                </a:cubicBezTo>
                <a:cubicBezTo>
                  <a:pt x="2805018" y="80622"/>
                  <a:pt x="2797400" y="83502"/>
                  <a:pt x="2789782" y="83502"/>
                </a:cubicBezTo>
                <a:close/>
                <a:moveTo>
                  <a:pt x="1951825" y="98519"/>
                </a:moveTo>
                <a:cubicBezTo>
                  <a:pt x="1940502" y="98519"/>
                  <a:pt x="1929178" y="94199"/>
                  <a:pt x="1920531" y="85559"/>
                </a:cubicBezTo>
                <a:lnTo>
                  <a:pt x="1910273" y="60831"/>
                </a:lnTo>
                <a:lnTo>
                  <a:pt x="1990279" y="40282"/>
                </a:lnTo>
                <a:lnTo>
                  <a:pt x="1996091" y="54291"/>
                </a:lnTo>
                <a:cubicBezTo>
                  <a:pt x="1996090" y="65605"/>
                  <a:pt x="1991767" y="76919"/>
                  <a:pt x="1983120" y="85559"/>
                </a:cubicBezTo>
                <a:cubicBezTo>
                  <a:pt x="1974473" y="94199"/>
                  <a:pt x="1963149" y="98519"/>
                  <a:pt x="1951825" y="98519"/>
                </a:cubicBezTo>
                <a:close/>
                <a:moveTo>
                  <a:pt x="2999787" y="128450"/>
                </a:moveTo>
                <a:cubicBezTo>
                  <a:pt x="2980845" y="128347"/>
                  <a:pt x="2961904" y="120942"/>
                  <a:pt x="2947492" y="106130"/>
                </a:cubicBezTo>
                <a:cubicBezTo>
                  <a:pt x="2918668" y="77330"/>
                  <a:pt x="2918668" y="30428"/>
                  <a:pt x="2947492" y="1628"/>
                </a:cubicBezTo>
                <a:lnTo>
                  <a:pt x="2949792" y="0"/>
                </a:lnTo>
                <a:lnTo>
                  <a:pt x="3057889" y="16486"/>
                </a:lnTo>
                <a:lnTo>
                  <a:pt x="3073700" y="54702"/>
                </a:lnTo>
                <a:cubicBezTo>
                  <a:pt x="3073700" y="73628"/>
                  <a:pt x="3066494" y="92553"/>
                  <a:pt x="3052082" y="106953"/>
                </a:cubicBezTo>
                <a:cubicBezTo>
                  <a:pt x="3037670" y="121353"/>
                  <a:pt x="3018728" y="128553"/>
                  <a:pt x="2999787" y="128450"/>
                </a:cubicBezTo>
                <a:close/>
                <a:moveTo>
                  <a:pt x="3209791" y="128553"/>
                </a:moveTo>
                <a:cubicBezTo>
                  <a:pt x="3190849" y="128553"/>
                  <a:pt x="3171908" y="121353"/>
                  <a:pt x="3157496" y="106953"/>
                </a:cubicBezTo>
                <a:cubicBezTo>
                  <a:pt x="3142672" y="92142"/>
                  <a:pt x="3135260" y="73010"/>
                  <a:pt x="3135260" y="54085"/>
                </a:cubicBezTo>
                <a:lnTo>
                  <a:pt x="3143985" y="33824"/>
                </a:lnTo>
                <a:lnTo>
                  <a:pt x="3278086" y="68282"/>
                </a:lnTo>
                <a:lnTo>
                  <a:pt x="3262086" y="106953"/>
                </a:lnTo>
                <a:cubicBezTo>
                  <a:pt x="3247674" y="121353"/>
                  <a:pt x="3228733" y="128553"/>
                  <a:pt x="3209791" y="128553"/>
                </a:cubicBezTo>
                <a:close/>
                <a:moveTo>
                  <a:pt x="3418971" y="128553"/>
                </a:moveTo>
                <a:cubicBezTo>
                  <a:pt x="3400030" y="128553"/>
                  <a:pt x="3381088" y="121353"/>
                  <a:pt x="3366676" y="106953"/>
                </a:cubicBezTo>
                <a:lnTo>
                  <a:pt x="3359753" y="90022"/>
                </a:lnTo>
                <a:lnTo>
                  <a:pt x="3448069" y="122324"/>
                </a:lnTo>
                <a:lnTo>
                  <a:pt x="3446817" y="123153"/>
                </a:lnTo>
                <a:cubicBezTo>
                  <a:pt x="3437913" y="126753"/>
                  <a:pt x="3428442" y="128553"/>
                  <a:pt x="3418971" y="128553"/>
                </a:cubicBezTo>
                <a:close/>
                <a:moveTo>
                  <a:pt x="2045297" y="183685"/>
                </a:moveTo>
                <a:cubicBezTo>
                  <a:pt x="2041591" y="183685"/>
                  <a:pt x="2037885" y="182245"/>
                  <a:pt x="2035003" y="179365"/>
                </a:cubicBezTo>
                <a:cubicBezTo>
                  <a:pt x="2029239" y="173605"/>
                  <a:pt x="2029239" y="164553"/>
                  <a:pt x="2035003" y="158793"/>
                </a:cubicBezTo>
                <a:cubicBezTo>
                  <a:pt x="2040768" y="153033"/>
                  <a:pt x="2050651" y="153033"/>
                  <a:pt x="2055592" y="158793"/>
                </a:cubicBezTo>
                <a:cubicBezTo>
                  <a:pt x="2061357" y="164553"/>
                  <a:pt x="2061357" y="173605"/>
                  <a:pt x="2055592" y="179365"/>
                </a:cubicBezTo>
                <a:cubicBezTo>
                  <a:pt x="2052709" y="182245"/>
                  <a:pt x="2049003" y="183685"/>
                  <a:pt x="2045297" y="183685"/>
                </a:cubicBezTo>
                <a:close/>
                <a:moveTo>
                  <a:pt x="2255302" y="183685"/>
                </a:moveTo>
                <a:cubicBezTo>
                  <a:pt x="2251595" y="183685"/>
                  <a:pt x="2247889" y="182245"/>
                  <a:pt x="2245007" y="179365"/>
                </a:cubicBezTo>
                <a:cubicBezTo>
                  <a:pt x="2239243" y="173605"/>
                  <a:pt x="2239243" y="164553"/>
                  <a:pt x="2245007" y="158793"/>
                </a:cubicBezTo>
                <a:cubicBezTo>
                  <a:pt x="2250772" y="153033"/>
                  <a:pt x="2259831" y="153033"/>
                  <a:pt x="2265596" y="158793"/>
                </a:cubicBezTo>
                <a:cubicBezTo>
                  <a:pt x="2271361" y="164553"/>
                  <a:pt x="2271361" y="173605"/>
                  <a:pt x="2265596" y="179365"/>
                </a:cubicBezTo>
                <a:cubicBezTo>
                  <a:pt x="2262714" y="182245"/>
                  <a:pt x="2259008" y="183685"/>
                  <a:pt x="2255302" y="183685"/>
                </a:cubicBezTo>
                <a:close/>
                <a:moveTo>
                  <a:pt x="2476012" y="188828"/>
                </a:moveTo>
                <a:cubicBezTo>
                  <a:pt x="2468394" y="188828"/>
                  <a:pt x="2460776" y="185948"/>
                  <a:pt x="2455011" y="180188"/>
                </a:cubicBezTo>
                <a:cubicBezTo>
                  <a:pt x="2443482" y="168668"/>
                  <a:pt x="2443482" y="149742"/>
                  <a:pt x="2455011" y="138222"/>
                </a:cubicBezTo>
                <a:cubicBezTo>
                  <a:pt x="2466541" y="126702"/>
                  <a:pt x="2485483" y="126702"/>
                  <a:pt x="2497012" y="138222"/>
                </a:cubicBezTo>
                <a:cubicBezTo>
                  <a:pt x="2508542" y="149742"/>
                  <a:pt x="2508542" y="168668"/>
                  <a:pt x="2497012" y="180188"/>
                </a:cubicBezTo>
                <a:cubicBezTo>
                  <a:pt x="2491247" y="185948"/>
                  <a:pt x="2483630" y="188828"/>
                  <a:pt x="2476012" y="188828"/>
                </a:cubicBezTo>
                <a:close/>
                <a:moveTo>
                  <a:pt x="2685192" y="188828"/>
                </a:moveTo>
                <a:cubicBezTo>
                  <a:pt x="2677575" y="188828"/>
                  <a:pt x="2669957" y="185948"/>
                  <a:pt x="2664192" y="180188"/>
                </a:cubicBezTo>
                <a:cubicBezTo>
                  <a:pt x="2652662" y="168668"/>
                  <a:pt x="2652662" y="149742"/>
                  <a:pt x="2664192" y="138222"/>
                </a:cubicBezTo>
                <a:cubicBezTo>
                  <a:pt x="2675722" y="126702"/>
                  <a:pt x="2694663" y="126702"/>
                  <a:pt x="2706193" y="138222"/>
                </a:cubicBezTo>
                <a:cubicBezTo>
                  <a:pt x="2717722" y="149742"/>
                  <a:pt x="2717722" y="168668"/>
                  <a:pt x="2706193" y="180188"/>
                </a:cubicBezTo>
                <a:cubicBezTo>
                  <a:pt x="2700428" y="185948"/>
                  <a:pt x="2692810" y="188828"/>
                  <a:pt x="2685192" y="188828"/>
                </a:cubicBezTo>
                <a:close/>
                <a:moveTo>
                  <a:pt x="1637231" y="203022"/>
                </a:moveTo>
                <a:cubicBezTo>
                  <a:pt x="1625907" y="203022"/>
                  <a:pt x="1614583" y="198702"/>
                  <a:pt x="1605936" y="190062"/>
                </a:cubicBezTo>
                <a:lnTo>
                  <a:pt x="1595401" y="164665"/>
                </a:lnTo>
                <a:lnTo>
                  <a:pt x="1672273" y="136559"/>
                </a:lnTo>
                <a:lnTo>
                  <a:pt x="1681496" y="158794"/>
                </a:lnTo>
                <a:cubicBezTo>
                  <a:pt x="1681497" y="170108"/>
                  <a:pt x="1677173" y="181422"/>
                  <a:pt x="1668526" y="190062"/>
                </a:cubicBezTo>
                <a:cubicBezTo>
                  <a:pt x="1659879" y="198702"/>
                  <a:pt x="1648555" y="203022"/>
                  <a:pt x="1637231" y="203022"/>
                </a:cubicBezTo>
                <a:close/>
                <a:moveTo>
                  <a:pt x="1846411" y="203022"/>
                </a:moveTo>
                <a:cubicBezTo>
                  <a:pt x="1835088" y="203022"/>
                  <a:pt x="1823764" y="198702"/>
                  <a:pt x="1815117" y="190062"/>
                </a:cubicBezTo>
                <a:cubicBezTo>
                  <a:pt x="1797822" y="172782"/>
                  <a:pt x="1797822" y="144805"/>
                  <a:pt x="1815117" y="127525"/>
                </a:cubicBezTo>
                <a:cubicBezTo>
                  <a:pt x="1832411" y="110245"/>
                  <a:pt x="1860412" y="110245"/>
                  <a:pt x="1877706" y="127525"/>
                </a:cubicBezTo>
                <a:cubicBezTo>
                  <a:pt x="1895001" y="144805"/>
                  <a:pt x="1895001" y="172782"/>
                  <a:pt x="1877706" y="190062"/>
                </a:cubicBezTo>
                <a:cubicBezTo>
                  <a:pt x="1869059" y="198702"/>
                  <a:pt x="1857735" y="203022"/>
                  <a:pt x="1846411" y="203022"/>
                </a:cubicBezTo>
                <a:close/>
                <a:moveTo>
                  <a:pt x="2895196" y="233056"/>
                </a:moveTo>
                <a:cubicBezTo>
                  <a:pt x="2876255" y="233056"/>
                  <a:pt x="2857313" y="225856"/>
                  <a:pt x="2842901" y="211456"/>
                </a:cubicBezTo>
                <a:cubicBezTo>
                  <a:pt x="2814077" y="182656"/>
                  <a:pt x="2814077" y="135753"/>
                  <a:pt x="2842901" y="106953"/>
                </a:cubicBezTo>
                <a:cubicBezTo>
                  <a:pt x="2871725" y="78153"/>
                  <a:pt x="2918668" y="78153"/>
                  <a:pt x="2947492" y="106953"/>
                </a:cubicBezTo>
                <a:cubicBezTo>
                  <a:pt x="2976316" y="135753"/>
                  <a:pt x="2976316" y="182656"/>
                  <a:pt x="2947492" y="211456"/>
                </a:cubicBezTo>
                <a:cubicBezTo>
                  <a:pt x="2933080" y="225856"/>
                  <a:pt x="2914138" y="233056"/>
                  <a:pt x="2895196" y="233056"/>
                </a:cubicBezTo>
                <a:close/>
                <a:moveTo>
                  <a:pt x="3104583" y="233056"/>
                </a:moveTo>
                <a:cubicBezTo>
                  <a:pt x="3085641" y="233056"/>
                  <a:pt x="3066905" y="225856"/>
                  <a:pt x="3052905" y="211456"/>
                </a:cubicBezTo>
                <a:cubicBezTo>
                  <a:pt x="3024081" y="182656"/>
                  <a:pt x="3024081" y="135753"/>
                  <a:pt x="3052905" y="106953"/>
                </a:cubicBezTo>
                <a:cubicBezTo>
                  <a:pt x="3081729" y="78153"/>
                  <a:pt x="3128672" y="78153"/>
                  <a:pt x="3157496" y="106953"/>
                </a:cubicBezTo>
                <a:cubicBezTo>
                  <a:pt x="3186320" y="135753"/>
                  <a:pt x="3186320" y="182656"/>
                  <a:pt x="3157496" y="211456"/>
                </a:cubicBezTo>
                <a:cubicBezTo>
                  <a:pt x="3142672" y="225856"/>
                  <a:pt x="3123524" y="233056"/>
                  <a:pt x="3104583" y="233056"/>
                </a:cubicBezTo>
                <a:close/>
                <a:moveTo>
                  <a:pt x="3314381" y="233056"/>
                </a:moveTo>
                <a:cubicBezTo>
                  <a:pt x="3295440" y="233056"/>
                  <a:pt x="3276498" y="225856"/>
                  <a:pt x="3262086" y="211456"/>
                </a:cubicBezTo>
                <a:cubicBezTo>
                  <a:pt x="3233262" y="182656"/>
                  <a:pt x="3233262" y="135753"/>
                  <a:pt x="3262086" y="106953"/>
                </a:cubicBezTo>
                <a:cubicBezTo>
                  <a:pt x="3290910" y="77330"/>
                  <a:pt x="3337852" y="77330"/>
                  <a:pt x="3366676" y="106953"/>
                </a:cubicBezTo>
                <a:cubicBezTo>
                  <a:pt x="3395500" y="135753"/>
                  <a:pt x="3395500" y="182656"/>
                  <a:pt x="3366676" y="211456"/>
                </a:cubicBezTo>
                <a:cubicBezTo>
                  <a:pt x="3352264" y="225856"/>
                  <a:pt x="3333323" y="233056"/>
                  <a:pt x="3314381" y="233056"/>
                </a:cubicBezTo>
                <a:close/>
                <a:moveTo>
                  <a:pt x="3523561" y="233056"/>
                </a:moveTo>
                <a:cubicBezTo>
                  <a:pt x="3504620" y="233056"/>
                  <a:pt x="3485678" y="225856"/>
                  <a:pt x="3471266" y="211456"/>
                </a:cubicBezTo>
                <a:cubicBezTo>
                  <a:pt x="3456854" y="197056"/>
                  <a:pt x="3449648" y="178130"/>
                  <a:pt x="3449648" y="159205"/>
                </a:cubicBezTo>
                <a:lnTo>
                  <a:pt x="3462694" y="127673"/>
                </a:lnTo>
                <a:lnTo>
                  <a:pt x="3591091" y="174636"/>
                </a:lnTo>
                <a:lnTo>
                  <a:pt x="3575857" y="211456"/>
                </a:lnTo>
                <a:cubicBezTo>
                  <a:pt x="3561445" y="225856"/>
                  <a:pt x="3542503" y="233056"/>
                  <a:pt x="3523561" y="233056"/>
                </a:cubicBezTo>
                <a:close/>
                <a:moveTo>
                  <a:pt x="1532229" y="278313"/>
                </a:moveTo>
                <a:cubicBezTo>
                  <a:pt x="1528523" y="278313"/>
                  <a:pt x="1524817" y="276873"/>
                  <a:pt x="1521935" y="273993"/>
                </a:cubicBezTo>
                <a:cubicBezTo>
                  <a:pt x="1516170" y="268233"/>
                  <a:pt x="1516170" y="259182"/>
                  <a:pt x="1521935" y="253422"/>
                </a:cubicBezTo>
                <a:cubicBezTo>
                  <a:pt x="1527699" y="247662"/>
                  <a:pt x="1536758" y="247662"/>
                  <a:pt x="1542523" y="253422"/>
                </a:cubicBezTo>
                <a:cubicBezTo>
                  <a:pt x="1548288" y="259182"/>
                  <a:pt x="1548288" y="268233"/>
                  <a:pt x="1542523" y="273993"/>
                </a:cubicBezTo>
                <a:cubicBezTo>
                  <a:pt x="1539641" y="276873"/>
                  <a:pt x="1535935" y="278313"/>
                  <a:pt x="1532229" y="278313"/>
                </a:cubicBezTo>
                <a:close/>
                <a:moveTo>
                  <a:pt x="3628976" y="278313"/>
                </a:moveTo>
                <a:cubicBezTo>
                  <a:pt x="3625270" y="278313"/>
                  <a:pt x="3621564" y="276873"/>
                  <a:pt x="3618681" y="273993"/>
                </a:cubicBezTo>
                <a:cubicBezTo>
                  <a:pt x="3612916" y="268233"/>
                  <a:pt x="3612916" y="259182"/>
                  <a:pt x="3618681" y="253422"/>
                </a:cubicBezTo>
                <a:cubicBezTo>
                  <a:pt x="3624446" y="247662"/>
                  <a:pt x="3633505" y="247662"/>
                  <a:pt x="3639270" y="253422"/>
                </a:cubicBezTo>
                <a:cubicBezTo>
                  <a:pt x="3645034" y="259182"/>
                  <a:pt x="3645034" y="268233"/>
                  <a:pt x="3639270" y="273993"/>
                </a:cubicBezTo>
                <a:cubicBezTo>
                  <a:pt x="3636388" y="276873"/>
                  <a:pt x="3632682" y="278313"/>
                  <a:pt x="3628976" y="278313"/>
                </a:cubicBezTo>
                <a:close/>
                <a:moveTo>
                  <a:pt x="2360715" y="288188"/>
                </a:moveTo>
                <a:cubicBezTo>
                  <a:pt x="2357010" y="288188"/>
                  <a:pt x="2353304" y="286748"/>
                  <a:pt x="2350421" y="283868"/>
                </a:cubicBezTo>
                <a:cubicBezTo>
                  <a:pt x="2344656" y="278108"/>
                  <a:pt x="2344656" y="269056"/>
                  <a:pt x="2350421" y="263296"/>
                </a:cubicBezTo>
                <a:cubicBezTo>
                  <a:pt x="2356186" y="257536"/>
                  <a:pt x="2365245" y="257536"/>
                  <a:pt x="2371010" y="263296"/>
                </a:cubicBezTo>
                <a:cubicBezTo>
                  <a:pt x="2376775" y="269879"/>
                  <a:pt x="2376775" y="278108"/>
                  <a:pt x="2371010" y="283868"/>
                </a:cubicBezTo>
                <a:cubicBezTo>
                  <a:pt x="2368127" y="286748"/>
                  <a:pt x="2364421" y="288188"/>
                  <a:pt x="2360715" y="288188"/>
                </a:cubicBezTo>
                <a:close/>
                <a:moveTo>
                  <a:pt x="1941531" y="289010"/>
                </a:moveTo>
                <a:cubicBezTo>
                  <a:pt x="1937825" y="289010"/>
                  <a:pt x="1934119" y="287570"/>
                  <a:pt x="1931237" y="284690"/>
                </a:cubicBezTo>
                <a:cubicBezTo>
                  <a:pt x="1925472" y="278930"/>
                  <a:pt x="1925472" y="269879"/>
                  <a:pt x="1931237" y="264119"/>
                </a:cubicBezTo>
                <a:cubicBezTo>
                  <a:pt x="1937001" y="258359"/>
                  <a:pt x="1946061" y="258359"/>
                  <a:pt x="1951825" y="264119"/>
                </a:cubicBezTo>
                <a:cubicBezTo>
                  <a:pt x="1957590" y="269879"/>
                  <a:pt x="1957590" y="278930"/>
                  <a:pt x="1951825" y="284690"/>
                </a:cubicBezTo>
                <a:cubicBezTo>
                  <a:pt x="1948943" y="287570"/>
                  <a:pt x="1945237" y="289010"/>
                  <a:pt x="1941531" y="289010"/>
                </a:cubicBezTo>
                <a:close/>
                <a:moveTo>
                  <a:pt x="2150711" y="289010"/>
                </a:moveTo>
                <a:cubicBezTo>
                  <a:pt x="2147006" y="289010"/>
                  <a:pt x="2143300" y="287570"/>
                  <a:pt x="2140417" y="284690"/>
                </a:cubicBezTo>
                <a:cubicBezTo>
                  <a:pt x="2134652" y="278930"/>
                  <a:pt x="2134652" y="269879"/>
                  <a:pt x="2140417" y="264119"/>
                </a:cubicBezTo>
                <a:cubicBezTo>
                  <a:pt x="2146182" y="258359"/>
                  <a:pt x="2155241" y="258359"/>
                  <a:pt x="2161006" y="264119"/>
                </a:cubicBezTo>
                <a:cubicBezTo>
                  <a:pt x="2166771" y="269879"/>
                  <a:pt x="2166771" y="278930"/>
                  <a:pt x="2161006" y="284690"/>
                </a:cubicBezTo>
                <a:cubicBezTo>
                  <a:pt x="2158124" y="287570"/>
                  <a:pt x="2154418" y="289010"/>
                  <a:pt x="2150711" y="289010"/>
                </a:cubicBezTo>
                <a:close/>
                <a:moveTo>
                  <a:pt x="2580602" y="293330"/>
                </a:moveTo>
                <a:cubicBezTo>
                  <a:pt x="2572984" y="293330"/>
                  <a:pt x="2565367" y="290450"/>
                  <a:pt x="2559602" y="284690"/>
                </a:cubicBezTo>
                <a:cubicBezTo>
                  <a:pt x="2548072" y="273170"/>
                  <a:pt x="2548072" y="254245"/>
                  <a:pt x="2559602" y="242725"/>
                </a:cubicBezTo>
                <a:cubicBezTo>
                  <a:pt x="2571131" y="231205"/>
                  <a:pt x="2590073" y="231205"/>
                  <a:pt x="2601603" y="242725"/>
                </a:cubicBezTo>
                <a:cubicBezTo>
                  <a:pt x="2613132" y="254245"/>
                  <a:pt x="2613132" y="273170"/>
                  <a:pt x="2601603" y="284690"/>
                </a:cubicBezTo>
                <a:cubicBezTo>
                  <a:pt x="2595838" y="290450"/>
                  <a:pt x="2588220" y="293330"/>
                  <a:pt x="2580602" y="293330"/>
                </a:cubicBezTo>
                <a:close/>
                <a:moveTo>
                  <a:pt x="1741821" y="308348"/>
                </a:moveTo>
                <a:cubicBezTo>
                  <a:pt x="1730498" y="308348"/>
                  <a:pt x="1719173" y="304028"/>
                  <a:pt x="1710526" y="295388"/>
                </a:cubicBezTo>
                <a:cubicBezTo>
                  <a:pt x="1693232" y="278108"/>
                  <a:pt x="1693232" y="249308"/>
                  <a:pt x="1710526" y="232850"/>
                </a:cubicBezTo>
                <a:cubicBezTo>
                  <a:pt x="1727821" y="215570"/>
                  <a:pt x="1755822" y="215570"/>
                  <a:pt x="1773116" y="232850"/>
                </a:cubicBezTo>
                <a:cubicBezTo>
                  <a:pt x="1790410" y="250130"/>
                  <a:pt x="1790410" y="278108"/>
                  <a:pt x="1773116" y="295388"/>
                </a:cubicBezTo>
                <a:cubicBezTo>
                  <a:pt x="1764469" y="304028"/>
                  <a:pt x="1753145" y="308348"/>
                  <a:pt x="1741821" y="308348"/>
                </a:cubicBezTo>
                <a:close/>
                <a:moveTo>
                  <a:pt x="2789989" y="337559"/>
                </a:moveTo>
                <a:cubicBezTo>
                  <a:pt x="2771047" y="337559"/>
                  <a:pt x="2752311" y="330359"/>
                  <a:pt x="2738311" y="315959"/>
                </a:cubicBezTo>
                <a:cubicBezTo>
                  <a:pt x="2709487" y="287159"/>
                  <a:pt x="2709487" y="240256"/>
                  <a:pt x="2738311" y="211456"/>
                </a:cubicBezTo>
                <a:cubicBezTo>
                  <a:pt x="2767135" y="182656"/>
                  <a:pt x="2814077" y="182656"/>
                  <a:pt x="2842901" y="211456"/>
                </a:cubicBezTo>
                <a:cubicBezTo>
                  <a:pt x="2871725" y="240256"/>
                  <a:pt x="2871725" y="287159"/>
                  <a:pt x="2842901" y="315959"/>
                </a:cubicBezTo>
                <a:cubicBezTo>
                  <a:pt x="2828077" y="330359"/>
                  <a:pt x="2808930" y="337559"/>
                  <a:pt x="2789989" y="337559"/>
                </a:cubicBezTo>
                <a:close/>
                <a:moveTo>
                  <a:pt x="2999787" y="337559"/>
                </a:moveTo>
                <a:cubicBezTo>
                  <a:pt x="2980845" y="337559"/>
                  <a:pt x="2961904" y="330359"/>
                  <a:pt x="2947492" y="315959"/>
                </a:cubicBezTo>
                <a:cubicBezTo>
                  <a:pt x="2918668" y="287159"/>
                  <a:pt x="2918668" y="240256"/>
                  <a:pt x="2947492" y="211456"/>
                </a:cubicBezTo>
                <a:cubicBezTo>
                  <a:pt x="2976316" y="182656"/>
                  <a:pt x="3023258" y="182656"/>
                  <a:pt x="3052082" y="211456"/>
                </a:cubicBezTo>
                <a:cubicBezTo>
                  <a:pt x="3080906" y="240256"/>
                  <a:pt x="3080906" y="287159"/>
                  <a:pt x="3052082" y="315959"/>
                </a:cubicBezTo>
                <a:cubicBezTo>
                  <a:pt x="3037670" y="330359"/>
                  <a:pt x="3018728" y="337559"/>
                  <a:pt x="2999787" y="337559"/>
                </a:cubicBezTo>
                <a:close/>
                <a:moveTo>
                  <a:pt x="3209791" y="337559"/>
                </a:moveTo>
                <a:cubicBezTo>
                  <a:pt x="3190849" y="337559"/>
                  <a:pt x="3171908" y="330359"/>
                  <a:pt x="3157496" y="315959"/>
                </a:cubicBezTo>
                <a:cubicBezTo>
                  <a:pt x="3128672" y="287159"/>
                  <a:pt x="3128672" y="240256"/>
                  <a:pt x="3157496" y="211456"/>
                </a:cubicBezTo>
                <a:cubicBezTo>
                  <a:pt x="3186320" y="182656"/>
                  <a:pt x="3233262" y="182656"/>
                  <a:pt x="3262086" y="211456"/>
                </a:cubicBezTo>
                <a:cubicBezTo>
                  <a:pt x="3290910" y="240256"/>
                  <a:pt x="3290910" y="287159"/>
                  <a:pt x="3262086" y="315959"/>
                </a:cubicBezTo>
                <a:cubicBezTo>
                  <a:pt x="3247674" y="330359"/>
                  <a:pt x="3228733" y="337559"/>
                  <a:pt x="3209791" y="337559"/>
                </a:cubicBezTo>
                <a:close/>
                <a:moveTo>
                  <a:pt x="3418971" y="337559"/>
                </a:moveTo>
                <a:cubicBezTo>
                  <a:pt x="3400030" y="337559"/>
                  <a:pt x="3381088" y="330359"/>
                  <a:pt x="3366676" y="315959"/>
                </a:cubicBezTo>
                <a:cubicBezTo>
                  <a:pt x="3337852" y="287159"/>
                  <a:pt x="3337852" y="240256"/>
                  <a:pt x="3366676" y="211456"/>
                </a:cubicBezTo>
                <a:cubicBezTo>
                  <a:pt x="3395500" y="182656"/>
                  <a:pt x="3442442" y="182656"/>
                  <a:pt x="3471266" y="211456"/>
                </a:cubicBezTo>
                <a:cubicBezTo>
                  <a:pt x="3500090" y="240256"/>
                  <a:pt x="3500090" y="287159"/>
                  <a:pt x="3471266" y="315959"/>
                </a:cubicBezTo>
                <a:cubicBezTo>
                  <a:pt x="3456854" y="330359"/>
                  <a:pt x="3437913" y="337559"/>
                  <a:pt x="3418971" y="337559"/>
                </a:cubicBezTo>
                <a:close/>
                <a:moveTo>
                  <a:pt x="1427638" y="382816"/>
                </a:moveTo>
                <a:cubicBezTo>
                  <a:pt x="1423933" y="382816"/>
                  <a:pt x="1420227" y="381376"/>
                  <a:pt x="1417344" y="378496"/>
                </a:cubicBezTo>
                <a:cubicBezTo>
                  <a:pt x="1411580" y="372736"/>
                  <a:pt x="1411580" y="363685"/>
                  <a:pt x="1417344" y="357925"/>
                </a:cubicBezTo>
                <a:cubicBezTo>
                  <a:pt x="1423109" y="352165"/>
                  <a:pt x="1432168" y="352165"/>
                  <a:pt x="1437933" y="357925"/>
                </a:cubicBezTo>
                <a:cubicBezTo>
                  <a:pt x="1443698" y="363685"/>
                  <a:pt x="1443698" y="373559"/>
                  <a:pt x="1437933" y="378496"/>
                </a:cubicBezTo>
                <a:cubicBezTo>
                  <a:pt x="1435051" y="381376"/>
                  <a:pt x="1431345" y="382816"/>
                  <a:pt x="1427638" y="382816"/>
                </a:cubicBezTo>
                <a:close/>
                <a:moveTo>
                  <a:pt x="1846824" y="382816"/>
                </a:moveTo>
                <a:cubicBezTo>
                  <a:pt x="1843118" y="382816"/>
                  <a:pt x="1839412" y="381376"/>
                  <a:pt x="1836529" y="378496"/>
                </a:cubicBezTo>
                <a:cubicBezTo>
                  <a:pt x="1830764" y="372736"/>
                  <a:pt x="1830764" y="363685"/>
                  <a:pt x="1836529" y="357925"/>
                </a:cubicBezTo>
                <a:cubicBezTo>
                  <a:pt x="1842294" y="352165"/>
                  <a:pt x="1851353" y="352165"/>
                  <a:pt x="1857118" y="357925"/>
                </a:cubicBezTo>
                <a:cubicBezTo>
                  <a:pt x="1862882" y="363685"/>
                  <a:pt x="1862882" y="372736"/>
                  <a:pt x="1857118" y="378496"/>
                </a:cubicBezTo>
                <a:cubicBezTo>
                  <a:pt x="1854235" y="381376"/>
                  <a:pt x="1850529" y="382816"/>
                  <a:pt x="1846824" y="382816"/>
                </a:cubicBezTo>
                <a:close/>
                <a:moveTo>
                  <a:pt x="1217634" y="383639"/>
                </a:moveTo>
                <a:cubicBezTo>
                  <a:pt x="1213928" y="383639"/>
                  <a:pt x="1210222" y="382199"/>
                  <a:pt x="1207340" y="379319"/>
                </a:cubicBezTo>
                <a:lnTo>
                  <a:pt x="1207340" y="364909"/>
                </a:lnTo>
                <a:lnTo>
                  <a:pt x="1221757" y="356158"/>
                </a:lnTo>
                <a:lnTo>
                  <a:pt x="1227929" y="358748"/>
                </a:lnTo>
                <a:cubicBezTo>
                  <a:pt x="1233694" y="364508"/>
                  <a:pt x="1233694" y="373559"/>
                  <a:pt x="1227929" y="379319"/>
                </a:cubicBezTo>
                <a:cubicBezTo>
                  <a:pt x="1225047" y="382199"/>
                  <a:pt x="1221341" y="383639"/>
                  <a:pt x="1217634" y="383639"/>
                </a:cubicBezTo>
                <a:close/>
                <a:moveTo>
                  <a:pt x="1636820" y="383639"/>
                </a:moveTo>
                <a:cubicBezTo>
                  <a:pt x="1633114" y="383639"/>
                  <a:pt x="1629407" y="382199"/>
                  <a:pt x="1626525" y="379319"/>
                </a:cubicBezTo>
                <a:cubicBezTo>
                  <a:pt x="1620760" y="373559"/>
                  <a:pt x="1620760" y="364508"/>
                  <a:pt x="1626525" y="358748"/>
                </a:cubicBezTo>
                <a:cubicBezTo>
                  <a:pt x="1632290" y="352988"/>
                  <a:pt x="1641349" y="352988"/>
                  <a:pt x="1647114" y="358748"/>
                </a:cubicBezTo>
                <a:cubicBezTo>
                  <a:pt x="1652878" y="364508"/>
                  <a:pt x="1652878" y="373559"/>
                  <a:pt x="1647114" y="379319"/>
                </a:cubicBezTo>
                <a:cubicBezTo>
                  <a:pt x="1644232" y="382199"/>
                  <a:pt x="1640526" y="383639"/>
                  <a:pt x="1636820" y="383639"/>
                </a:cubicBezTo>
                <a:close/>
                <a:moveTo>
                  <a:pt x="3524385" y="383639"/>
                </a:moveTo>
                <a:cubicBezTo>
                  <a:pt x="3520679" y="383639"/>
                  <a:pt x="3516974" y="382199"/>
                  <a:pt x="3514091" y="379319"/>
                </a:cubicBezTo>
                <a:cubicBezTo>
                  <a:pt x="3508326" y="373559"/>
                  <a:pt x="3508326" y="364508"/>
                  <a:pt x="3514091" y="358748"/>
                </a:cubicBezTo>
                <a:cubicBezTo>
                  <a:pt x="3519856" y="352988"/>
                  <a:pt x="3528914" y="352988"/>
                  <a:pt x="3534679" y="358748"/>
                </a:cubicBezTo>
                <a:cubicBezTo>
                  <a:pt x="3540444" y="364508"/>
                  <a:pt x="3540444" y="373559"/>
                  <a:pt x="3534679" y="379319"/>
                </a:cubicBezTo>
                <a:cubicBezTo>
                  <a:pt x="3531797" y="382199"/>
                  <a:pt x="3528091" y="383639"/>
                  <a:pt x="3524385" y="383639"/>
                </a:cubicBezTo>
                <a:close/>
                <a:moveTo>
                  <a:pt x="3733566" y="383639"/>
                </a:moveTo>
                <a:cubicBezTo>
                  <a:pt x="3729860" y="383639"/>
                  <a:pt x="3726154" y="382199"/>
                  <a:pt x="3723271" y="379319"/>
                </a:cubicBezTo>
                <a:cubicBezTo>
                  <a:pt x="3717506" y="372736"/>
                  <a:pt x="3717506" y="363685"/>
                  <a:pt x="3723271" y="358748"/>
                </a:cubicBezTo>
                <a:cubicBezTo>
                  <a:pt x="3729036" y="352988"/>
                  <a:pt x="3738095" y="352988"/>
                  <a:pt x="3743860" y="358748"/>
                </a:cubicBezTo>
                <a:cubicBezTo>
                  <a:pt x="3749625" y="364508"/>
                  <a:pt x="3749625" y="373559"/>
                  <a:pt x="3743860" y="379319"/>
                </a:cubicBezTo>
                <a:cubicBezTo>
                  <a:pt x="3740978" y="382199"/>
                  <a:pt x="3737272" y="383639"/>
                  <a:pt x="3733566" y="383639"/>
                </a:cubicBezTo>
                <a:close/>
                <a:moveTo>
                  <a:pt x="3943570" y="383639"/>
                </a:moveTo>
                <a:cubicBezTo>
                  <a:pt x="3939864" y="383639"/>
                  <a:pt x="3936158" y="382199"/>
                  <a:pt x="3933275" y="379319"/>
                </a:cubicBezTo>
                <a:cubicBezTo>
                  <a:pt x="3927511" y="372736"/>
                  <a:pt x="3927511" y="363685"/>
                  <a:pt x="3933275" y="358748"/>
                </a:cubicBezTo>
                <a:lnTo>
                  <a:pt x="3938205" y="356680"/>
                </a:lnTo>
                <a:lnTo>
                  <a:pt x="3953864" y="366187"/>
                </a:lnTo>
                <a:lnTo>
                  <a:pt x="3953864" y="379319"/>
                </a:lnTo>
                <a:cubicBezTo>
                  <a:pt x="3950982" y="382199"/>
                  <a:pt x="3947276" y="383639"/>
                  <a:pt x="3943570" y="383639"/>
                </a:cubicBezTo>
                <a:close/>
                <a:moveTo>
                  <a:pt x="2045813" y="393513"/>
                </a:moveTo>
                <a:cubicBezTo>
                  <a:pt x="2042004" y="393513"/>
                  <a:pt x="2038297" y="392073"/>
                  <a:pt x="2035827" y="389193"/>
                </a:cubicBezTo>
                <a:cubicBezTo>
                  <a:pt x="2030062" y="383433"/>
                  <a:pt x="2030062" y="374382"/>
                  <a:pt x="2035827" y="368622"/>
                </a:cubicBezTo>
                <a:cubicBezTo>
                  <a:pt x="2041592" y="362862"/>
                  <a:pt x="2050651" y="362862"/>
                  <a:pt x="2056416" y="368622"/>
                </a:cubicBezTo>
                <a:cubicBezTo>
                  <a:pt x="2062180" y="374382"/>
                  <a:pt x="2062180" y="383433"/>
                  <a:pt x="2056416" y="389193"/>
                </a:cubicBezTo>
                <a:cubicBezTo>
                  <a:pt x="2053534" y="392073"/>
                  <a:pt x="2049622" y="393513"/>
                  <a:pt x="2045813" y="393513"/>
                </a:cubicBezTo>
                <a:close/>
                <a:moveTo>
                  <a:pt x="2255302" y="393513"/>
                </a:moveTo>
                <a:cubicBezTo>
                  <a:pt x="2251595" y="393513"/>
                  <a:pt x="2247889" y="392073"/>
                  <a:pt x="2245007" y="389193"/>
                </a:cubicBezTo>
                <a:cubicBezTo>
                  <a:pt x="2239243" y="383433"/>
                  <a:pt x="2239243" y="374382"/>
                  <a:pt x="2245007" y="368622"/>
                </a:cubicBezTo>
                <a:cubicBezTo>
                  <a:pt x="2250772" y="362862"/>
                  <a:pt x="2259831" y="362862"/>
                  <a:pt x="2265596" y="368622"/>
                </a:cubicBezTo>
                <a:cubicBezTo>
                  <a:pt x="2271361" y="374382"/>
                  <a:pt x="2271361" y="383433"/>
                  <a:pt x="2265596" y="389193"/>
                </a:cubicBezTo>
                <a:cubicBezTo>
                  <a:pt x="2262714" y="392073"/>
                  <a:pt x="2259008" y="393513"/>
                  <a:pt x="2255302" y="393513"/>
                </a:cubicBezTo>
                <a:close/>
                <a:moveTo>
                  <a:pt x="2465305" y="393513"/>
                </a:moveTo>
                <a:cubicBezTo>
                  <a:pt x="2461600" y="393513"/>
                  <a:pt x="2457894" y="392073"/>
                  <a:pt x="2455011" y="389193"/>
                </a:cubicBezTo>
                <a:cubicBezTo>
                  <a:pt x="2449247" y="383433"/>
                  <a:pt x="2449247" y="374382"/>
                  <a:pt x="2455011" y="368622"/>
                </a:cubicBezTo>
                <a:cubicBezTo>
                  <a:pt x="2460776" y="362862"/>
                  <a:pt x="2469835" y="362862"/>
                  <a:pt x="2475600" y="368622"/>
                </a:cubicBezTo>
                <a:cubicBezTo>
                  <a:pt x="2481365" y="374382"/>
                  <a:pt x="2481365" y="383433"/>
                  <a:pt x="2475600" y="389193"/>
                </a:cubicBezTo>
                <a:cubicBezTo>
                  <a:pt x="2472718" y="392073"/>
                  <a:pt x="2469012" y="393513"/>
                  <a:pt x="2465305" y="393513"/>
                </a:cubicBezTo>
                <a:close/>
                <a:moveTo>
                  <a:pt x="2685192" y="442062"/>
                </a:moveTo>
                <a:cubicBezTo>
                  <a:pt x="2666250" y="442062"/>
                  <a:pt x="2647309" y="434862"/>
                  <a:pt x="2632897" y="420462"/>
                </a:cubicBezTo>
                <a:cubicBezTo>
                  <a:pt x="2604073" y="391662"/>
                  <a:pt x="2604073" y="344759"/>
                  <a:pt x="2632897" y="315959"/>
                </a:cubicBezTo>
                <a:cubicBezTo>
                  <a:pt x="2661721" y="287159"/>
                  <a:pt x="2708663" y="287159"/>
                  <a:pt x="2737488" y="315959"/>
                </a:cubicBezTo>
                <a:cubicBezTo>
                  <a:pt x="2766312" y="344759"/>
                  <a:pt x="2766312" y="391662"/>
                  <a:pt x="2737488" y="420462"/>
                </a:cubicBezTo>
                <a:cubicBezTo>
                  <a:pt x="2723075" y="434862"/>
                  <a:pt x="2704134" y="442062"/>
                  <a:pt x="2685192" y="442062"/>
                </a:cubicBezTo>
                <a:close/>
                <a:moveTo>
                  <a:pt x="2895196" y="442062"/>
                </a:moveTo>
                <a:cubicBezTo>
                  <a:pt x="2876255" y="442062"/>
                  <a:pt x="2857313" y="434862"/>
                  <a:pt x="2842901" y="420462"/>
                </a:cubicBezTo>
                <a:cubicBezTo>
                  <a:pt x="2814077" y="391662"/>
                  <a:pt x="2814077" y="344759"/>
                  <a:pt x="2842901" y="315959"/>
                </a:cubicBezTo>
                <a:cubicBezTo>
                  <a:pt x="2871725" y="287159"/>
                  <a:pt x="2918668" y="287159"/>
                  <a:pt x="2947492" y="315959"/>
                </a:cubicBezTo>
                <a:cubicBezTo>
                  <a:pt x="2976316" y="344759"/>
                  <a:pt x="2976316" y="391662"/>
                  <a:pt x="2947492" y="420462"/>
                </a:cubicBezTo>
                <a:cubicBezTo>
                  <a:pt x="2933080" y="434862"/>
                  <a:pt x="2914138" y="442062"/>
                  <a:pt x="2895196" y="442062"/>
                </a:cubicBezTo>
                <a:close/>
                <a:moveTo>
                  <a:pt x="3104377" y="442062"/>
                </a:moveTo>
                <a:cubicBezTo>
                  <a:pt x="3085435" y="442062"/>
                  <a:pt x="3066494" y="434862"/>
                  <a:pt x="3052082" y="420462"/>
                </a:cubicBezTo>
                <a:cubicBezTo>
                  <a:pt x="3023258" y="391662"/>
                  <a:pt x="3023258" y="344759"/>
                  <a:pt x="3052082" y="315959"/>
                </a:cubicBezTo>
                <a:cubicBezTo>
                  <a:pt x="3080906" y="287159"/>
                  <a:pt x="3127848" y="287159"/>
                  <a:pt x="3156672" y="315959"/>
                </a:cubicBezTo>
                <a:cubicBezTo>
                  <a:pt x="3185496" y="344759"/>
                  <a:pt x="3185496" y="391662"/>
                  <a:pt x="3156672" y="420462"/>
                </a:cubicBezTo>
                <a:cubicBezTo>
                  <a:pt x="3142260" y="434862"/>
                  <a:pt x="3123318" y="442062"/>
                  <a:pt x="3104377" y="442062"/>
                </a:cubicBezTo>
                <a:close/>
                <a:moveTo>
                  <a:pt x="3314381" y="442062"/>
                </a:moveTo>
                <a:cubicBezTo>
                  <a:pt x="3295440" y="442062"/>
                  <a:pt x="3276498" y="434862"/>
                  <a:pt x="3262086" y="420462"/>
                </a:cubicBezTo>
                <a:cubicBezTo>
                  <a:pt x="3233262" y="391662"/>
                  <a:pt x="3233262" y="344759"/>
                  <a:pt x="3262086" y="315959"/>
                </a:cubicBezTo>
                <a:cubicBezTo>
                  <a:pt x="3290910" y="287159"/>
                  <a:pt x="3337852" y="287159"/>
                  <a:pt x="3366676" y="315959"/>
                </a:cubicBezTo>
                <a:cubicBezTo>
                  <a:pt x="3395500" y="344759"/>
                  <a:pt x="3395500" y="391662"/>
                  <a:pt x="3366676" y="420462"/>
                </a:cubicBezTo>
                <a:cubicBezTo>
                  <a:pt x="3352264" y="434862"/>
                  <a:pt x="3333323" y="442062"/>
                  <a:pt x="3314381" y="442062"/>
                </a:cubicBezTo>
                <a:close/>
                <a:moveTo>
                  <a:pt x="1532229" y="487319"/>
                </a:moveTo>
                <a:cubicBezTo>
                  <a:pt x="1528523" y="487319"/>
                  <a:pt x="1524817" y="485879"/>
                  <a:pt x="1521935" y="482999"/>
                </a:cubicBezTo>
                <a:cubicBezTo>
                  <a:pt x="1516170" y="477239"/>
                  <a:pt x="1516170" y="468188"/>
                  <a:pt x="1521935" y="462428"/>
                </a:cubicBezTo>
                <a:cubicBezTo>
                  <a:pt x="1527699" y="456668"/>
                  <a:pt x="1536758" y="456668"/>
                  <a:pt x="1542523" y="462428"/>
                </a:cubicBezTo>
                <a:cubicBezTo>
                  <a:pt x="1548288" y="468188"/>
                  <a:pt x="1548288" y="477239"/>
                  <a:pt x="1542523" y="482999"/>
                </a:cubicBezTo>
                <a:cubicBezTo>
                  <a:pt x="1539641" y="485879"/>
                  <a:pt x="1535935" y="487319"/>
                  <a:pt x="1532229" y="487319"/>
                </a:cubicBezTo>
                <a:close/>
                <a:moveTo>
                  <a:pt x="3838980" y="487319"/>
                </a:moveTo>
                <a:cubicBezTo>
                  <a:pt x="3835274" y="487319"/>
                  <a:pt x="3831568" y="485879"/>
                  <a:pt x="3828685" y="482999"/>
                </a:cubicBezTo>
                <a:cubicBezTo>
                  <a:pt x="3822920" y="477239"/>
                  <a:pt x="3822920" y="468188"/>
                  <a:pt x="3828685" y="462428"/>
                </a:cubicBezTo>
                <a:cubicBezTo>
                  <a:pt x="3834450" y="456668"/>
                  <a:pt x="3843509" y="456668"/>
                  <a:pt x="3849274" y="462428"/>
                </a:cubicBezTo>
                <a:cubicBezTo>
                  <a:pt x="3855038" y="468188"/>
                  <a:pt x="3855038" y="478062"/>
                  <a:pt x="3849274" y="482999"/>
                </a:cubicBezTo>
                <a:cubicBezTo>
                  <a:pt x="3846392" y="485879"/>
                  <a:pt x="3842686" y="487319"/>
                  <a:pt x="3838980" y="487319"/>
                </a:cubicBezTo>
                <a:close/>
                <a:moveTo>
                  <a:pt x="1112221" y="488142"/>
                </a:moveTo>
                <a:cubicBezTo>
                  <a:pt x="1108515" y="488142"/>
                  <a:pt x="1104809" y="486702"/>
                  <a:pt x="1101927" y="483822"/>
                </a:cubicBezTo>
                <a:cubicBezTo>
                  <a:pt x="1096162" y="478062"/>
                  <a:pt x="1096162" y="468188"/>
                  <a:pt x="1101927" y="463250"/>
                </a:cubicBezTo>
                <a:cubicBezTo>
                  <a:pt x="1107691" y="457490"/>
                  <a:pt x="1116750" y="457490"/>
                  <a:pt x="1122515" y="463250"/>
                </a:cubicBezTo>
                <a:cubicBezTo>
                  <a:pt x="1128280" y="469010"/>
                  <a:pt x="1128280" y="478062"/>
                  <a:pt x="1122515" y="483822"/>
                </a:cubicBezTo>
                <a:cubicBezTo>
                  <a:pt x="1119632" y="486702"/>
                  <a:pt x="1115927" y="488142"/>
                  <a:pt x="1112221" y="488142"/>
                </a:cubicBezTo>
                <a:close/>
                <a:moveTo>
                  <a:pt x="1322225" y="488142"/>
                </a:moveTo>
                <a:cubicBezTo>
                  <a:pt x="1318519" y="488142"/>
                  <a:pt x="1314813" y="486702"/>
                  <a:pt x="1311931" y="483822"/>
                </a:cubicBezTo>
                <a:cubicBezTo>
                  <a:pt x="1306166" y="478062"/>
                  <a:pt x="1306166" y="468188"/>
                  <a:pt x="1311931" y="463250"/>
                </a:cubicBezTo>
                <a:cubicBezTo>
                  <a:pt x="1317695" y="457490"/>
                  <a:pt x="1326754" y="457490"/>
                  <a:pt x="1332519" y="463250"/>
                </a:cubicBezTo>
                <a:cubicBezTo>
                  <a:pt x="1338284" y="469010"/>
                  <a:pt x="1338284" y="478062"/>
                  <a:pt x="1332519" y="483822"/>
                </a:cubicBezTo>
                <a:cubicBezTo>
                  <a:pt x="1329636" y="486702"/>
                  <a:pt x="1325930" y="488142"/>
                  <a:pt x="1322225" y="488142"/>
                </a:cubicBezTo>
                <a:close/>
                <a:moveTo>
                  <a:pt x="1951413" y="488142"/>
                </a:moveTo>
                <a:cubicBezTo>
                  <a:pt x="1947708" y="488142"/>
                  <a:pt x="1944002" y="486702"/>
                  <a:pt x="1941119" y="483822"/>
                </a:cubicBezTo>
                <a:cubicBezTo>
                  <a:pt x="1935354" y="478062"/>
                  <a:pt x="1935354" y="469010"/>
                  <a:pt x="1941119" y="463250"/>
                </a:cubicBezTo>
                <a:cubicBezTo>
                  <a:pt x="1946884" y="457490"/>
                  <a:pt x="1955943" y="457490"/>
                  <a:pt x="1961708" y="463250"/>
                </a:cubicBezTo>
                <a:cubicBezTo>
                  <a:pt x="1967473" y="469010"/>
                  <a:pt x="1967473" y="478062"/>
                  <a:pt x="1961708" y="483822"/>
                </a:cubicBezTo>
                <a:cubicBezTo>
                  <a:pt x="1958825" y="486702"/>
                  <a:pt x="1955119" y="488142"/>
                  <a:pt x="1951413" y="488142"/>
                </a:cubicBezTo>
                <a:close/>
                <a:moveTo>
                  <a:pt x="3418972" y="488142"/>
                </a:moveTo>
                <a:cubicBezTo>
                  <a:pt x="3415266" y="488142"/>
                  <a:pt x="3411560" y="486702"/>
                  <a:pt x="3408677" y="483822"/>
                </a:cubicBezTo>
                <a:cubicBezTo>
                  <a:pt x="3402912" y="478062"/>
                  <a:pt x="3402912" y="469010"/>
                  <a:pt x="3408677" y="463250"/>
                </a:cubicBezTo>
                <a:cubicBezTo>
                  <a:pt x="3414442" y="457490"/>
                  <a:pt x="3423501" y="457490"/>
                  <a:pt x="3429266" y="463250"/>
                </a:cubicBezTo>
                <a:cubicBezTo>
                  <a:pt x="3435030" y="469010"/>
                  <a:pt x="3435030" y="478062"/>
                  <a:pt x="3429266" y="483822"/>
                </a:cubicBezTo>
                <a:cubicBezTo>
                  <a:pt x="3426384" y="486702"/>
                  <a:pt x="3422678" y="488142"/>
                  <a:pt x="3418972" y="488142"/>
                </a:cubicBezTo>
                <a:close/>
                <a:moveTo>
                  <a:pt x="3628976" y="488142"/>
                </a:moveTo>
                <a:cubicBezTo>
                  <a:pt x="3625270" y="488142"/>
                  <a:pt x="3621564" y="486702"/>
                  <a:pt x="3618681" y="483822"/>
                </a:cubicBezTo>
                <a:cubicBezTo>
                  <a:pt x="3612916" y="478062"/>
                  <a:pt x="3612916" y="469010"/>
                  <a:pt x="3618681" y="463250"/>
                </a:cubicBezTo>
                <a:cubicBezTo>
                  <a:pt x="3624446" y="457490"/>
                  <a:pt x="3633505" y="457490"/>
                  <a:pt x="3639270" y="463250"/>
                </a:cubicBezTo>
                <a:cubicBezTo>
                  <a:pt x="3645034" y="469010"/>
                  <a:pt x="3645034" y="478062"/>
                  <a:pt x="3639270" y="483822"/>
                </a:cubicBezTo>
                <a:cubicBezTo>
                  <a:pt x="3636388" y="486702"/>
                  <a:pt x="3632682" y="488142"/>
                  <a:pt x="3628976" y="488142"/>
                </a:cubicBezTo>
                <a:close/>
                <a:moveTo>
                  <a:pt x="4048160" y="488142"/>
                </a:moveTo>
                <a:cubicBezTo>
                  <a:pt x="4044454" y="488142"/>
                  <a:pt x="4040748" y="486702"/>
                  <a:pt x="4037866" y="483822"/>
                </a:cubicBezTo>
                <a:cubicBezTo>
                  <a:pt x="4032101" y="478062"/>
                  <a:pt x="4032101" y="468188"/>
                  <a:pt x="4037866" y="463250"/>
                </a:cubicBezTo>
                <a:cubicBezTo>
                  <a:pt x="4043630" y="457490"/>
                  <a:pt x="4052689" y="457490"/>
                  <a:pt x="4058454" y="463250"/>
                </a:cubicBezTo>
                <a:cubicBezTo>
                  <a:pt x="4064219" y="469010"/>
                  <a:pt x="4064219" y="478062"/>
                  <a:pt x="4058454" y="483822"/>
                </a:cubicBezTo>
                <a:cubicBezTo>
                  <a:pt x="4055572" y="486702"/>
                  <a:pt x="4051866" y="488142"/>
                  <a:pt x="4048160" y="488142"/>
                </a:cubicBezTo>
                <a:close/>
                <a:moveTo>
                  <a:pt x="2359892" y="498016"/>
                </a:moveTo>
                <a:cubicBezTo>
                  <a:pt x="2356186" y="498016"/>
                  <a:pt x="2352480" y="496576"/>
                  <a:pt x="2349598" y="493696"/>
                </a:cubicBezTo>
                <a:cubicBezTo>
                  <a:pt x="2343833" y="487936"/>
                  <a:pt x="2343833" y="478885"/>
                  <a:pt x="2349598" y="473125"/>
                </a:cubicBezTo>
                <a:cubicBezTo>
                  <a:pt x="2355362" y="467365"/>
                  <a:pt x="2365245" y="467365"/>
                  <a:pt x="2370186" y="473125"/>
                </a:cubicBezTo>
                <a:cubicBezTo>
                  <a:pt x="2375951" y="478885"/>
                  <a:pt x="2375951" y="487936"/>
                  <a:pt x="2370186" y="493696"/>
                </a:cubicBezTo>
                <a:cubicBezTo>
                  <a:pt x="2367304" y="496576"/>
                  <a:pt x="2363598" y="498016"/>
                  <a:pt x="2359892" y="498016"/>
                </a:cubicBezTo>
                <a:close/>
                <a:moveTo>
                  <a:pt x="2150711" y="498839"/>
                </a:moveTo>
                <a:cubicBezTo>
                  <a:pt x="2147006" y="498839"/>
                  <a:pt x="2143300" y="497399"/>
                  <a:pt x="2140417" y="494519"/>
                </a:cubicBezTo>
                <a:cubicBezTo>
                  <a:pt x="2134652" y="488759"/>
                  <a:pt x="2134652" y="478885"/>
                  <a:pt x="2140417" y="473948"/>
                </a:cubicBezTo>
                <a:cubicBezTo>
                  <a:pt x="2146182" y="468188"/>
                  <a:pt x="2155241" y="468188"/>
                  <a:pt x="2161006" y="473948"/>
                </a:cubicBezTo>
                <a:cubicBezTo>
                  <a:pt x="2166771" y="479708"/>
                  <a:pt x="2166771" y="488759"/>
                  <a:pt x="2161006" y="494519"/>
                </a:cubicBezTo>
                <a:cubicBezTo>
                  <a:pt x="2158124" y="497399"/>
                  <a:pt x="2154418" y="498839"/>
                  <a:pt x="2150711" y="498839"/>
                </a:cubicBezTo>
                <a:close/>
                <a:moveTo>
                  <a:pt x="2580190" y="517353"/>
                </a:moveTo>
                <a:cubicBezTo>
                  <a:pt x="2568866" y="517353"/>
                  <a:pt x="2557543" y="513033"/>
                  <a:pt x="2548895" y="504393"/>
                </a:cubicBezTo>
                <a:cubicBezTo>
                  <a:pt x="2531601" y="487113"/>
                  <a:pt x="2531601" y="459136"/>
                  <a:pt x="2548895" y="441856"/>
                </a:cubicBezTo>
                <a:cubicBezTo>
                  <a:pt x="2566190" y="424576"/>
                  <a:pt x="2594190" y="424576"/>
                  <a:pt x="2611485" y="441856"/>
                </a:cubicBezTo>
                <a:cubicBezTo>
                  <a:pt x="2628779" y="459136"/>
                  <a:pt x="2628779" y="487113"/>
                  <a:pt x="2611485" y="504393"/>
                </a:cubicBezTo>
                <a:cubicBezTo>
                  <a:pt x="2602837" y="513033"/>
                  <a:pt x="2591514" y="517353"/>
                  <a:pt x="2580190" y="517353"/>
                </a:cubicBezTo>
                <a:close/>
                <a:moveTo>
                  <a:pt x="1741821" y="532370"/>
                </a:moveTo>
                <a:cubicBezTo>
                  <a:pt x="1726586" y="532370"/>
                  <a:pt x="1711350" y="526610"/>
                  <a:pt x="1699820" y="515090"/>
                </a:cubicBezTo>
                <a:cubicBezTo>
                  <a:pt x="1676761" y="492050"/>
                  <a:pt x="1676761" y="454199"/>
                  <a:pt x="1699820" y="431159"/>
                </a:cubicBezTo>
                <a:cubicBezTo>
                  <a:pt x="1722880" y="408119"/>
                  <a:pt x="1760763" y="408119"/>
                  <a:pt x="1783822" y="431159"/>
                </a:cubicBezTo>
                <a:cubicBezTo>
                  <a:pt x="1806881" y="454199"/>
                  <a:pt x="1806881" y="492050"/>
                  <a:pt x="1783822" y="515090"/>
                </a:cubicBezTo>
                <a:cubicBezTo>
                  <a:pt x="1772293" y="526610"/>
                  <a:pt x="1757057" y="532370"/>
                  <a:pt x="1741821" y="532370"/>
                </a:cubicBezTo>
                <a:close/>
                <a:moveTo>
                  <a:pt x="2790606" y="546565"/>
                </a:moveTo>
                <a:cubicBezTo>
                  <a:pt x="2771664" y="546565"/>
                  <a:pt x="2752723" y="539365"/>
                  <a:pt x="2738311" y="524965"/>
                </a:cubicBezTo>
                <a:cubicBezTo>
                  <a:pt x="2709487" y="496165"/>
                  <a:pt x="2709487" y="449262"/>
                  <a:pt x="2738311" y="420462"/>
                </a:cubicBezTo>
                <a:cubicBezTo>
                  <a:pt x="2767135" y="391662"/>
                  <a:pt x="2814077" y="391662"/>
                  <a:pt x="2842901" y="420462"/>
                </a:cubicBezTo>
                <a:cubicBezTo>
                  <a:pt x="2871725" y="450085"/>
                  <a:pt x="2871725" y="496988"/>
                  <a:pt x="2842901" y="524965"/>
                </a:cubicBezTo>
                <a:cubicBezTo>
                  <a:pt x="2828489" y="539365"/>
                  <a:pt x="2809547" y="546565"/>
                  <a:pt x="2790606" y="546565"/>
                </a:cubicBezTo>
                <a:close/>
                <a:moveTo>
                  <a:pt x="2999787" y="546565"/>
                </a:moveTo>
                <a:cubicBezTo>
                  <a:pt x="2980845" y="546565"/>
                  <a:pt x="2961904" y="539365"/>
                  <a:pt x="2947492" y="524965"/>
                </a:cubicBezTo>
                <a:cubicBezTo>
                  <a:pt x="2918668" y="496165"/>
                  <a:pt x="2918668" y="449262"/>
                  <a:pt x="2947492" y="420462"/>
                </a:cubicBezTo>
                <a:cubicBezTo>
                  <a:pt x="2976316" y="391662"/>
                  <a:pt x="3023258" y="391662"/>
                  <a:pt x="3052082" y="420462"/>
                </a:cubicBezTo>
                <a:cubicBezTo>
                  <a:pt x="3080906" y="449262"/>
                  <a:pt x="3080906" y="496165"/>
                  <a:pt x="3052082" y="524965"/>
                </a:cubicBezTo>
                <a:cubicBezTo>
                  <a:pt x="3037670" y="539365"/>
                  <a:pt x="3018728" y="546565"/>
                  <a:pt x="2999787" y="546565"/>
                </a:cubicBezTo>
                <a:close/>
                <a:moveTo>
                  <a:pt x="3209791" y="546565"/>
                </a:moveTo>
                <a:cubicBezTo>
                  <a:pt x="3190849" y="546565"/>
                  <a:pt x="3171908" y="539365"/>
                  <a:pt x="3157496" y="524965"/>
                </a:cubicBezTo>
                <a:cubicBezTo>
                  <a:pt x="3128672" y="496165"/>
                  <a:pt x="3128672" y="449262"/>
                  <a:pt x="3157496" y="420462"/>
                </a:cubicBezTo>
                <a:cubicBezTo>
                  <a:pt x="3186320" y="391662"/>
                  <a:pt x="3233262" y="391662"/>
                  <a:pt x="3262086" y="420462"/>
                </a:cubicBezTo>
                <a:cubicBezTo>
                  <a:pt x="3290910" y="449262"/>
                  <a:pt x="3290910" y="496165"/>
                  <a:pt x="3262086" y="524965"/>
                </a:cubicBezTo>
                <a:cubicBezTo>
                  <a:pt x="3247674" y="539365"/>
                  <a:pt x="3228733" y="546565"/>
                  <a:pt x="3209791" y="546565"/>
                </a:cubicBezTo>
                <a:close/>
                <a:moveTo>
                  <a:pt x="1217634" y="592645"/>
                </a:moveTo>
                <a:cubicBezTo>
                  <a:pt x="1213928" y="592645"/>
                  <a:pt x="1210222" y="591205"/>
                  <a:pt x="1207340" y="588325"/>
                </a:cubicBezTo>
                <a:cubicBezTo>
                  <a:pt x="1201575" y="582565"/>
                  <a:pt x="1201575" y="573513"/>
                  <a:pt x="1207340" y="567753"/>
                </a:cubicBezTo>
                <a:cubicBezTo>
                  <a:pt x="1213105" y="561993"/>
                  <a:pt x="1222164" y="561993"/>
                  <a:pt x="1227929" y="567753"/>
                </a:cubicBezTo>
                <a:cubicBezTo>
                  <a:pt x="1233694" y="573513"/>
                  <a:pt x="1233694" y="582565"/>
                  <a:pt x="1227929" y="588325"/>
                </a:cubicBezTo>
                <a:cubicBezTo>
                  <a:pt x="1225047" y="591205"/>
                  <a:pt x="1221341" y="592645"/>
                  <a:pt x="1217634" y="592645"/>
                </a:cubicBezTo>
                <a:close/>
                <a:moveTo>
                  <a:pt x="1426815" y="592645"/>
                </a:moveTo>
                <a:cubicBezTo>
                  <a:pt x="1423109" y="592645"/>
                  <a:pt x="1419403" y="591205"/>
                  <a:pt x="1416521" y="588325"/>
                </a:cubicBezTo>
                <a:cubicBezTo>
                  <a:pt x="1410756" y="582565"/>
                  <a:pt x="1410756" y="573513"/>
                  <a:pt x="1416521" y="567753"/>
                </a:cubicBezTo>
                <a:cubicBezTo>
                  <a:pt x="1422286" y="561993"/>
                  <a:pt x="1432168" y="561993"/>
                  <a:pt x="1437109" y="567753"/>
                </a:cubicBezTo>
                <a:cubicBezTo>
                  <a:pt x="1442874" y="573513"/>
                  <a:pt x="1442874" y="582565"/>
                  <a:pt x="1437109" y="588325"/>
                </a:cubicBezTo>
                <a:cubicBezTo>
                  <a:pt x="1434227" y="591205"/>
                  <a:pt x="1430521" y="592645"/>
                  <a:pt x="1426815" y="592645"/>
                </a:cubicBezTo>
                <a:close/>
                <a:moveTo>
                  <a:pt x="2056827" y="592645"/>
                </a:moveTo>
                <a:cubicBezTo>
                  <a:pt x="2053121" y="592645"/>
                  <a:pt x="2049415" y="591205"/>
                  <a:pt x="2046533" y="588325"/>
                </a:cubicBezTo>
                <a:cubicBezTo>
                  <a:pt x="2040768" y="582565"/>
                  <a:pt x="2040768" y="573513"/>
                  <a:pt x="2046533" y="567753"/>
                </a:cubicBezTo>
                <a:cubicBezTo>
                  <a:pt x="2052298" y="561993"/>
                  <a:pt x="2061357" y="561993"/>
                  <a:pt x="2067122" y="567753"/>
                </a:cubicBezTo>
                <a:cubicBezTo>
                  <a:pt x="2072886" y="573513"/>
                  <a:pt x="2072886" y="582565"/>
                  <a:pt x="2067122" y="588325"/>
                </a:cubicBezTo>
                <a:cubicBezTo>
                  <a:pt x="2064240" y="591205"/>
                  <a:pt x="2060534" y="592645"/>
                  <a:pt x="2056827" y="592645"/>
                </a:cubicBezTo>
                <a:close/>
                <a:moveTo>
                  <a:pt x="3314381" y="592645"/>
                </a:moveTo>
                <a:cubicBezTo>
                  <a:pt x="3310675" y="592645"/>
                  <a:pt x="3306970" y="591205"/>
                  <a:pt x="3304087" y="588325"/>
                </a:cubicBezTo>
                <a:cubicBezTo>
                  <a:pt x="3298322" y="582565"/>
                  <a:pt x="3298322" y="573513"/>
                  <a:pt x="3304087" y="567753"/>
                </a:cubicBezTo>
                <a:cubicBezTo>
                  <a:pt x="3309852" y="561993"/>
                  <a:pt x="3318910" y="561993"/>
                  <a:pt x="3324675" y="567753"/>
                </a:cubicBezTo>
                <a:cubicBezTo>
                  <a:pt x="3330440" y="573513"/>
                  <a:pt x="3330440" y="582565"/>
                  <a:pt x="3324675" y="588325"/>
                </a:cubicBezTo>
                <a:cubicBezTo>
                  <a:pt x="3321793" y="591205"/>
                  <a:pt x="3318087" y="592645"/>
                  <a:pt x="3314381" y="592645"/>
                </a:cubicBezTo>
                <a:close/>
                <a:moveTo>
                  <a:pt x="3523562" y="592645"/>
                </a:moveTo>
                <a:cubicBezTo>
                  <a:pt x="3519856" y="592645"/>
                  <a:pt x="3516150" y="591205"/>
                  <a:pt x="3513267" y="588325"/>
                </a:cubicBezTo>
                <a:cubicBezTo>
                  <a:pt x="3507502" y="582565"/>
                  <a:pt x="3507502" y="573513"/>
                  <a:pt x="3513267" y="567753"/>
                </a:cubicBezTo>
                <a:cubicBezTo>
                  <a:pt x="3519032" y="561993"/>
                  <a:pt x="3528091" y="561993"/>
                  <a:pt x="3533856" y="567753"/>
                </a:cubicBezTo>
                <a:cubicBezTo>
                  <a:pt x="3539621" y="573513"/>
                  <a:pt x="3539621" y="582565"/>
                  <a:pt x="3533856" y="588325"/>
                </a:cubicBezTo>
                <a:cubicBezTo>
                  <a:pt x="3530974" y="591205"/>
                  <a:pt x="3527268" y="592645"/>
                  <a:pt x="3523562" y="592645"/>
                </a:cubicBezTo>
                <a:close/>
                <a:moveTo>
                  <a:pt x="3733566" y="592645"/>
                </a:moveTo>
                <a:cubicBezTo>
                  <a:pt x="3729860" y="592645"/>
                  <a:pt x="3726154" y="591205"/>
                  <a:pt x="3723271" y="588325"/>
                </a:cubicBezTo>
                <a:cubicBezTo>
                  <a:pt x="3717506" y="582565"/>
                  <a:pt x="3717506" y="573513"/>
                  <a:pt x="3723271" y="567753"/>
                </a:cubicBezTo>
                <a:cubicBezTo>
                  <a:pt x="3729036" y="561993"/>
                  <a:pt x="3738095" y="561993"/>
                  <a:pt x="3743860" y="567753"/>
                </a:cubicBezTo>
                <a:cubicBezTo>
                  <a:pt x="3749625" y="573513"/>
                  <a:pt x="3749625" y="582565"/>
                  <a:pt x="3743860" y="588325"/>
                </a:cubicBezTo>
                <a:cubicBezTo>
                  <a:pt x="3740978" y="591205"/>
                  <a:pt x="3737272" y="592645"/>
                  <a:pt x="3733566" y="592645"/>
                </a:cubicBezTo>
                <a:close/>
                <a:moveTo>
                  <a:pt x="3943570" y="592645"/>
                </a:moveTo>
                <a:cubicBezTo>
                  <a:pt x="3939864" y="592645"/>
                  <a:pt x="3936158" y="591205"/>
                  <a:pt x="3933275" y="588325"/>
                </a:cubicBezTo>
                <a:cubicBezTo>
                  <a:pt x="3927511" y="582565"/>
                  <a:pt x="3927511" y="573513"/>
                  <a:pt x="3933275" y="567753"/>
                </a:cubicBezTo>
                <a:cubicBezTo>
                  <a:pt x="3939040" y="561993"/>
                  <a:pt x="3948099" y="561993"/>
                  <a:pt x="3953864" y="567753"/>
                </a:cubicBezTo>
                <a:cubicBezTo>
                  <a:pt x="3959629" y="573513"/>
                  <a:pt x="3959629" y="582565"/>
                  <a:pt x="3953864" y="588325"/>
                </a:cubicBezTo>
                <a:cubicBezTo>
                  <a:pt x="3950982" y="591205"/>
                  <a:pt x="3947276" y="592645"/>
                  <a:pt x="3943570" y="592645"/>
                </a:cubicBezTo>
                <a:close/>
                <a:moveTo>
                  <a:pt x="2255302" y="603342"/>
                </a:moveTo>
                <a:cubicBezTo>
                  <a:pt x="2251595" y="603342"/>
                  <a:pt x="2247889" y="601902"/>
                  <a:pt x="2245007" y="599022"/>
                </a:cubicBezTo>
                <a:cubicBezTo>
                  <a:pt x="2239243" y="593262"/>
                  <a:pt x="2239243" y="583388"/>
                  <a:pt x="2245007" y="578450"/>
                </a:cubicBezTo>
                <a:cubicBezTo>
                  <a:pt x="2250772" y="572690"/>
                  <a:pt x="2259831" y="572690"/>
                  <a:pt x="2265596" y="578450"/>
                </a:cubicBezTo>
                <a:cubicBezTo>
                  <a:pt x="2271361" y="584210"/>
                  <a:pt x="2271361" y="593262"/>
                  <a:pt x="2265596" y="599022"/>
                </a:cubicBezTo>
                <a:cubicBezTo>
                  <a:pt x="2262714" y="601902"/>
                  <a:pt x="2259008" y="603342"/>
                  <a:pt x="2255302" y="603342"/>
                </a:cubicBezTo>
                <a:close/>
                <a:moveTo>
                  <a:pt x="4152750" y="607662"/>
                </a:moveTo>
                <a:cubicBezTo>
                  <a:pt x="4145132" y="607662"/>
                  <a:pt x="4137515" y="604782"/>
                  <a:pt x="4131750" y="599022"/>
                </a:cubicBezTo>
                <a:cubicBezTo>
                  <a:pt x="4120220" y="587502"/>
                  <a:pt x="4120220" y="568576"/>
                  <a:pt x="4131750" y="557056"/>
                </a:cubicBezTo>
                <a:cubicBezTo>
                  <a:pt x="4143279" y="545536"/>
                  <a:pt x="4162221" y="545536"/>
                  <a:pt x="4173751" y="557056"/>
                </a:cubicBezTo>
                <a:cubicBezTo>
                  <a:pt x="4185280" y="568576"/>
                  <a:pt x="4185280" y="587502"/>
                  <a:pt x="4173751" y="599022"/>
                </a:cubicBezTo>
                <a:cubicBezTo>
                  <a:pt x="4167986" y="604782"/>
                  <a:pt x="4160368" y="607662"/>
                  <a:pt x="4152750" y="607662"/>
                </a:cubicBezTo>
                <a:close/>
                <a:moveTo>
                  <a:pt x="2475600" y="621856"/>
                </a:moveTo>
                <a:cubicBezTo>
                  <a:pt x="2464276" y="621856"/>
                  <a:pt x="2452952" y="617536"/>
                  <a:pt x="2444305" y="608896"/>
                </a:cubicBezTo>
                <a:cubicBezTo>
                  <a:pt x="2427011" y="591616"/>
                  <a:pt x="2427011" y="563639"/>
                  <a:pt x="2444305" y="546359"/>
                </a:cubicBezTo>
                <a:cubicBezTo>
                  <a:pt x="2461600" y="529079"/>
                  <a:pt x="2489600" y="529079"/>
                  <a:pt x="2506895" y="546359"/>
                </a:cubicBezTo>
                <a:cubicBezTo>
                  <a:pt x="2524189" y="563639"/>
                  <a:pt x="2524189" y="591616"/>
                  <a:pt x="2506895" y="608896"/>
                </a:cubicBezTo>
                <a:cubicBezTo>
                  <a:pt x="2498248" y="617536"/>
                  <a:pt x="2486924" y="621856"/>
                  <a:pt x="2475600" y="621856"/>
                </a:cubicBezTo>
                <a:close/>
                <a:moveTo>
                  <a:pt x="2685604" y="622679"/>
                </a:moveTo>
                <a:cubicBezTo>
                  <a:pt x="2674280" y="622679"/>
                  <a:pt x="2662956" y="618359"/>
                  <a:pt x="2654309" y="609719"/>
                </a:cubicBezTo>
                <a:cubicBezTo>
                  <a:pt x="2637015" y="592439"/>
                  <a:pt x="2637015" y="564462"/>
                  <a:pt x="2654309" y="547182"/>
                </a:cubicBezTo>
                <a:cubicBezTo>
                  <a:pt x="2671604" y="529902"/>
                  <a:pt x="2699604" y="529902"/>
                  <a:pt x="2716899" y="547182"/>
                </a:cubicBezTo>
                <a:cubicBezTo>
                  <a:pt x="2734193" y="564462"/>
                  <a:pt x="2734193" y="592439"/>
                  <a:pt x="2716899" y="609719"/>
                </a:cubicBezTo>
                <a:cubicBezTo>
                  <a:pt x="2708251" y="618359"/>
                  <a:pt x="2696928" y="622679"/>
                  <a:pt x="2685604" y="622679"/>
                </a:cubicBezTo>
                <a:close/>
                <a:moveTo>
                  <a:pt x="1008042" y="636873"/>
                </a:moveTo>
                <a:cubicBezTo>
                  <a:pt x="992807" y="636873"/>
                  <a:pt x="977572" y="631113"/>
                  <a:pt x="966042" y="619593"/>
                </a:cubicBezTo>
                <a:cubicBezTo>
                  <a:pt x="942982" y="596553"/>
                  <a:pt x="942982" y="559525"/>
                  <a:pt x="966042" y="535662"/>
                </a:cubicBezTo>
                <a:cubicBezTo>
                  <a:pt x="989101" y="512622"/>
                  <a:pt x="1026984" y="512622"/>
                  <a:pt x="1050043" y="535662"/>
                </a:cubicBezTo>
                <a:cubicBezTo>
                  <a:pt x="1073102" y="558702"/>
                  <a:pt x="1073102" y="596553"/>
                  <a:pt x="1050043" y="619593"/>
                </a:cubicBezTo>
                <a:cubicBezTo>
                  <a:pt x="1038513" y="631113"/>
                  <a:pt x="1023278" y="636873"/>
                  <a:pt x="1008042" y="636873"/>
                </a:cubicBezTo>
                <a:close/>
                <a:moveTo>
                  <a:pt x="1637231" y="636873"/>
                </a:moveTo>
                <a:cubicBezTo>
                  <a:pt x="1621995" y="636873"/>
                  <a:pt x="1606760" y="631113"/>
                  <a:pt x="1595230" y="619593"/>
                </a:cubicBezTo>
                <a:cubicBezTo>
                  <a:pt x="1572171" y="596553"/>
                  <a:pt x="1572171" y="558702"/>
                  <a:pt x="1595230" y="535662"/>
                </a:cubicBezTo>
                <a:cubicBezTo>
                  <a:pt x="1618289" y="512622"/>
                  <a:pt x="1655349" y="512622"/>
                  <a:pt x="1679232" y="535662"/>
                </a:cubicBezTo>
                <a:cubicBezTo>
                  <a:pt x="1702291" y="558702"/>
                  <a:pt x="1702291" y="596553"/>
                  <a:pt x="1679232" y="619593"/>
                </a:cubicBezTo>
                <a:cubicBezTo>
                  <a:pt x="1667702" y="631113"/>
                  <a:pt x="1652466" y="636873"/>
                  <a:pt x="1637231" y="636873"/>
                </a:cubicBezTo>
                <a:close/>
                <a:moveTo>
                  <a:pt x="1846411" y="636873"/>
                </a:moveTo>
                <a:cubicBezTo>
                  <a:pt x="1831176" y="636873"/>
                  <a:pt x="1815941" y="631113"/>
                  <a:pt x="1804411" y="619593"/>
                </a:cubicBezTo>
                <a:cubicBezTo>
                  <a:pt x="1781351" y="596553"/>
                  <a:pt x="1781351" y="559525"/>
                  <a:pt x="1804411" y="535662"/>
                </a:cubicBezTo>
                <a:cubicBezTo>
                  <a:pt x="1827470" y="512622"/>
                  <a:pt x="1865353" y="512622"/>
                  <a:pt x="1888412" y="535662"/>
                </a:cubicBezTo>
                <a:cubicBezTo>
                  <a:pt x="1911472" y="558702"/>
                  <a:pt x="1911472" y="596553"/>
                  <a:pt x="1888412" y="619593"/>
                </a:cubicBezTo>
                <a:cubicBezTo>
                  <a:pt x="1876883" y="631113"/>
                  <a:pt x="1861647" y="636873"/>
                  <a:pt x="1846411" y="636873"/>
                </a:cubicBezTo>
                <a:close/>
                <a:moveTo>
                  <a:pt x="2895196" y="651890"/>
                </a:moveTo>
                <a:cubicBezTo>
                  <a:pt x="2876255" y="651890"/>
                  <a:pt x="2857313" y="644690"/>
                  <a:pt x="2842901" y="630290"/>
                </a:cubicBezTo>
                <a:cubicBezTo>
                  <a:pt x="2814077" y="601490"/>
                  <a:pt x="2814077" y="554588"/>
                  <a:pt x="2842901" y="525788"/>
                </a:cubicBezTo>
                <a:cubicBezTo>
                  <a:pt x="2871725" y="496988"/>
                  <a:pt x="2918668" y="496988"/>
                  <a:pt x="2947492" y="525788"/>
                </a:cubicBezTo>
                <a:cubicBezTo>
                  <a:pt x="2976316" y="554588"/>
                  <a:pt x="2976316" y="601490"/>
                  <a:pt x="2947492" y="630290"/>
                </a:cubicBezTo>
                <a:cubicBezTo>
                  <a:pt x="2933080" y="644690"/>
                  <a:pt x="2914138" y="651890"/>
                  <a:pt x="2895196" y="651890"/>
                </a:cubicBezTo>
                <a:close/>
                <a:moveTo>
                  <a:pt x="3104377" y="651890"/>
                </a:moveTo>
                <a:cubicBezTo>
                  <a:pt x="3085435" y="651890"/>
                  <a:pt x="3066494" y="644690"/>
                  <a:pt x="3052082" y="630290"/>
                </a:cubicBezTo>
                <a:cubicBezTo>
                  <a:pt x="3023258" y="601490"/>
                  <a:pt x="3023258" y="554588"/>
                  <a:pt x="3052082" y="525788"/>
                </a:cubicBezTo>
                <a:cubicBezTo>
                  <a:pt x="3080906" y="496988"/>
                  <a:pt x="3127848" y="496988"/>
                  <a:pt x="3156672" y="525788"/>
                </a:cubicBezTo>
                <a:cubicBezTo>
                  <a:pt x="3185496" y="554588"/>
                  <a:pt x="3185496" y="601490"/>
                  <a:pt x="3156672" y="630290"/>
                </a:cubicBezTo>
                <a:cubicBezTo>
                  <a:pt x="3142260" y="644690"/>
                  <a:pt x="3123318" y="651890"/>
                  <a:pt x="3104377" y="651890"/>
                </a:cubicBezTo>
                <a:close/>
                <a:moveTo>
                  <a:pt x="1322225" y="697148"/>
                </a:moveTo>
                <a:cubicBezTo>
                  <a:pt x="1318519" y="697148"/>
                  <a:pt x="1314813" y="695708"/>
                  <a:pt x="1311931" y="692828"/>
                </a:cubicBezTo>
                <a:cubicBezTo>
                  <a:pt x="1306166" y="687068"/>
                  <a:pt x="1306166" y="678016"/>
                  <a:pt x="1311931" y="672256"/>
                </a:cubicBezTo>
                <a:cubicBezTo>
                  <a:pt x="1317695" y="666496"/>
                  <a:pt x="1326754" y="666496"/>
                  <a:pt x="1332519" y="672256"/>
                </a:cubicBezTo>
                <a:cubicBezTo>
                  <a:pt x="1338284" y="678016"/>
                  <a:pt x="1338284" y="687068"/>
                  <a:pt x="1332519" y="692828"/>
                </a:cubicBezTo>
                <a:cubicBezTo>
                  <a:pt x="1329636" y="695708"/>
                  <a:pt x="1325930" y="697148"/>
                  <a:pt x="1322225" y="697148"/>
                </a:cubicBezTo>
                <a:close/>
                <a:moveTo>
                  <a:pt x="2161417" y="697148"/>
                </a:moveTo>
                <a:cubicBezTo>
                  <a:pt x="2157711" y="697148"/>
                  <a:pt x="2154005" y="695708"/>
                  <a:pt x="2151123" y="692828"/>
                </a:cubicBezTo>
                <a:cubicBezTo>
                  <a:pt x="2145358" y="687068"/>
                  <a:pt x="2145358" y="678016"/>
                  <a:pt x="2151123" y="672256"/>
                </a:cubicBezTo>
                <a:cubicBezTo>
                  <a:pt x="2156888" y="666496"/>
                  <a:pt x="2165947" y="666496"/>
                  <a:pt x="2171712" y="672256"/>
                </a:cubicBezTo>
                <a:cubicBezTo>
                  <a:pt x="2177477" y="678016"/>
                  <a:pt x="2177477" y="687068"/>
                  <a:pt x="2171712" y="692828"/>
                </a:cubicBezTo>
                <a:cubicBezTo>
                  <a:pt x="2168829" y="695708"/>
                  <a:pt x="2165123" y="697148"/>
                  <a:pt x="2161417" y="697148"/>
                </a:cubicBezTo>
                <a:close/>
                <a:moveTo>
                  <a:pt x="3209790" y="697148"/>
                </a:moveTo>
                <a:cubicBezTo>
                  <a:pt x="3206084" y="697148"/>
                  <a:pt x="3202378" y="695708"/>
                  <a:pt x="3199496" y="692828"/>
                </a:cubicBezTo>
                <a:cubicBezTo>
                  <a:pt x="3193732" y="687068"/>
                  <a:pt x="3193732" y="678016"/>
                  <a:pt x="3199496" y="672256"/>
                </a:cubicBezTo>
                <a:cubicBezTo>
                  <a:pt x="3205261" y="666496"/>
                  <a:pt x="3214320" y="666496"/>
                  <a:pt x="3220085" y="672256"/>
                </a:cubicBezTo>
                <a:cubicBezTo>
                  <a:pt x="3225850" y="678016"/>
                  <a:pt x="3225850" y="687068"/>
                  <a:pt x="3220085" y="692828"/>
                </a:cubicBezTo>
                <a:cubicBezTo>
                  <a:pt x="3217203" y="695708"/>
                  <a:pt x="3213497" y="697148"/>
                  <a:pt x="3209790" y="697148"/>
                </a:cubicBezTo>
                <a:close/>
                <a:moveTo>
                  <a:pt x="3418972" y="697148"/>
                </a:moveTo>
                <a:cubicBezTo>
                  <a:pt x="3415266" y="697148"/>
                  <a:pt x="3411560" y="695708"/>
                  <a:pt x="3408677" y="692828"/>
                </a:cubicBezTo>
                <a:cubicBezTo>
                  <a:pt x="3402912" y="687068"/>
                  <a:pt x="3402912" y="678016"/>
                  <a:pt x="3408677" y="672256"/>
                </a:cubicBezTo>
                <a:cubicBezTo>
                  <a:pt x="3414442" y="666496"/>
                  <a:pt x="3423501" y="666496"/>
                  <a:pt x="3429266" y="672256"/>
                </a:cubicBezTo>
                <a:cubicBezTo>
                  <a:pt x="3435030" y="678016"/>
                  <a:pt x="3435030" y="687068"/>
                  <a:pt x="3429266" y="692828"/>
                </a:cubicBezTo>
                <a:cubicBezTo>
                  <a:pt x="3426384" y="695708"/>
                  <a:pt x="3422678" y="697148"/>
                  <a:pt x="3418972" y="697148"/>
                </a:cubicBezTo>
                <a:close/>
                <a:moveTo>
                  <a:pt x="3628976" y="697148"/>
                </a:moveTo>
                <a:cubicBezTo>
                  <a:pt x="3625270" y="697148"/>
                  <a:pt x="3621564" y="695708"/>
                  <a:pt x="3618681" y="692828"/>
                </a:cubicBezTo>
                <a:cubicBezTo>
                  <a:pt x="3612916" y="687068"/>
                  <a:pt x="3612916" y="678016"/>
                  <a:pt x="3618681" y="672256"/>
                </a:cubicBezTo>
                <a:cubicBezTo>
                  <a:pt x="3624446" y="666496"/>
                  <a:pt x="3633505" y="666496"/>
                  <a:pt x="3639270" y="672256"/>
                </a:cubicBezTo>
                <a:cubicBezTo>
                  <a:pt x="3645034" y="678016"/>
                  <a:pt x="3645034" y="687068"/>
                  <a:pt x="3639270" y="692828"/>
                </a:cubicBezTo>
                <a:cubicBezTo>
                  <a:pt x="3636388" y="695708"/>
                  <a:pt x="3632682" y="697148"/>
                  <a:pt x="3628976" y="697148"/>
                </a:cubicBezTo>
                <a:close/>
                <a:moveTo>
                  <a:pt x="3838156" y="697148"/>
                </a:moveTo>
                <a:cubicBezTo>
                  <a:pt x="3834450" y="697148"/>
                  <a:pt x="3830744" y="695708"/>
                  <a:pt x="3827861" y="692828"/>
                </a:cubicBezTo>
                <a:cubicBezTo>
                  <a:pt x="3822097" y="687068"/>
                  <a:pt x="3822097" y="678016"/>
                  <a:pt x="3827861" y="672256"/>
                </a:cubicBezTo>
                <a:cubicBezTo>
                  <a:pt x="3833626" y="666496"/>
                  <a:pt x="3842685" y="666496"/>
                  <a:pt x="3848450" y="672256"/>
                </a:cubicBezTo>
                <a:cubicBezTo>
                  <a:pt x="3854215" y="678016"/>
                  <a:pt x="3854215" y="687068"/>
                  <a:pt x="3848450" y="692828"/>
                </a:cubicBezTo>
                <a:cubicBezTo>
                  <a:pt x="3845568" y="695708"/>
                  <a:pt x="3841862" y="697148"/>
                  <a:pt x="3838156" y="697148"/>
                </a:cubicBezTo>
                <a:close/>
                <a:moveTo>
                  <a:pt x="4048160" y="712165"/>
                </a:moveTo>
                <a:cubicBezTo>
                  <a:pt x="4040542" y="712165"/>
                  <a:pt x="4032924" y="709285"/>
                  <a:pt x="4027159" y="703525"/>
                </a:cubicBezTo>
                <a:cubicBezTo>
                  <a:pt x="4015630" y="692005"/>
                  <a:pt x="4015630" y="673079"/>
                  <a:pt x="4027159" y="661559"/>
                </a:cubicBezTo>
                <a:cubicBezTo>
                  <a:pt x="4038689" y="650039"/>
                  <a:pt x="4057631" y="650039"/>
                  <a:pt x="4069160" y="661559"/>
                </a:cubicBezTo>
                <a:cubicBezTo>
                  <a:pt x="4080690" y="673079"/>
                  <a:pt x="4080690" y="692005"/>
                  <a:pt x="4069160" y="703525"/>
                </a:cubicBezTo>
                <a:cubicBezTo>
                  <a:pt x="4063396" y="709285"/>
                  <a:pt x="4055778" y="712165"/>
                  <a:pt x="4048160" y="712165"/>
                </a:cubicBezTo>
                <a:close/>
                <a:moveTo>
                  <a:pt x="4258164" y="712165"/>
                </a:moveTo>
                <a:cubicBezTo>
                  <a:pt x="4250546" y="712165"/>
                  <a:pt x="4242928" y="709285"/>
                  <a:pt x="4237163" y="703525"/>
                </a:cubicBezTo>
                <a:cubicBezTo>
                  <a:pt x="4225634" y="692005"/>
                  <a:pt x="4225634" y="673079"/>
                  <a:pt x="4237163" y="661559"/>
                </a:cubicBezTo>
                <a:cubicBezTo>
                  <a:pt x="4248693" y="650039"/>
                  <a:pt x="4267635" y="650039"/>
                  <a:pt x="4279165" y="661559"/>
                </a:cubicBezTo>
                <a:cubicBezTo>
                  <a:pt x="4290694" y="673079"/>
                  <a:pt x="4290694" y="692005"/>
                  <a:pt x="4279165" y="703525"/>
                </a:cubicBezTo>
                <a:cubicBezTo>
                  <a:pt x="4273400" y="709285"/>
                  <a:pt x="4265782" y="712165"/>
                  <a:pt x="4258164" y="712165"/>
                </a:cubicBezTo>
                <a:close/>
                <a:moveTo>
                  <a:pt x="2371010" y="726359"/>
                </a:moveTo>
                <a:cubicBezTo>
                  <a:pt x="2359686" y="726359"/>
                  <a:pt x="2348363" y="722039"/>
                  <a:pt x="2339715" y="713399"/>
                </a:cubicBezTo>
                <a:cubicBezTo>
                  <a:pt x="2322421" y="696119"/>
                  <a:pt x="2322421" y="668142"/>
                  <a:pt x="2339715" y="650862"/>
                </a:cubicBezTo>
                <a:cubicBezTo>
                  <a:pt x="2357010" y="633582"/>
                  <a:pt x="2385010" y="633582"/>
                  <a:pt x="2402305" y="650862"/>
                </a:cubicBezTo>
                <a:cubicBezTo>
                  <a:pt x="2419599" y="668965"/>
                  <a:pt x="2419599" y="696942"/>
                  <a:pt x="2402305" y="713399"/>
                </a:cubicBezTo>
                <a:cubicBezTo>
                  <a:pt x="2393657" y="722039"/>
                  <a:pt x="2382334" y="726359"/>
                  <a:pt x="2371010" y="726359"/>
                </a:cubicBezTo>
                <a:close/>
                <a:moveTo>
                  <a:pt x="2580396" y="727182"/>
                </a:moveTo>
                <a:cubicBezTo>
                  <a:pt x="2569072" y="727182"/>
                  <a:pt x="2557955" y="722862"/>
                  <a:pt x="2549719" y="714222"/>
                </a:cubicBezTo>
                <a:cubicBezTo>
                  <a:pt x="2532425" y="696942"/>
                  <a:pt x="2532425" y="668965"/>
                  <a:pt x="2549719" y="651685"/>
                </a:cubicBezTo>
                <a:cubicBezTo>
                  <a:pt x="2567014" y="634405"/>
                  <a:pt x="2595014" y="634405"/>
                  <a:pt x="2612309" y="651685"/>
                </a:cubicBezTo>
                <a:cubicBezTo>
                  <a:pt x="2629603" y="668965"/>
                  <a:pt x="2629603" y="696942"/>
                  <a:pt x="2612309" y="714222"/>
                </a:cubicBezTo>
                <a:cubicBezTo>
                  <a:pt x="2603249" y="722862"/>
                  <a:pt x="2591720" y="727182"/>
                  <a:pt x="2580396" y="727182"/>
                </a:cubicBezTo>
                <a:close/>
                <a:moveTo>
                  <a:pt x="2790194" y="727182"/>
                </a:moveTo>
                <a:cubicBezTo>
                  <a:pt x="2778871" y="727182"/>
                  <a:pt x="2767547" y="722862"/>
                  <a:pt x="2758900" y="714222"/>
                </a:cubicBezTo>
                <a:cubicBezTo>
                  <a:pt x="2741605" y="696942"/>
                  <a:pt x="2741605" y="668965"/>
                  <a:pt x="2758900" y="651685"/>
                </a:cubicBezTo>
                <a:cubicBezTo>
                  <a:pt x="2776194" y="634405"/>
                  <a:pt x="2804195" y="634405"/>
                  <a:pt x="2821489" y="651685"/>
                </a:cubicBezTo>
                <a:cubicBezTo>
                  <a:pt x="2838784" y="668965"/>
                  <a:pt x="2838784" y="696942"/>
                  <a:pt x="2821489" y="714222"/>
                </a:cubicBezTo>
                <a:cubicBezTo>
                  <a:pt x="2812842" y="722862"/>
                  <a:pt x="2801518" y="727182"/>
                  <a:pt x="2790194" y="727182"/>
                </a:cubicBezTo>
                <a:close/>
                <a:moveTo>
                  <a:pt x="903143" y="742199"/>
                </a:moveTo>
                <a:cubicBezTo>
                  <a:pt x="888011" y="742199"/>
                  <a:pt x="872981" y="736439"/>
                  <a:pt x="861451" y="724919"/>
                </a:cubicBezTo>
                <a:cubicBezTo>
                  <a:pt x="838392" y="701879"/>
                  <a:pt x="838392" y="664028"/>
                  <a:pt x="861451" y="640988"/>
                </a:cubicBezTo>
                <a:cubicBezTo>
                  <a:pt x="884511" y="617948"/>
                  <a:pt x="922394" y="617948"/>
                  <a:pt x="945453" y="640988"/>
                </a:cubicBezTo>
                <a:cubicBezTo>
                  <a:pt x="968512" y="664028"/>
                  <a:pt x="968512" y="701879"/>
                  <a:pt x="945453" y="724919"/>
                </a:cubicBezTo>
                <a:cubicBezTo>
                  <a:pt x="933512" y="736439"/>
                  <a:pt x="918276" y="742199"/>
                  <a:pt x="903143" y="742199"/>
                </a:cubicBezTo>
                <a:close/>
                <a:moveTo>
                  <a:pt x="1112632" y="742199"/>
                </a:moveTo>
                <a:cubicBezTo>
                  <a:pt x="1097397" y="742199"/>
                  <a:pt x="1082162" y="736439"/>
                  <a:pt x="1070632" y="724919"/>
                </a:cubicBezTo>
                <a:cubicBezTo>
                  <a:pt x="1047573" y="701879"/>
                  <a:pt x="1047573" y="664028"/>
                  <a:pt x="1070632" y="640988"/>
                </a:cubicBezTo>
                <a:cubicBezTo>
                  <a:pt x="1093691" y="617948"/>
                  <a:pt x="1131574" y="617948"/>
                  <a:pt x="1154633" y="640988"/>
                </a:cubicBezTo>
                <a:cubicBezTo>
                  <a:pt x="1177693" y="664028"/>
                  <a:pt x="1177693" y="701879"/>
                  <a:pt x="1154633" y="724919"/>
                </a:cubicBezTo>
                <a:cubicBezTo>
                  <a:pt x="1143103" y="736439"/>
                  <a:pt x="1127868" y="742199"/>
                  <a:pt x="1112632" y="742199"/>
                </a:cubicBezTo>
                <a:close/>
                <a:moveTo>
                  <a:pt x="1531817" y="742199"/>
                </a:moveTo>
                <a:cubicBezTo>
                  <a:pt x="1516582" y="742199"/>
                  <a:pt x="1501346" y="736439"/>
                  <a:pt x="1489816" y="724919"/>
                </a:cubicBezTo>
                <a:cubicBezTo>
                  <a:pt x="1466757" y="701056"/>
                  <a:pt x="1466757" y="664028"/>
                  <a:pt x="1489816" y="640988"/>
                </a:cubicBezTo>
                <a:cubicBezTo>
                  <a:pt x="1512876" y="617948"/>
                  <a:pt x="1550759" y="617948"/>
                  <a:pt x="1573818" y="640988"/>
                </a:cubicBezTo>
                <a:cubicBezTo>
                  <a:pt x="1596877" y="664028"/>
                  <a:pt x="1596877" y="701879"/>
                  <a:pt x="1573818" y="724919"/>
                </a:cubicBezTo>
                <a:cubicBezTo>
                  <a:pt x="1562288" y="736439"/>
                  <a:pt x="1547053" y="742199"/>
                  <a:pt x="1531817" y="742199"/>
                </a:cubicBezTo>
                <a:close/>
                <a:moveTo>
                  <a:pt x="1741821" y="742199"/>
                </a:moveTo>
                <a:cubicBezTo>
                  <a:pt x="1726586" y="742199"/>
                  <a:pt x="1711350" y="736439"/>
                  <a:pt x="1699820" y="724919"/>
                </a:cubicBezTo>
                <a:cubicBezTo>
                  <a:pt x="1676761" y="701879"/>
                  <a:pt x="1676761" y="664028"/>
                  <a:pt x="1699820" y="640988"/>
                </a:cubicBezTo>
                <a:cubicBezTo>
                  <a:pt x="1722880" y="617948"/>
                  <a:pt x="1760763" y="617948"/>
                  <a:pt x="1783822" y="640988"/>
                </a:cubicBezTo>
                <a:cubicBezTo>
                  <a:pt x="1806881" y="664028"/>
                  <a:pt x="1806881" y="701879"/>
                  <a:pt x="1783822" y="724919"/>
                </a:cubicBezTo>
                <a:cubicBezTo>
                  <a:pt x="1772293" y="736439"/>
                  <a:pt x="1757057" y="742199"/>
                  <a:pt x="1741821" y="742199"/>
                </a:cubicBezTo>
                <a:close/>
                <a:moveTo>
                  <a:pt x="1951311" y="742199"/>
                </a:moveTo>
                <a:cubicBezTo>
                  <a:pt x="1936178" y="742199"/>
                  <a:pt x="1920943" y="736439"/>
                  <a:pt x="1909001" y="724919"/>
                </a:cubicBezTo>
                <a:cubicBezTo>
                  <a:pt x="1885942" y="701879"/>
                  <a:pt x="1885942" y="664028"/>
                  <a:pt x="1909001" y="640988"/>
                </a:cubicBezTo>
                <a:cubicBezTo>
                  <a:pt x="1932060" y="617948"/>
                  <a:pt x="1969943" y="617948"/>
                  <a:pt x="1993003" y="640988"/>
                </a:cubicBezTo>
                <a:cubicBezTo>
                  <a:pt x="2016062" y="664028"/>
                  <a:pt x="2016062" y="701879"/>
                  <a:pt x="1993003" y="724919"/>
                </a:cubicBezTo>
                <a:cubicBezTo>
                  <a:pt x="1981473" y="736439"/>
                  <a:pt x="1966443" y="742199"/>
                  <a:pt x="1951311" y="742199"/>
                </a:cubicBezTo>
                <a:close/>
                <a:moveTo>
                  <a:pt x="2999787" y="756393"/>
                </a:moveTo>
                <a:cubicBezTo>
                  <a:pt x="2980845" y="756393"/>
                  <a:pt x="2961904" y="749193"/>
                  <a:pt x="2947492" y="734793"/>
                </a:cubicBezTo>
                <a:cubicBezTo>
                  <a:pt x="2918668" y="705993"/>
                  <a:pt x="2918668" y="659090"/>
                  <a:pt x="2947492" y="630290"/>
                </a:cubicBezTo>
                <a:cubicBezTo>
                  <a:pt x="2976316" y="601490"/>
                  <a:pt x="3023258" y="601490"/>
                  <a:pt x="3052082" y="630290"/>
                </a:cubicBezTo>
                <a:cubicBezTo>
                  <a:pt x="3080906" y="659090"/>
                  <a:pt x="3080906" y="705993"/>
                  <a:pt x="3052082" y="734793"/>
                </a:cubicBezTo>
                <a:cubicBezTo>
                  <a:pt x="3037670" y="749193"/>
                  <a:pt x="3018728" y="756393"/>
                  <a:pt x="2999787" y="756393"/>
                </a:cubicBezTo>
                <a:close/>
                <a:moveTo>
                  <a:pt x="3104891" y="802473"/>
                </a:moveTo>
                <a:cubicBezTo>
                  <a:pt x="3101082" y="802473"/>
                  <a:pt x="3097376" y="801033"/>
                  <a:pt x="3094906" y="798153"/>
                </a:cubicBezTo>
                <a:cubicBezTo>
                  <a:pt x="3089141" y="792393"/>
                  <a:pt x="3089141" y="783342"/>
                  <a:pt x="3094906" y="777582"/>
                </a:cubicBezTo>
                <a:cubicBezTo>
                  <a:pt x="3100671" y="771822"/>
                  <a:pt x="3109730" y="771822"/>
                  <a:pt x="3115495" y="777582"/>
                </a:cubicBezTo>
                <a:cubicBezTo>
                  <a:pt x="3121259" y="783342"/>
                  <a:pt x="3121259" y="792393"/>
                  <a:pt x="3115495" y="798153"/>
                </a:cubicBezTo>
                <a:cubicBezTo>
                  <a:pt x="3112612" y="801033"/>
                  <a:pt x="3108700" y="802473"/>
                  <a:pt x="3104891" y="802473"/>
                </a:cubicBezTo>
                <a:close/>
                <a:moveTo>
                  <a:pt x="3314381" y="802473"/>
                </a:moveTo>
                <a:cubicBezTo>
                  <a:pt x="3310675" y="802473"/>
                  <a:pt x="3306970" y="801033"/>
                  <a:pt x="3304087" y="798153"/>
                </a:cubicBezTo>
                <a:cubicBezTo>
                  <a:pt x="3298322" y="792393"/>
                  <a:pt x="3298322" y="783342"/>
                  <a:pt x="3304087" y="777582"/>
                </a:cubicBezTo>
                <a:cubicBezTo>
                  <a:pt x="3309852" y="771822"/>
                  <a:pt x="3318910" y="771822"/>
                  <a:pt x="3324675" y="777582"/>
                </a:cubicBezTo>
                <a:cubicBezTo>
                  <a:pt x="3330440" y="783342"/>
                  <a:pt x="3330440" y="792393"/>
                  <a:pt x="3324675" y="798153"/>
                </a:cubicBezTo>
                <a:cubicBezTo>
                  <a:pt x="3321793" y="801033"/>
                  <a:pt x="3318087" y="802473"/>
                  <a:pt x="3314381" y="802473"/>
                </a:cubicBezTo>
                <a:close/>
                <a:moveTo>
                  <a:pt x="3523562" y="802473"/>
                </a:moveTo>
                <a:cubicBezTo>
                  <a:pt x="3519856" y="802473"/>
                  <a:pt x="3516150" y="801033"/>
                  <a:pt x="3513267" y="798153"/>
                </a:cubicBezTo>
                <a:cubicBezTo>
                  <a:pt x="3507502" y="792393"/>
                  <a:pt x="3507502" y="783342"/>
                  <a:pt x="3513267" y="777582"/>
                </a:cubicBezTo>
                <a:cubicBezTo>
                  <a:pt x="3519032" y="771822"/>
                  <a:pt x="3528091" y="771822"/>
                  <a:pt x="3533856" y="777582"/>
                </a:cubicBezTo>
                <a:cubicBezTo>
                  <a:pt x="3539621" y="783342"/>
                  <a:pt x="3539621" y="792393"/>
                  <a:pt x="3533856" y="798153"/>
                </a:cubicBezTo>
                <a:cubicBezTo>
                  <a:pt x="3530974" y="801033"/>
                  <a:pt x="3527268" y="802473"/>
                  <a:pt x="3523562" y="802473"/>
                </a:cubicBezTo>
                <a:close/>
                <a:moveTo>
                  <a:pt x="3733566" y="802473"/>
                </a:moveTo>
                <a:cubicBezTo>
                  <a:pt x="3729860" y="802473"/>
                  <a:pt x="3726154" y="801033"/>
                  <a:pt x="3723271" y="798153"/>
                </a:cubicBezTo>
                <a:cubicBezTo>
                  <a:pt x="3717506" y="792393"/>
                  <a:pt x="3717506" y="783342"/>
                  <a:pt x="3723271" y="777582"/>
                </a:cubicBezTo>
                <a:cubicBezTo>
                  <a:pt x="3729036" y="771822"/>
                  <a:pt x="3738095" y="771822"/>
                  <a:pt x="3743860" y="777582"/>
                </a:cubicBezTo>
                <a:cubicBezTo>
                  <a:pt x="3749625" y="783342"/>
                  <a:pt x="3749625" y="792393"/>
                  <a:pt x="3743860" y="798153"/>
                </a:cubicBezTo>
                <a:cubicBezTo>
                  <a:pt x="3740978" y="801033"/>
                  <a:pt x="3737272" y="802473"/>
                  <a:pt x="3733566" y="802473"/>
                </a:cubicBezTo>
                <a:close/>
                <a:moveTo>
                  <a:pt x="3943570" y="816668"/>
                </a:moveTo>
                <a:cubicBezTo>
                  <a:pt x="3935952" y="816668"/>
                  <a:pt x="3928334" y="813788"/>
                  <a:pt x="3922569" y="808028"/>
                </a:cubicBezTo>
                <a:cubicBezTo>
                  <a:pt x="3911040" y="796508"/>
                  <a:pt x="3911040" y="778405"/>
                  <a:pt x="3922569" y="766062"/>
                </a:cubicBezTo>
                <a:cubicBezTo>
                  <a:pt x="3934099" y="754542"/>
                  <a:pt x="3953040" y="754542"/>
                  <a:pt x="3964570" y="766062"/>
                </a:cubicBezTo>
                <a:cubicBezTo>
                  <a:pt x="3976100" y="777582"/>
                  <a:pt x="3976100" y="796508"/>
                  <a:pt x="3964570" y="808028"/>
                </a:cubicBezTo>
                <a:cubicBezTo>
                  <a:pt x="3958805" y="813788"/>
                  <a:pt x="3951187" y="816668"/>
                  <a:pt x="3943570" y="816668"/>
                </a:cubicBezTo>
                <a:close/>
                <a:moveTo>
                  <a:pt x="4152750" y="817490"/>
                </a:moveTo>
                <a:cubicBezTo>
                  <a:pt x="4145132" y="817490"/>
                  <a:pt x="4137515" y="814610"/>
                  <a:pt x="4131750" y="808850"/>
                </a:cubicBezTo>
                <a:cubicBezTo>
                  <a:pt x="4120220" y="797330"/>
                  <a:pt x="4120220" y="778405"/>
                  <a:pt x="4131750" y="766885"/>
                </a:cubicBezTo>
                <a:cubicBezTo>
                  <a:pt x="4143279" y="755365"/>
                  <a:pt x="4162221" y="755365"/>
                  <a:pt x="4173751" y="766885"/>
                </a:cubicBezTo>
                <a:cubicBezTo>
                  <a:pt x="4185280" y="778405"/>
                  <a:pt x="4185280" y="796508"/>
                  <a:pt x="4173751" y="808850"/>
                </a:cubicBezTo>
                <a:cubicBezTo>
                  <a:pt x="4167986" y="814610"/>
                  <a:pt x="4160368" y="817490"/>
                  <a:pt x="4152750" y="817490"/>
                </a:cubicBezTo>
                <a:close/>
                <a:moveTo>
                  <a:pt x="4362755" y="817490"/>
                </a:moveTo>
                <a:cubicBezTo>
                  <a:pt x="4355137" y="817490"/>
                  <a:pt x="4347519" y="814610"/>
                  <a:pt x="4341754" y="808850"/>
                </a:cubicBezTo>
                <a:cubicBezTo>
                  <a:pt x="4330224" y="797330"/>
                  <a:pt x="4330224" y="778405"/>
                  <a:pt x="4341754" y="766885"/>
                </a:cubicBezTo>
                <a:cubicBezTo>
                  <a:pt x="4353284" y="755365"/>
                  <a:pt x="4372225" y="755365"/>
                  <a:pt x="4383754" y="766885"/>
                </a:cubicBezTo>
                <a:cubicBezTo>
                  <a:pt x="4395284" y="778405"/>
                  <a:pt x="4395284" y="796508"/>
                  <a:pt x="4383754" y="808850"/>
                </a:cubicBezTo>
                <a:cubicBezTo>
                  <a:pt x="4377990" y="814610"/>
                  <a:pt x="4370372" y="817490"/>
                  <a:pt x="4362755" y="817490"/>
                </a:cubicBezTo>
                <a:close/>
                <a:moveTo>
                  <a:pt x="2265596" y="831685"/>
                </a:moveTo>
                <a:cubicBezTo>
                  <a:pt x="2254272" y="831685"/>
                  <a:pt x="2242948" y="827365"/>
                  <a:pt x="2234301" y="818725"/>
                </a:cubicBezTo>
                <a:cubicBezTo>
                  <a:pt x="2217007" y="801445"/>
                  <a:pt x="2217007" y="773468"/>
                  <a:pt x="2234301" y="756188"/>
                </a:cubicBezTo>
                <a:cubicBezTo>
                  <a:pt x="2251596" y="738908"/>
                  <a:pt x="2279596" y="738908"/>
                  <a:pt x="2296891" y="756188"/>
                </a:cubicBezTo>
                <a:cubicBezTo>
                  <a:pt x="2314185" y="773468"/>
                  <a:pt x="2314185" y="801445"/>
                  <a:pt x="2296891" y="818725"/>
                </a:cubicBezTo>
                <a:cubicBezTo>
                  <a:pt x="2288244" y="827365"/>
                  <a:pt x="2276920" y="831685"/>
                  <a:pt x="2265596" y="831685"/>
                </a:cubicBezTo>
                <a:close/>
                <a:moveTo>
                  <a:pt x="2475600" y="831685"/>
                </a:moveTo>
                <a:cubicBezTo>
                  <a:pt x="2464276" y="831685"/>
                  <a:pt x="2452952" y="827365"/>
                  <a:pt x="2444305" y="818725"/>
                </a:cubicBezTo>
                <a:cubicBezTo>
                  <a:pt x="2427011" y="801445"/>
                  <a:pt x="2427011" y="773468"/>
                  <a:pt x="2444305" y="756188"/>
                </a:cubicBezTo>
                <a:cubicBezTo>
                  <a:pt x="2461600" y="738908"/>
                  <a:pt x="2489600" y="738908"/>
                  <a:pt x="2506895" y="756188"/>
                </a:cubicBezTo>
                <a:cubicBezTo>
                  <a:pt x="2524189" y="773468"/>
                  <a:pt x="2524189" y="801445"/>
                  <a:pt x="2506895" y="818725"/>
                </a:cubicBezTo>
                <a:cubicBezTo>
                  <a:pt x="2498248" y="827365"/>
                  <a:pt x="2486924" y="831685"/>
                  <a:pt x="2475600" y="831685"/>
                </a:cubicBezTo>
                <a:close/>
                <a:moveTo>
                  <a:pt x="2684780" y="831685"/>
                </a:moveTo>
                <a:cubicBezTo>
                  <a:pt x="2673457" y="831685"/>
                  <a:pt x="2662133" y="827365"/>
                  <a:pt x="2653486" y="818725"/>
                </a:cubicBezTo>
                <a:cubicBezTo>
                  <a:pt x="2636191" y="801445"/>
                  <a:pt x="2636191" y="773468"/>
                  <a:pt x="2653486" y="756188"/>
                </a:cubicBezTo>
                <a:cubicBezTo>
                  <a:pt x="2670780" y="738908"/>
                  <a:pt x="2698781" y="738908"/>
                  <a:pt x="2716075" y="756188"/>
                </a:cubicBezTo>
                <a:cubicBezTo>
                  <a:pt x="2733370" y="773468"/>
                  <a:pt x="2733370" y="801445"/>
                  <a:pt x="2716075" y="818725"/>
                </a:cubicBezTo>
                <a:cubicBezTo>
                  <a:pt x="2707428" y="827365"/>
                  <a:pt x="2696104" y="831685"/>
                  <a:pt x="2684780" y="831685"/>
                </a:cubicBezTo>
                <a:close/>
                <a:moveTo>
                  <a:pt x="2894784" y="831685"/>
                </a:moveTo>
                <a:cubicBezTo>
                  <a:pt x="2883461" y="831685"/>
                  <a:pt x="2872137" y="827365"/>
                  <a:pt x="2863490" y="818725"/>
                </a:cubicBezTo>
                <a:cubicBezTo>
                  <a:pt x="2846195" y="801445"/>
                  <a:pt x="2846195" y="773468"/>
                  <a:pt x="2863490" y="756188"/>
                </a:cubicBezTo>
                <a:cubicBezTo>
                  <a:pt x="2880784" y="738908"/>
                  <a:pt x="2908785" y="738908"/>
                  <a:pt x="2926079" y="756188"/>
                </a:cubicBezTo>
                <a:cubicBezTo>
                  <a:pt x="2943374" y="773468"/>
                  <a:pt x="2943374" y="801445"/>
                  <a:pt x="2926079" y="818725"/>
                </a:cubicBezTo>
                <a:cubicBezTo>
                  <a:pt x="2917432" y="827365"/>
                  <a:pt x="2906108" y="831685"/>
                  <a:pt x="2894784" y="831685"/>
                </a:cubicBezTo>
                <a:close/>
                <a:moveTo>
                  <a:pt x="798038" y="846702"/>
                </a:moveTo>
                <a:cubicBezTo>
                  <a:pt x="782803" y="846702"/>
                  <a:pt x="767568" y="840942"/>
                  <a:pt x="756038" y="829422"/>
                </a:cubicBezTo>
                <a:cubicBezTo>
                  <a:pt x="732978" y="806382"/>
                  <a:pt x="732978" y="768530"/>
                  <a:pt x="756038" y="745490"/>
                </a:cubicBezTo>
                <a:cubicBezTo>
                  <a:pt x="779920" y="722450"/>
                  <a:pt x="816980" y="722450"/>
                  <a:pt x="840039" y="745490"/>
                </a:cubicBezTo>
                <a:cubicBezTo>
                  <a:pt x="863098" y="768530"/>
                  <a:pt x="863098" y="806382"/>
                  <a:pt x="840039" y="829422"/>
                </a:cubicBezTo>
                <a:cubicBezTo>
                  <a:pt x="828510" y="840942"/>
                  <a:pt x="813274" y="846702"/>
                  <a:pt x="798038" y="846702"/>
                </a:cubicBezTo>
                <a:close/>
                <a:moveTo>
                  <a:pt x="1008042" y="846702"/>
                </a:moveTo>
                <a:cubicBezTo>
                  <a:pt x="992807" y="846702"/>
                  <a:pt x="977572" y="840942"/>
                  <a:pt x="966042" y="829422"/>
                </a:cubicBezTo>
                <a:cubicBezTo>
                  <a:pt x="942982" y="806382"/>
                  <a:pt x="942982" y="768530"/>
                  <a:pt x="966042" y="745490"/>
                </a:cubicBezTo>
                <a:cubicBezTo>
                  <a:pt x="989101" y="722450"/>
                  <a:pt x="1026984" y="722450"/>
                  <a:pt x="1050043" y="745490"/>
                </a:cubicBezTo>
                <a:cubicBezTo>
                  <a:pt x="1073102" y="768530"/>
                  <a:pt x="1073102" y="806382"/>
                  <a:pt x="1050043" y="829422"/>
                </a:cubicBezTo>
                <a:cubicBezTo>
                  <a:pt x="1038513" y="840942"/>
                  <a:pt x="1023278" y="846702"/>
                  <a:pt x="1008042" y="846702"/>
                </a:cubicBezTo>
                <a:close/>
                <a:moveTo>
                  <a:pt x="1217223" y="846702"/>
                </a:moveTo>
                <a:cubicBezTo>
                  <a:pt x="1201987" y="846702"/>
                  <a:pt x="1186752" y="840942"/>
                  <a:pt x="1175222" y="829422"/>
                </a:cubicBezTo>
                <a:cubicBezTo>
                  <a:pt x="1152163" y="806382"/>
                  <a:pt x="1152163" y="768530"/>
                  <a:pt x="1175222" y="745490"/>
                </a:cubicBezTo>
                <a:cubicBezTo>
                  <a:pt x="1198281" y="722450"/>
                  <a:pt x="1236164" y="722450"/>
                  <a:pt x="1259224" y="745490"/>
                </a:cubicBezTo>
                <a:cubicBezTo>
                  <a:pt x="1283107" y="768530"/>
                  <a:pt x="1283107" y="806382"/>
                  <a:pt x="1259224" y="829422"/>
                </a:cubicBezTo>
                <a:cubicBezTo>
                  <a:pt x="1247694" y="840942"/>
                  <a:pt x="1232458" y="846702"/>
                  <a:pt x="1217223" y="846702"/>
                </a:cubicBezTo>
                <a:close/>
                <a:moveTo>
                  <a:pt x="1427227" y="846702"/>
                </a:moveTo>
                <a:cubicBezTo>
                  <a:pt x="1411991" y="846702"/>
                  <a:pt x="1396755" y="840942"/>
                  <a:pt x="1385226" y="829422"/>
                </a:cubicBezTo>
                <a:cubicBezTo>
                  <a:pt x="1362167" y="806382"/>
                  <a:pt x="1362167" y="768530"/>
                  <a:pt x="1385226" y="745490"/>
                </a:cubicBezTo>
                <a:cubicBezTo>
                  <a:pt x="1408285" y="722450"/>
                  <a:pt x="1446168" y="722450"/>
                  <a:pt x="1469228" y="745490"/>
                </a:cubicBezTo>
                <a:cubicBezTo>
                  <a:pt x="1492287" y="768530"/>
                  <a:pt x="1492287" y="806382"/>
                  <a:pt x="1469228" y="829422"/>
                </a:cubicBezTo>
                <a:cubicBezTo>
                  <a:pt x="1457698" y="840942"/>
                  <a:pt x="1442462" y="846702"/>
                  <a:pt x="1427227" y="846702"/>
                </a:cubicBezTo>
                <a:close/>
                <a:moveTo>
                  <a:pt x="1636922" y="846702"/>
                </a:moveTo>
                <a:cubicBezTo>
                  <a:pt x="1621789" y="846702"/>
                  <a:pt x="1606760" y="840942"/>
                  <a:pt x="1595230" y="829422"/>
                </a:cubicBezTo>
                <a:cubicBezTo>
                  <a:pt x="1572171" y="806382"/>
                  <a:pt x="1572171" y="768530"/>
                  <a:pt x="1595230" y="745490"/>
                </a:cubicBezTo>
                <a:cubicBezTo>
                  <a:pt x="1618289" y="722450"/>
                  <a:pt x="1656172" y="722450"/>
                  <a:pt x="1679232" y="745490"/>
                </a:cubicBezTo>
                <a:cubicBezTo>
                  <a:pt x="1702291" y="768530"/>
                  <a:pt x="1702291" y="806382"/>
                  <a:pt x="1679232" y="829422"/>
                </a:cubicBezTo>
                <a:cubicBezTo>
                  <a:pt x="1667291" y="840942"/>
                  <a:pt x="1652055" y="846702"/>
                  <a:pt x="1636922" y="846702"/>
                </a:cubicBezTo>
                <a:close/>
                <a:moveTo>
                  <a:pt x="1846411" y="846702"/>
                </a:moveTo>
                <a:cubicBezTo>
                  <a:pt x="1831176" y="846702"/>
                  <a:pt x="1815941" y="840942"/>
                  <a:pt x="1804411" y="829422"/>
                </a:cubicBezTo>
                <a:cubicBezTo>
                  <a:pt x="1781351" y="806382"/>
                  <a:pt x="1781351" y="768530"/>
                  <a:pt x="1804411" y="745490"/>
                </a:cubicBezTo>
                <a:cubicBezTo>
                  <a:pt x="1827470" y="722450"/>
                  <a:pt x="1865353" y="722450"/>
                  <a:pt x="1888412" y="745490"/>
                </a:cubicBezTo>
                <a:cubicBezTo>
                  <a:pt x="1911472" y="768530"/>
                  <a:pt x="1911472" y="806382"/>
                  <a:pt x="1888412" y="829422"/>
                </a:cubicBezTo>
                <a:cubicBezTo>
                  <a:pt x="1876883" y="840942"/>
                  <a:pt x="1861647" y="846702"/>
                  <a:pt x="1846411" y="846702"/>
                </a:cubicBezTo>
                <a:close/>
                <a:moveTo>
                  <a:pt x="2056415" y="846702"/>
                </a:moveTo>
                <a:cubicBezTo>
                  <a:pt x="2041180" y="846702"/>
                  <a:pt x="2025944" y="840942"/>
                  <a:pt x="2014415" y="829422"/>
                </a:cubicBezTo>
                <a:cubicBezTo>
                  <a:pt x="1991356" y="806382"/>
                  <a:pt x="1991356" y="768530"/>
                  <a:pt x="2014415" y="745490"/>
                </a:cubicBezTo>
                <a:cubicBezTo>
                  <a:pt x="2037474" y="722450"/>
                  <a:pt x="2075357" y="722450"/>
                  <a:pt x="2098416" y="745490"/>
                </a:cubicBezTo>
                <a:cubicBezTo>
                  <a:pt x="2121476" y="768530"/>
                  <a:pt x="2121476" y="806382"/>
                  <a:pt x="2098416" y="829422"/>
                </a:cubicBezTo>
                <a:cubicBezTo>
                  <a:pt x="2086886" y="840942"/>
                  <a:pt x="2071651" y="846702"/>
                  <a:pt x="2056415" y="846702"/>
                </a:cubicBezTo>
                <a:close/>
                <a:moveTo>
                  <a:pt x="3208967" y="906976"/>
                </a:moveTo>
                <a:cubicBezTo>
                  <a:pt x="3205261" y="906976"/>
                  <a:pt x="3201555" y="905536"/>
                  <a:pt x="3198673" y="902656"/>
                </a:cubicBezTo>
                <a:cubicBezTo>
                  <a:pt x="3192908" y="896896"/>
                  <a:pt x="3192908" y="887845"/>
                  <a:pt x="3198673" y="882085"/>
                </a:cubicBezTo>
                <a:cubicBezTo>
                  <a:pt x="3204438" y="876325"/>
                  <a:pt x="3213497" y="876325"/>
                  <a:pt x="3219262" y="882085"/>
                </a:cubicBezTo>
                <a:cubicBezTo>
                  <a:pt x="3225026" y="887845"/>
                  <a:pt x="3225026" y="896896"/>
                  <a:pt x="3219262" y="902656"/>
                </a:cubicBezTo>
                <a:cubicBezTo>
                  <a:pt x="3216380" y="905536"/>
                  <a:pt x="3212674" y="906976"/>
                  <a:pt x="3208967" y="906976"/>
                </a:cubicBezTo>
                <a:close/>
                <a:moveTo>
                  <a:pt x="3418972" y="906976"/>
                </a:moveTo>
                <a:cubicBezTo>
                  <a:pt x="3415266" y="906976"/>
                  <a:pt x="3411560" y="905536"/>
                  <a:pt x="3408677" y="902656"/>
                </a:cubicBezTo>
                <a:cubicBezTo>
                  <a:pt x="3402912" y="896896"/>
                  <a:pt x="3402912" y="887845"/>
                  <a:pt x="3408677" y="882085"/>
                </a:cubicBezTo>
                <a:cubicBezTo>
                  <a:pt x="3414442" y="876325"/>
                  <a:pt x="3423501" y="876325"/>
                  <a:pt x="3429266" y="882085"/>
                </a:cubicBezTo>
                <a:cubicBezTo>
                  <a:pt x="3435030" y="887845"/>
                  <a:pt x="3435030" y="896896"/>
                  <a:pt x="3429266" y="902656"/>
                </a:cubicBezTo>
                <a:cubicBezTo>
                  <a:pt x="3426384" y="905536"/>
                  <a:pt x="3422678" y="906976"/>
                  <a:pt x="3418972" y="906976"/>
                </a:cubicBezTo>
                <a:close/>
                <a:moveTo>
                  <a:pt x="3628976" y="906976"/>
                </a:moveTo>
                <a:cubicBezTo>
                  <a:pt x="3625270" y="906976"/>
                  <a:pt x="3621564" y="905536"/>
                  <a:pt x="3618681" y="902656"/>
                </a:cubicBezTo>
                <a:cubicBezTo>
                  <a:pt x="3612916" y="896896"/>
                  <a:pt x="3612916" y="887845"/>
                  <a:pt x="3618681" y="882085"/>
                </a:cubicBezTo>
                <a:cubicBezTo>
                  <a:pt x="3624446" y="876325"/>
                  <a:pt x="3633505" y="876325"/>
                  <a:pt x="3639270" y="882085"/>
                </a:cubicBezTo>
                <a:cubicBezTo>
                  <a:pt x="3645034" y="887845"/>
                  <a:pt x="3645034" y="896896"/>
                  <a:pt x="3639270" y="902656"/>
                </a:cubicBezTo>
                <a:cubicBezTo>
                  <a:pt x="3636388" y="905536"/>
                  <a:pt x="3632682" y="906976"/>
                  <a:pt x="3628976" y="906976"/>
                </a:cubicBezTo>
                <a:close/>
                <a:moveTo>
                  <a:pt x="4048160" y="921993"/>
                </a:moveTo>
                <a:cubicBezTo>
                  <a:pt x="4040542" y="921993"/>
                  <a:pt x="4032924" y="919113"/>
                  <a:pt x="4027159" y="913353"/>
                </a:cubicBezTo>
                <a:cubicBezTo>
                  <a:pt x="4015630" y="901833"/>
                  <a:pt x="4015630" y="882908"/>
                  <a:pt x="4027159" y="871388"/>
                </a:cubicBezTo>
                <a:cubicBezTo>
                  <a:pt x="4038689" y="859868"/>
                  <a:pt x="4057631" y="859868"/>
                  <a:pt x="4069160" y="871388"/>
                </a:cubicBezTo>
                <a:cubicBezTo>
                  <a:pt x="4080690" y="882908"/>
                  <a:pt x="4080690" y="901833"/>
                  <a:pt x="4069160" y="913353"/>
                </a:cubicBezTo>
                <a:cubicBezTo>
                  <a:pt x="4063396" y="919113"/>
                  <a:pt x="4055778" y="921993"/>
                  <a:pt x="4048160" y="921993"/>
                </a:cubicBezTo>
                <a:close/>
                <a:moveTo>
                  <a:pt x="4258164" y="921993"/>
                </a:moveTo>
                <a:cubicBezTo>
                  <a:pt x="4250546" y="921993"/>
                  <a:pt x="4242928" y="919113"/>
                  <a:pt x="4237163" y="913353"/>
                </a:cubicBezTo>
                <a:cubicBezTo>
                  <a:pt x="4225634" y="901833"/>
                  <a:pt x="4225634" y="882908"/>
                  <a:pt x="4237163" y="871388"/>
                </a:cubicBezTo>
                <a:cubicBezTo>
                  <a:pt x="4248693" y="859868"/>
                  <a:pt x="4267635" y="859868"/>
                  <a:pt x="4279165" y="871388"/>
                </a:cubicBezTo>
                <a:cubicBezTo>
                  <a:pt x="4290694" y="882908"/>
                  <a:pt x="4290694" y="901833"/>
                  <a:pt x="4279165" y="913353"/>
                </a:cubicBezTo>
                <a:cubicBezTo>
                  <a:pt x="4273400" y="919113"/>
                  <a:pt x="4265782" y="921993"/>
                  <a:pt x="4258164" y="921993"/>
                </a:cubicBezTo>
                <a:close/>
                <a:moveTo>
                  <a:pt x="4467344" y="921993"/>
                </a:moveTo>
                <a:cubicBezTo>
                  <a:pt x="4459726" y="921993"/>
                  <a:pt x="4452109" y="919113"/>
                  <a:pt x="4446344" y="913353"/>
                </a:cubicBezTo>
                <a:cubicBezTo>
                  <a:pt x="4434814" y="901833"/>
                  <a:pt x="4434814" y="882908"/>
                  <a:pt x="4446344" y="871388"/>
                </a:cubicBezTo>
                <a:cubicBezTo>
                  <a:pt x="4457873" y="859868"/>
                  <a:pt x="4476815" y="859868"/>
                  <a:pt x="4488345" y="871388"/>
                </a:cubicBezTo>
                <a:cubicBezTo>
                  <a:pt x="4499875" y="882908"/>
                  <a:pt x="4499875" y="901833"/>
                  <a:pt x="4488345" y="913353"/>
                </a:cubicBezTo>
                <a:cubicBezTo>
                  <a:pt x="4482580" y="919113"/>
                  <a:pt x="4474962" y="921993"/>
                  <a:pt x="4467344" y="921993"/>
                </a:cubicBezTo>
                <a:close/>
                <a:moveTo>
                  <a:pt x="1322636" y="936188"/>
                </a:moveTo>
                <a:cubicBezTo>
                  <a:pt x="1311313" y="936188"/>
                  <a:pt x="1299989" y="931868"/>
                  <a:pt x="1291342" y="923228"/>
                </a:cubicBezTo>
                <a:cubicBezTo>
                  <a:pt x="1274047" y="905948"/>
                  <a:pt x="1274047" y="877970"/>
                  <a:pt x="1291342" y="860690"/>
                </a:cubicBezTo>
                <a:cubicBezTo>
                  <a:pt x="1308636" y="843410"/>
                  <a:pt x="1336637" y="843410"/>
                  <a:pt x="1353931" y="860690"/>
                </a:cubicBezTo>
                <a:cubicBezTo>
                  <a:pt x="1371226" y="877970"/>
                  <a:pt x="1371226" y="905948"/>
                  <a:pt x="1353931" y="923228"/>
                </a:cubicBezTo>
                <a:cubicBezTo>
                  <a:pt x="1345284" y="931868"/>
                  <a:pt x="1333960" y="936188"/>
                  <a:pt x="1322636" y="936188"/>
                </a:cubicBezTo>
                <a:close/>
                <a:moveTo>
                  <a:pt x="2371010" y="936188"/>
                </a:moveTo>
                <a:cubicBezTo>
                  <a:pt x="2359686" y="936188"/>
                  <a:pt x="2348363" y="931868"/>
                  <a:pt x="2339715" y="923228"/>
                </a:cubicBezTo>
                <a:cubicBezTo>
                  <a:pt x="2322421" y="905948"/>
                  <a:pt x="2322421" y="877970"/>
                  <a:pt x="2339715" y="860690"/>
                </a:cubicBezTo>
                <a:cubicBezTo>
                  <a:pt x="2357010" y="843410"/>
                  <a:pt x="2385010" y="843410"/>
                  <a:pt x="2402305" y="860690"/>
                </a:cubicBezTo>
                <a:cubicBezTo>
                  <a:pt x="2419599" y="877970"/>
                  <a:pt x="2419599" y="905948"/>
                  <a:pt x="2402305" y="923228"/>
                </a:cubicBezTo>
                <a:cubicBezTo>
                  <a:pt x="2393657" y="931868"/>
                  <a:pt x="2382334" y="936188"/>
                  <a:pt x="2371010" y="936188"/>
                </a:cubicBezTo>
                <a:close/>
                <a:moveTo>
                  <a:pt x="2580190" y="936188"/>
                </a:moveTo>
                <a:cubicBezTo>
                  <a:pt x="2568866" y="936188"/>
                  <a:pt x="2557543" y="931868"/>
                  <a:pt x="2548895" y="923228"/>
                </a:cubicBezTo>
                <a:cubicBezTo>
                  <a:pt x="2531601" y="905948"/>
                  <a:pt x="2531601" y="877970"/>
                  <a:pt x="2548895" y="860690"/>
                </a:cubicBezTo>
                <a:cubicBezTo>
                  <a:pt x="2566190" y="843410"/>
                  <a:pt x="2594190" y="843410"/>
                  <a:pt x="2611485" y="860690"/>
                </a:cubicBezTo>
                <a:cubicBezTo>
                  <a:pt x="2628779" y="877970"/>
                  <a:pt x="2628779" y="905948"/>
                  <a:pt x="2611485" y="923228"/>
                </a:cubicBezTo>
                <a:cubicBezTo>
                  <a:pt x="2602837" y="931868"/>
                  <a:pt x="2591514" y="936188"/>
                  <a:pt x="2580190" y="936188"/>
                </a:cubicBezTo>
                <a:close/>
                <a:moveTo>
                  <a:pt x="2790194" y="936188"/>
                </a:moveTo>
                <a:cubicBezTo>
                  <a:pt x="2778871" y="936188"/>
                  <a:pt x="2767547" y="931868"/>
                  <a:pt x="2758900" y="923228"/>
                </a:cubicBezTo>
                <a:cubicBezTo>
                  <a:pt x="2741605" y="905948"/>
                  <a:pt x="2741605" y="877970"/>
                  <a:pt x="2758900" y="860690"/>
                </a:cubicBezTo>
                <a:cubicBezTo>
                  <a:pt x="2776194" y="843410"/>
                  <a:pt x="2804195" y="843410"/>
                  <a:pt x="2821489" y="860690"/>
                </a:cubicBezTo>
                <a:cubicBezTo>
                  <a:pt x="2838784" y="877970"/>
                  <a:pt x="2838784" y="905948"/>
                  <a:pt x="2821489" y="923228"/>
                </a:cubicBezTo>
                <a:cubicBezTo>
                  <a:pt x="2812842" y="931868"/>
                  <a:pt x="2801518" y="936188"/>
                  <a:pt x="2790194" y="936188"/>
                </a:cubicBezTo>
                <a:close/>
                <a:moveTo>
                  <a:pt x="3838568" y="936188"/>
                </a:moveTo>
                <a:cubicBezTo>
                  <a:pt x="3827244" y="936188"/>
                  <a:pt x="3815920" y="931868"/>
                  <a:pt x="3807273" y="923228"/>
                </a:cubicBezTo>
                <a:cubicBezTo>
                  <a:pt x="3789978" y="905948"/>
                  <a:pt x="3789978" y="877970"/>
                  <a:pt x="3807273" y="860690"/>
                </a:cubicBezTo>
                <a:cubicBezTo>
                  <a:pt x="3824567" y="843410"/>
                  <a:pt x="3852568" y="843410"/>
                  <a:pt x="3869862" y="860690"/>
                </a:cubicBezTo>
                <a:cubicBezTo>
                  <a:pt x="3887157" y="877970"/>
                  <a:pt x="3887157" y="905948"/>
                  <a:pt x="3869862" y="923228"/>
                </a:cubicBezTo>
                <a:cubicBezTo>
                  <a:pt x="3861215" y="931868"/>
                  <a:pt x="3849891" y="936188"/>
                  <a:pt x="3838568" y="936188"/>
                </a:cubicBezTo>
                <a:close/>
                <a:moveTo>
                  <a:pt x="693448" y="951205"/>
                </a:moveTo>
                <a:cubicBezTo>
                  <a:pt x="678212" y="951205"/>
                  <a:pt x="662977" y="945445"/>
                  <a:pt x="651447" y="933925"/>
                </a:cubicBezTo>
                <a:cubicBezTo>
                  <a:pt x="628388" y="910885"/>
                  <a:pt x="628388" y="873033"/>
                  <a:pt x="651447" y="849993"/>
                </a:cubicBezTo>
                <a:cubicBezTo>
                  <a:pt x="674506" y="826953"/>
                  <a:pt x="712390" y="826953"/>
                  <a:pt x="735449" y="849993"/>
                </a:cubicBezTo>
                <a:cubicBezTo>
                  <a:pt x="758508" y="873856"/>
                  <a:pt x="758508" y="910885"/>
                  <a:pt x="735449" y="933925"/>
                </a:cubicBezTo>
                <a:cubicBezTo>
                  <a:pt x="723920" y="945445"/>
                  <a:pt x="708684" y="951205"/>
                  <a:pt x="693448" y="951205"/>
                </a:cubicBezTo>
                <a:close/>
                <a:moveTo>
                  <a:pt x="903143" y="951205"/>
                </a:moveTo>
                <a:cubicBezTo>
                  <a:pt x="888011" y="951205"/>
                  <a:pt x="872981" y="945445"/>
                  <a:pt x="861451" y="933925"/>
                </a:cubicBezTo>
                <a:cubicBezTo>
                  <a:pt x="838392" y="910885"/>
                  <a:pt x="838392" y="873033"/>
                  <a:pt x="861451" y="849993"/>
                </a:cubicBezTo>
                <a:cubicBezTo>
                  <a:pt x="884511" y="826953"/>
                  <a:pt x="922394" y="826953"/>
                  <a:pt x="945453" y="849993"/>
                </a:cubicBezTo>
                <a:cubicBezTo>
                  <a:pt x="968512" y="873033"/>
                  <a:pt x="968512" y="910885"/>
                  <a:pt x="945453" y="933925"/>
                </a:cubicBezTo>
                <a:cubicBezTo>
                  <a:pt x="933512" y="945445"/>
                  <a:pt x="918276" y="951205"/>
                  <a:pt x="903143" y="951205"/>
                </a:cubicBezTo>
                <a:close/>
                <a:moveTo>
                  <a:pt x="1112632" y="951205"/>
                </a:moveTo>
                <a:cubicBezTo>
                  <a:pt x="1097397" y="951205"/>
                  <a:pt x="1082162" y="945445"/>
                  <a:pt x="1070632" y="933925"/>
                </a:cubicBezTo>
                <a:cubicBezTo>
                  <a:pt x="1047573" y="910885"/>
                  <a:pt x="1047573" y="873033"/>
                  <a:pt x="1070632" y="849993"/>
                </a:cubicBezTo>
                <a:cubicBezTo>
                  <a:pt x="1093691" y="826953"/>
                  <a:pt x="1131574" y="826953"/>
                  <a:pt x="1154633" y="849993"/>
                </a:cubicBezTo>
                <a:cubicBezTo>
                  <a:pt x="1177693" y="873856"/>
                  <a:pt x="1177693" y="910885"/>
                  <a:pt x="1154633" y="933925"/>
                </a:cubicBezTo>
                <a:cubicBezTo>
                  <a:pt x="1143103" y="945445"/>
                  <a:pt x="1127868" y="951205"/>
                  <a:pt x="1112632" y="951205"/>
                </a:cubicBezTo>
                <a:close/>
                <a:moveTo>
                  <a:pt x="1531817" y="951205"/>
                </a:moveTo>
                <a:cubicBezTo>
                  <a:pt x="1516582" y="951205"/>
                  <a:pt x="1501346" y="945445"/>
                  <a:pt x="1489816" y="933925"/>
                </a:cubicBezTo>
                <a:cubicBezTo>
                  <a:pt x="1466757" y="910885"/>
                  <a:pt x="1466757" y="873033"/>
                  <a:pt x="1489816" y="849993"/>
                </a:cubicBezTo>
                <a:cubicBezTo>
                  <a:pt x="1512876" y="826953"/>
                  <a:pt x="1550759" y="826953"/>
                  <a:pt x="1573818" y="849993"/>
                </a:cubicBezTo>
                <a:cubicBezTo>
                  <a:pt x="1596877" y="873033"/>
                  <a:pt x="1596877" y="910885"/>
                  <a:pt x="1573818" y="933925"/>
                </a:cubicBezTo>
                <a:cubicBezTo>
                  <a:pt x="1562288" y="945445"/>
                  <a:pt x="1547053" y="951205"/>
                  <a:pt x="1531817" y="951205"/>
                </a:cubicBezTo>
                <a:close/>
                <a:moveTo>
                  <a:pt x="1741821" y="951205"/>
                </a:moveTo>
                <a:cubicBezTo>
                  <a:pt x="1726586" y="951205"/>
                  <a:pt x="1711350" y="945445"/>
                  <a:pt x="1699820" y="933925"/>
                </a:cubicBezTo>
                <a:cubicBezTo>
                  <a:pt x="1676761" y="910885"/>
                  <a:pt x="1676761" y="873033"/>
                  <a:pt x="1699820" y="849993"/>
                </a:cubicBezTo>
                <a:cubicBezTo>
                  <a:pt x="1722880" y="826953"/>
                  <a:pt x="1760763" y="826953"/>
                  <a:pt x="1783822" y="849993"/>
                </a:cubicBezTo>
                <a:cubicBezTo>
                  <a:pt x="1806881" y="873033"/>
                  <a:pt x="1806881" y="910885"/>
                  <a:pt x="1783822" y="933925"/>
                </a:cubicBezTo>
                <a:cubicBezTo>
                  <a:pt x="1772293" y="945445"/>
                  <a:pt x="1757057" y="951205"/>
                  <a:pt x="1741821" y="951205"/>
                </a:cubicBezTo>
                <a:close/>
                <a:moveTo>
                  <a:pt x="1951311" y="951205"/>
                </a:moveTo>
                <a:cubicBezTo>
                  <a:pt x="1936178" y="951205"/>
                  <a:pt x="1920943" y="945445"/>
                  <a:pt x="1909001" y="933925"/>
                </a:cubicBezTo>
                <a:cubicBezTo>
                  <a:pt x="1885942" y="910885"/>
                  <a:pt x="1885942" y="873033"/>
                  <a:pt x="1909001" y="849993"/>
                </a:cubicBezTo>
                <a:cubicBezTo>
                  <a:pt x="1932060" y="826953"/>
                  <a:pt x="1969943" y="826953"/>
                  <a:pt x="1993003" y="849993"/>
                </a:cubicBezTo>
                <a:cubicBezTo>
                  <a:pt x="2016062" y="873033"/>
                  <a:pt x="2016062" y="910885"/>
                  <a:pt x="1993003" y="933925"/>
                </a:cubicBezTo>
                <a:cubicBezTo>
                  <a:pt x="1981473" y="945445"/>
                  <a:pt x="1966443" y="951205"/>
                  <a:pt x="1951311" y="951205"/>
                </a:cubicBezTo>
                <a:close/>
                <a:moveTo>
                  <a:pt x="2161418" y="966222"/>
                </a:moveTo>
                <a:cubicBezTo>
                  <a:pt x="2142476" y="966222"/>
                  <a:pt x="2123534" y="959022"/>
                  <a:pt x="2109122" y="944622"/>
                </a:cubicBezTo>
                <a:cubicBezTo>
                  <a:pt x="2080298" y="915822"/>
                  <a:pt x="2080298" y="868919"/>
                  <a:pt x="2109122" y="840119"/>
                </a:cubicBezTo>
                <a:cubicBezTo>
                  <a:pt x="2137946" y="811319"/>
                  <a:pt x="2184889" y="811319"/>
                  <a:pt x="2213713" y="840119"/>
                </a:cubicBezTo>
                <a:cubicBezTo>
                  <a:pt x="2242537" y="868919"/>
                  <a:pt x="2242537" y="915822"/>
                  <a:pt x="2213713" y="944622"/>
                </a:cubicBezTo>
                <a:cubicBezTo>
                  <a:pt x="2199301" y="959022"/>
                  <a:pt x="2180359" y="966222"/>
                  <a:pt x="2161418" y="966222"/>
                </a:cubicBezTo>
                <a:close/>
                <a:moveTo>
                  <a:pt x="2999787" y="966222"/>
                </a:moveTo>
                <a:cubicBezTo>
                  <a:pt x="2980845" y="966222"/>
                  <a:pt x="2961904" y="959022"/>
                  <a:pt x="2947492" y="944622"/>
                </a:cubicBezTo>
                <a:cubicBezTo>
                  <a:pt x="2918668" y="915822"/>
                  <a:pt x="2918668" y="868919"/>
                  <a:pt x="2947492" y="840119"/>
                </a:cubicBezTo>
                <a:cubicBezTo>
                  <a:pt x="2976316" y="811319"/>
                  <a:pt x="3023258" y="811319"/>
                  <a:pt x="3052082" y="840119"/>
                </a:cubicBezTo>
                <a:cubicBezTo>
                  <a:pt x="3080906" y="868919"/>
                  <a:pt x="3080906" y="915822"/>
                  <a:pt x="3052082" y="944622"/>
                </a:cubicBezTo>
                <a:cubicBezTo>
                  <a:pt x="3037670" y="959022"/>
                  <a:pt x="3018728" y="966222"/>
                  <a:pt x="2999787" y="966222"/>
                </a:cubicBezTo>
                <a:close/>
                <a:moveTo>
                  <a:pt x="3314381" y="1011479"/>
                </a:moveTo>
                <a:cubicBezTo>
                  <a:pt x="3310675" y="1011479"/>
                  <a:pt x="3306970" y="1010039"/>
                  <a:pt x="3304087" y="1007159"/>
                </a:cubicBezTo>
                <a:cubicBezTo>
                  <a:pt x="3298322" y="1001399"/>
                  <a:pt x="3298322" y="992348"/>
                  <a:pt x="3304087" y="986588"/>
                </a:cubicBezTo>
                <a:cubicBezTo>
                  <a:pt x="3309852" y="980828"/>
                  <a:pt x="3318910" y="980828"/>
                  <a:pt x="3324675" y="986588"/>
                </a:cubicBezTo>
                <a:cubicBezTo>
                  <a:pt x="3330440" y="992348"/>
                  <a:pt x="3330440" y="1001399"/>
                  <a:pt x="3324675" y="1007159"/>
                </a:cubicBezTo>
                <a:cubicBezTo>
                  <a:pt x="3321793" y="1010039"/>
                  <a:pt x="3318087" y="1011479"/>
                  <a:pt x="3314381" y="1011479"/>
                </a:cubicBezTo>
                <a:close/>
                <a:moveTo>
                  <a:pt x="3523562" y="1011479"/>
                </a:moveTo>
                <a:cubicBezTo>
                  <a:pt x="3519856" y="1011479"/>
                  <a:pt x="3516150" y="1010039"/>
                  <a:pt x="3513267" y="1007159"/>
                </a:cubicBezTo>
                <a:cubicBezTo>
                  <a:pt x="3507502" y="1001399"/>
                  <a:pt x="3507502" y="992348"/>
                  <a:pt x="3513267" y="986588"/>
                </a:cubicBezTo>
                <a:cubicBezTo>
                  <a:pt x="3519032" y="980828"/>
                  <a:pt x="3528091" y="980828"/>
                  <a:pt x="3533856" y="986588"/>
                </a:cubicBezTo>
                <a:cubicBezTo>
                  <a:pt x="3539621" y="992348"/>
                  <a:pt x="3539621" y="1001399"/>
                  <a:pt x="3533856" y="1007159"/>
                </a:cubicBezTo>
                <a:cubicBezTo>
                  <a:pt x="3530974" y="1010039"/>
                  <a:pt x="3527268" y="1011479"/>
                  <a:pt x="3523562" y="1011479"/>
                </a:cubicBezTo>
                <a:close/>
                <a:moveTo>
                  <a:pt x="4152750" y="1026496"/>
                </a:moveTo>
                <a:cubicBezTo>
                  <a:pt x="4145132" y="1026496"/>
                  <a:pt x="4137515" y="1023616"/>
                  <a:pt x="4131750" y="1017856"/>
                </a:cubicBezTo>
                <a:cubicBezTo>
                  <a:pt x="4120220" y="1006336"/>
                  <a:pt x="4120220" y="987410"/>
                  <a:pt x="4131750" y="975890"/>
                </a:cubicBezTo>
                <a:cubicBezTo>
                  <a:pt x="4143279" y="964370"/>
                  <a:pt x="4162221" y="964370"/>
                  <a:pt x="4173751" y="975890"/>
                </a:cubicBezTo>
                <a:cubicBezTo>
                  <a:pt x="4185280" y="987410"/>
                  <a:pt x="4185280" y="1006336"/>
                  <a:pt x="4173751" y="1017856"/>
                </a:cubicBezTo>
                <a:cubicBezTo>
                  <a:pt x="4167986" y="1023616"/>
                  <a:pt x="4160368" y="1026496"/>
                  <a:pt x="4152750" y="1026496"/>
                </a:cubicBezTo>
                <a:close/>
                <a:moveTo>
                  <a:pt x="4362755" y="1026496"/>
                </a:moveTo>
                <a:cubicBezTo>
                  <a:pt x="4355137" y="1026496"/>
                  <a:pt x="4347519" y="1023616"/>
                  <a:pt x="4341754" y="1017856"/>
                </a:cubicBezTo>
                <a:cubicBezTo>
                  <a:pt x="4330224" y="1006336"/>
                  <a:pt x="4330224" y="987410"/>
                  <a:pt x="4341754" y="975890"/>
                </a:cubicBezTo>
                <a:cubicBezTo>
                  <a:pt x="4353284" y="964370"/>
                  <a:pt x="4372225" y="964370"/>
                  <a:pt x="4383754" y="975890"/>
                </a:cubicBezTo>
                <a:cubicBezTo>
                  <a:pt x="4395284" y="987410"/>
                  <a:pt x="4395284" y="1006336"/>
                  <a:pt x="4383754" y="1017856"/>
                </a:cubicBezTo>
                <a:cubicBezTo>
                  <a:pt x="4377990" y="1023616"/>
                  <a:pt x="4370372" y="1026496"/>
                  <a:pt x="4362755" y="1026496"/>
                </a:cubicBezTo>
                <a:close/>
                <a:moveTo>
                  <a:pt x="588858" y="1040690"/>
                </a:moveTo>
                <a:cubicBezTo>
                  <a:pt x="577534" y="1040690"/>
                  <a:pt x="566211" y="1036370"/>
                  <a:pt x="557563" y="1027730"/>
                </a:cubicBezTo>
                <a:cubicBezTo>
                  <a:pt x="540269" y="1010450"/>
                  <a:pt x="540269" y="982473"/>
                  <a:pt x="557563" y="965193"/>
                </a:cubicBezTo>
                <a:cubicBezTo>
                  <a:pt x="574858" y="947913"/>
                  <a:pt x="602858" y="947913"/>
                  <a:pt x="620153" y="965193"/>
                </a:cubicBezTo>
                <a:cubicBezTo>
                  <a:pt x="637447" y="983296"/>
                  <a:pt x="637447" y="1011273"/>
                  <a:pt x="620153" y="1027730"/>
                </a:cubicBezTo>
                <a:cubicBezTo>
                  <a:pt x="611506" y="1036370"/>
                  <a:pt x="600182" y="1040690"/>
                  <a:pt x="588858" y="1040690"/>
                </a:cubicBezTo>
                <a:close/>
                <a:moveTo>
                  <a:pt x="1218046" y="1040690"/>
                </a:moveTo>
                <a:cubicBezTo>
                  <a:pt x="1206723" y="1040690"/>
                  <a:pt x="1195399" y="1036370"/>
                  <a:pt x="1186752" y="1027730"/>
                </a:cubicBezTo>
                <a:cubicBezTo>
                  <a:pt x="1169457" y="1010450"/>
                  <a:pt x="1169457" y="982473"/>
                  <a:pt x="1186752" y="965193"/>
                </a:cubicBezTo>
                <a:cubicBezTo>
                  <a:pt x="1204046" y="947913"/>
                  <a:pt x="1232047" y="947913"/>
                  <a:pt x="1249341" y="965193"/>
                </a:cubicBezTo>
                <a:cubicBezTo>
                  <a:pt x="1266636" y="982473"/>
                  <a:pt x="1266636" y="1011273"/>
                  <a:pt x="1249341" y="1027730"/>
                </a:cubicBezTo>
                <a:cubicBezTo>
                  <a:pt x="1240694" y="1036370"/>
                  <a:pt x="1229370" y="1040690"/>
                  <a:pt x="1218046" y="1040690"/>
                </a:cubicBezTo>
                <a:close/>
                <a:moveTo>
                  <a:pt x="2475600" y="1040690"/>
                </a:moveTo>
                <a:cubicBezTo>
                  <a:pt x="2464276" y="1040690"/>
                  <a:pt x="2452952" y="1036370"/>
                  <a:pt x="2444305" y="1027730"/>
                </a:cubicBezTo>
                <a:cubicBezTo>
                  <a:pt x="2427011" y="1010450"/>
                  <a:pt x="2427011" y="982473"/>
                  <a:pt x="2444305" y="965193"/>
                </a:cubicBezTo>
                <a:cubicBezTo>
                  <a:pt x="2461600" y="947913"/>
                  <a:pt x="2489600" y="947913"/>
                  <a:pt x="2506895" y="965193"/>
                </a:cubicBezTo>
                <a:cubicBezTo>
                  <a:pt x="2524189" y="982473"/>
                  <a:pt x="2524189" y="1010450"/>
                  <a:pt x="2506895" y="1027730"/>
                </a:cubicBezTo>
                <a:cubicBezTo>
                  <a:pt x="2498248" y="1036370"/>
                  <a:pt x="2486924" y="1040690"/>
                  <a:pt x="2475600" y="1040690"/>
                </a:cubicBezTo>
                <a:close/>
                <a:moveTo>
                  <a:pt x="4572347" y="1040690"/>
                </a:moveTo>
                <a:cubicBezTo>
                  <a:pt x="4561023" y="1040690"/>
                  <a:pt x="4549699" y="1036370"/>
                  <a:pt x="4541052" y="1027730"/>
                </a:cubicBezTo>
                <a:cubicBezTo>
                  <a:pt x="4523757" y="1010450"/>
                  <a:pt x="4523757" y="982473"/>
                  <a:pt x="4541052" y="965193"/>
                </a:cubicBezTo>
                <a:cubicBezTo>
                  <a:pt x="4558346" y="947913"/>
                  <a:pt x="4586347" y="947913"/>
                  <a:pt x="4603641" y="965193"/>
                </a:cubicBezTo>
                <a:cubicBezTo>
                  <a:pt x="4620936" y="982473"/>
                  <a:pt x="4620936" y="1011273"/>
                  <a:pt x="4603641" y="1027730"/>
                </a:cubicBezTo>
                <a:cubicBezTo>
                  <a:pt x="4594994" y="1036370"/>
                  <a:pt x="4583670" y="1040690"/>
                  <a:pt x="4572347" y="1040690"/>
                </a:cubicBezTo>
                <a:close/>
                <a:moveTo>
                  <a:pt x="1427227" y="1041513"/>
                </a:moveTo>
                <a:cubicBezTo>
                  <a:pt x="1415903" y="1041513"/>
                  <a:pt x="1404579" y="1037193"/>
                  <a:pt x="1395932" y="1028553"/>
                </a:cubicBezTo>
                <a:cubicBezTo>
                  <a:pt x="1378638" y="1011273"/>
                  <a:pt x="1378638" y="983296"/>
                  <a:pt x="1395932" y="966016"/>
                </a:cubicBezTo>
                <a:cubicBezTo>
                  <a:pt x="1413227" y="948736"/>
                  <a:pt x="1441227" y="948736"/>
                  <a:pt x="1458522" y="966016"/>
                </a:cubicBezTo>
                <a:cubicBezTo>
                  <a:pt x="1475816" y="983296"/>
                  <a:pt x="1475816" y="1011273"/>
                  <a:pt x="1458522" y="1028553"/>
                </a:cubicBezTo>
                <a:cubicBezTo>
                  <a:pt x="1449874" y="1037193"/>
                  <a:pt x="1438551" y="1041513"/>
                  <a:pt x="1427227" y="1041513"/>
                </a:cubicBezTo>
                <a:close/>
                <a:moveTo>
                  <a:pt x="2684780" y="1041513"/>
                </a:moveTo>
                <a:cubicBezTo>
                  <a:pt x="2673457" y="1041513"/>
                  <a:pt x="2662133" y="1037193"/>
                  <a:pt x="2653486" y="1028553"/>
                </a:cubicBezTo>
                <a:cubicBezTo>
                  <a:pt x="2636191" y="1011273"/>
                  <a:pt x="2636191" y="982473"/>
                  <a:pt x="2653486" y="966016"/>
                </a:cubicBezTo>
                <a:cubicBezTo>
                  <a:pt x="2670780" y="948736"/>
                  <a:pt x="2698781" y="948736"/>
                  <a:pt x="2716075" y="966016"/>
                </a:cubicBezTo>
                <a:cubicBezTo>
                  <a:pt x="2733370" y="983296"/>
                  <a:pt x="2733370" y="1011273"/>
                  <a:pt x="2716075" y="1028553"/>
                </a:cubicBezTo>
                <a:cubicBezTo>
                  <a:pt x="2707428" y="1037193"/>
                  <a:pt x="2696104" y="1041513"/>
                  <a:pt x="2684780" y="1041513"/>
                </a:cubicBezTo>
                <a:close/>
                <a:moveTo>
                  <a:pt x="3733154" y="1041513"/>
                </a:moveTo>
                <a:cubicBezTo>
                  <a:pt x="3721830" y="1041513"/>
                  <a:pt x="3710506" y="1037193"/>
                  <a:pt x="3701859" y="1028553"/>
                </a:cubicBezTo>
                <a:cubicBezTo>
                  <a:pt x="3684565" y="1011273"/>
                  <a:pt x="3684565" y="982473"/>
                  <a:pt x="3701859" y="966016"/>
                </a:cubicBezTo>
                <a:cubicBezTo>
                  <a:pt x="3719153" y="948736"/>
                  <a:pt x="3747154" y="948736"/>
                  <a:pt x="3764448" y="966016"/>
                </a:cubicBezTo>
                <a:cubicBezTo>
                  <a:pt x="3781743" y="983296"/>
                  <a:pt x="3781743" y="1011273"/>
                  <a:pt x="3764448" y="1028553"/>
                </a:cubicBezTo>
                <a:cubicBezTo>
                  <a:pt x="3755801" y="1037193"/>
                  <a:pt x="3744477" y="1041513"/>
                  <a:pt x="3733154" y="1041513"/>
                </a:cubicBezTo>
                <a:close/>
                <a:moveTo>
                  <a:pt x="3943158" y="1041513"/>
                </a:moveTo>
                <a:cubicBezTo>
                  <a:pt x="3931834" y="1041513"/>
                  <a:pt x="3920511" y="1037193"/>
                  <a:pt x="3911863" y="1028553"/>
                </a:cubicBezTo>
                <a:cubicBezTo>
                  <a:pt x="3894569" y="1011273"/>
                  <a:pt x="3894569" y="982473"/>
                  <a:pt x="3911863" y="966016"/>
                </a:cubicBezTo>
                <a:cubicBezTo>
                  <a:pt x="3929158" y="948736"/>
                  <a:pt x="3957158" y="948736"/>
                  <a:pt x="3974453" y="966016"/>
                </a:cubicBezTo>
                <a:cubicBezTo>
                  <a:pt x="3991747" y="983296"/>
                  <a:pt x="3991747" y="1011273"/>
                  <a:pt x="3974453" y="1028553"/>
                </a:cubicBezTo>
                <a:cubicBezTo>
                  <a:pt x="3965806" y="1037193"/>
                  <a:pt x="3954482" y="1041513"/>
                  <a:pt x="3943158" y="1041513"/>
                </a:cubicBezTo>
                <a:close/>
                <a:moveTo>
                  <a:pt x="798038" y="1056531"/>
                </a:moveTo>
                <a:cubicBezTo>
                  <a:pt x="782803" y="1056531"/>
                  <a:pt x="767568" y="1050771"/>
                  <a:pt x="756038" y="1039251"/>
                </a:cubicBezTo>
                <a:cubicBezTo>
                  <a:pt x="732978" y="1016210"/>
                  <a:pt x="732978" y="978359"/>
                  <a:pt x="756038" y="955319"/>
                </a:cubicBezTo>
                <a:cubicBezTo>
                  <a:pt x="779097" y="932279"/>
                  <a:pt x="816980" y="932279"/>
                  <a:pt x="840039" y="955319"/>
                </a:cubicBezTo>
                <a:cubicBezTo>
                  <a:pt x="863098" y="978359"/>
                  <a:pt x="863098" y="1015388"/>
                  <a:pt x="840039" y="1039251"/>
                </a:cubicBezTo>
                <a:cubicBezTo>
                  <a:pt x="828510" y="1050771"/>
                  <a:pt x="813274" y="1056531"/>
                  <a:pt x="798038" y="1056531"/>
                </a:cubicBezTo>
                <a:close/>
                <a:moveTo>
                  <a:pt x="1008042" y="1056531"/>
                </a:moveTo>
                <a:cubicBezTo>
                  <a:pt x="992807" y="1056531"/>
                  <a:pt x="977572" y="1050771"/>
                  <a:pt x="966042" y="1039251"/>
                </a:cubicBezTo>
                <a:cubicBezTo>
                  <a:pt x="942982" y="1016210"/>
                  <a:pt x="942982" y="978359"/>
                  <a:pt x="966042" y="955319"/>
                </a:cubicBezTo>
                <a:cubicBezTo>
                  <a:pt x="989101" y="932279"/>
                  <a:pt x="1026984" y="932279"/>
                  <a:pt x="1050043" y="955319"/>
                </a:cubicBezTo>
                <a:cubicBezTo>
                  <a:pt x="1073102" y="978359"/>
                  <a:pt x="1073102" y="1015388"/>
                  <a:pt x="1050043" y="1039251"/>
                </a:cubicBezTo>
                <a:cubicBezTo>
                  <a:pt x="1038513" y="1050771"/>
                  <a:pt x="1023278" y="1056531"/>
                  <a:pt x="1008042" y="1056531"/>
                </a:cubicBezTo>
                <a:close/>
                <a:moveTo>
                  <a:pt x="1637231" y="1056531"/>
                </a:moveTo>
                <a:cubicBezTo>
                  <a:pt x="1621995" y="1056531"/>
                  <a:pt x="1606760" y="1050771"/>
                  <a:pt x="1595230" y="1039251"/>
                </a:cubicBezTo>
                <a:cubicBezTo>
                  <a:pt x="1572171" y="1016210"/>
                  <a:pt x="1572171" y="978359"/>
                  <a:pt x="1595230" y="955319"/>
                </a:cubicBezTo>
                <a:cubicBezTo>
                  <a:pt x="1618289" y="932279"/>
                  <a:pt x="1656172" y="932279"/>
                  <a:pt x="1679232" y="955319"/>
                </a:cubicBezTo>
                <a:cubicBezTo>
                  <a:pt x="1702291" y="978359"/>
                  <a:pt x="1702291" y="1015388"/>
                  <a:pt x="1679232" y="1039251"/>
                </a:cubicBezTo>
                <a:cubicBezTo>
                  <a:pt x="1667702" y="1050771"/>
                  <a:pt x="1652466" y="1056531"/>
                  <a:pt x="1637231" y="1056531"/>
                </a:cubicBezTo>
                <a:close/>
                <a:moveTo>
                  <a:pt x="1846411" y="1056531"/>
                </a:moveTo>
                <a:cubicBezTo>
                  <a:pt x="1831176" y="1056531"/>
                  <a:pt x="1815941" y="1050771"/>
                  <a:pt x="1804411" y="1039251"/>
                </a:cubicBezTo>
                <a:cubicBezTo>
                  <a:pt x="1781351" y="1016210"/>
                  <a:pt x="1781351" y="978359"/>
                  <a:pt x="1804411" y="955319"/>
                </a:cubicBezTo>
                <a:cubicBezTo>
                  <a:pt x="1827470" y="932279"/>
                  <a:pt x="1865353" y="932279"/>
                  <a:pt x="1888412" y="955319"/>
                </a:cubicBezTo>
                <a:cubicBezTo>
                  <a:pt x="1911472" y="978359"/>
                  <a:pt x="1911472" y="1016210"/>
                  <a:pt x="1888412" y="1039251"/>
                </a:cubicBezTo>
                <a:cubicBezTo>
                  <a:pt x="1876883" y="1050771"/>
                  <a:pt x="1861647" y="1056531"/>
                  <a:pt x="1846411" y="1056531"/>
                </a:cubicBezTo>
                <a:close/>
                <a:moveTo>
                  <a:pt x="2056210" y="1070725"/>
                </a:moveTo>
                <a:cubicBezTo>
                  <a:pt x="2037268" y="1070725"/>
                  <a:pt x="2018533" y="1063525"/>
                  <a:pt x="2004532" y="1049125"/>
                </a:cubicBezTo>
                <a:cubicBezTo>
                  <a:pt x="1975708" y="1020325"/>
                  <a:pt x="1975708" y="973422"/>
                  <a:pt x="2004532" y="944622"/>
                </a:cubicBezTo>
                <a:cubicBezTo>
                  <a:pt x="2033356" y="915822"/>
                  <a:pt x="2080298" y="915822"/>
                  <a:pt x="2109122" y="944622"/>
                </a:cubicBezTo>
                <a:cubicBezTo>
                  <a:pt x="2137946" y="973422"/>
                  <a:pt x="2137946" y="1020325"/>
                  <a:pt x="2109122" y="1049125"/>
                </a:cubicBezTo>
                <a:cubicBezTo>
                  <a:pt x="2094299" y="1063525"/>
                  <a:pt x="2075151" y="1070725"/>
                  <a:pt x="2056210" y="1070725"/>
                </a:cubicBezTo>
                <a:close/>
                <a:moveTo>
                  <a:pt x="2266008" y="1070725"/>
                </a:moveTo>
                <a:cubicBezTo>
                  <a:pt x="2247067" y="1070725"/>
                  <a:pt x="2228125" y="1063525"/>
                  <a:pt x="2213713" y="1049125"/>
                </a:cubicBezTo>
                <a:cubicBezTo>
                  <a:pt x="2184889" y="1020325"/>
                  <a:pt x="2184889" y="973422"/>
                  <a:pt x="2213713" y="944622"/>
                </a:cubicBezTo>
                <a:cubicBezTo>
                  <a:pt x="2242537" y="915822"/>
                  <a:pt x="2289479" y="915822"/>
                  <a:pt x="2318303" y="944622"/>
                </a:cubicBezTo>
                <a:cubicBezTo>
                  <a:pt x="2347127" y="973422"/>
                  <a:pt x="2347127" y="1020325"/>
                  <a:pt x="2318303" y="1049125"/>
                </a:cubicBezTo>
                <a:cubicBezTo>
                  <a:pt x="2303891" y="1063525"/>
                  <a:pt x="2284950" y="1070725"/>
                  <a:pt x="2266008" y="1070725"/>
                </a:cubicBezTo>
                <a:close/>
                <a:moveTo>
                  <a:pt x="2895196" y="1070725"/>
                </a:moveTo>
                <a:cubicBezTo>
                  <a:pt x="2876255" y="1070725"/>
                  <a:pt x="2857313" y="1063525"/>
                  <a:pt x="2842901" y="1049125"/>
                </a:cubicBezTo>
                <a:cubicBezTo>
                  <a:pt x="2814077" y="1020325"/>
                  <a:pt x="2814077" y="973422"/>
                  <a:pt x="2842901" y="944622"/>
                </a:cubicBezTo>
                <a:cubicBezTo>
                  <a:pt x="2871725" y="915822"/>
                  <a:pt x="2918668" y="915822"/>
                  <a:pt x="2947492" y="944622"/>
                </a:cubicBezTo>
                <a:cubicBezTo>
                  <a:pt x="2976316" y="973422"/>
                  <a:pt x="2976316" y="1020325"/>
                  <a:pt x="2947492" y="1049125"/>
                </a:cubicBezTo>
                <a:cubicBezTo>
                  <a:pt x="2933080" y="1063525"/>
                  <a:pt x="2914138" y="1070725"/>
                  <a:pt x="2895196" y="1070725"/>
                </a:cubicBezTo>
                <a:close/>
                <a:moveTo>
                  <a:pt x="3104377" y="1070725"/>
                </a:moveTo>
                <a:cubicBezTo>
                  <a:pt x="3085435" y="1070725"/>
                  <a:pt x="3066494" y="1063525"/>
                  <a:pt x="3052082" y="1049125"/>
                </a:cubicBezTo>
                <a:cubicBezTo>
                  <a:pt x="3023258" y="1020325"/>
                  <a:pt x="3023258" y="973422"/>
                  <a:pt x="3052082" y="944622"/>
                </a:cubicBezTo>
                <a:cubicBezTo>
                  <a:pt x="3080906" y="915822"/>
                  <a:pt x="3127848" y="915822"/>
                  <a:pt x="3156672" y="944622"/>
                </a:cubicBezTo>
                <a:cubicBezTo>
                  <a:pt x="3185496" y="973422"/>
                  <a:pt x="3185496" y="1020325"/>
                  <a:pt x="3156672" y="1049125"/>
                </a:cubicBezTo>
                <a:cubicBezTo>
                  <a:pt x="3142260" y="1063525"/>
                  <a:pt x="3123318" y="1070725"/>
                  <a:pt x="3104377" y="1070725"/>
                </a:cubicBezTo>
                <a:close/>
                <a:moveTo>
                  <a:pt x="3418972" y="1116805"/>
                </a:moveTo>
                <a:cubicBezTo>
                  <a:pt x="3415266" y="1116805"/>
                  <a:pt x="3411560" y="1115365"/>
                  <a:pt x="3408677" y="1112485"/>
                </a:cubicBezTo>
                <a:cubicBezTo>
                  <a:pt x="3402912" y="1106725"/>
                  <a:pt x="3402912" y="1096851"/>
                  <a:pt x="3408677" y="1091913"/>
                </a:cubicBezTo>
                <a:cubicBezTo>
                  <a:pt x="3414442" y="1086153"/>
                  <a:pt x="3423501" y="1086153"/>
                  <a:pt x="3429266" y="1091913"/>
                </a:cubicBezTo>
                <a:cubicBezTo>
                  <a:pt x="3435030" y="1097673"/>
                  <a:pt x="3435030" y="1106725"/>
                  <a:pt x="3429266" y="1112485"/>
                </a:cubicBezTo>
                <a:cubicBezTo>
                  <a:pt x="3426384" y="1115365"/>
                  <a:pt x="3422678" y="1116805"/>
                  <a:pt x="3418972" y="1116805"/>
                </a:cubicBezTo>
                <a:close/>
                <a:moveTo>
                  <a:pt x="4258164" y="1130999"/>
                </a:moveTo>
                <a:cubicBezTo>
                  <a:pt x="4250546" y="1130999"/>
                  <a:pt x="4242928" y="1128119"/>
                  <a:pt x="4237163" y="1122359"/>
                </a:cubicBezTo>
                <a:cubicBezTo>
                  <a:pt x="4225634" y="1110839"/>
                  <a:pt x="4225634" y="1091913"/>
                  <a:pt x="4237163" y="1080393"/>
                </a:cubicBezTo>
                <a:cubicBezTo>
                  <a:pt x="4248693" y="1068873"/>
                  <a:pt x="4267635" y="1068873"/>
                  <a:pt x="4279165" y="1080393"/>
                </a:cubicBezTo>
                <a:cubicBezTo>
                  <a:pt x="4290694" y="1091913"/>
                  <a:pt x="4290694" y="1110839"/>
                  <a:pt x="4279165" y="1122359"/>
                </a:cubicBezTo>
                <a:cubicBezTo>
                  <a:pt x="4273400" y="1128119"/>
                  <a:pt x="4265782" y="1130999"/>
                  <a:pt x="4258164" y="1130999"/>
                </a:cubicBezTo>
                <a:close/>
                <a:moveTo>
                  <a:pt x="484267" y="1146016"/>
                </a:moveTo>
                <a:cubicBezTo>
                  <a:pt x="472944" y="1146016"/>
                  <a:pt x="461620" y="1141696"/>
                  <a:pt x="452973" y="1133056"/>
                </a:cubicBezTo>
                <a:cubicBezTo>
                  <a:pt x="444326" y="1124416"/>
                  <a:pt x="440002" y="1113102"/>
                  <a:pt x="440002" y="1101788"/>
                </a:cubicBezTo>
                <a:lnTo>
                  <a:pt x="447134" y="1084595"/>
                </a:lnTo>
                <a:lnTo>
                  <a:pt x="459776" y="1067702"/>
                </a:lnTo>
                <a:lnTo>
                  <a:pt x="484267" y="1057559"/>
                </a:lnTo>
                <a:cubicBezTo>
                  <a:pt x="495591" y="1057559"/>
                  <a:pt x="506915" y="1061879"/>
                  <a:pt x="515562" y="1070519"/>
                </a:cubicBezTo>
                <a:cubicBezTo>
                  <a:pt x="532857" y="1087799"/>
                  <a:pt x="532857" y="1115776"/>
                  <a:pt x="515562" y="1133056"/>
                </a:cubicBezTo>
                <a:cubicBezTo>
                  <a:pt x="506915" y="1141696"/>
                  <a:pt x="495591" y="1146016"/>
                  <a:pt x="484267" y="1146016"/>
                </a:cubicBezTo>
                <a:close/>
                <a:moveTo>
                  <a:pt x="693448" y="1146016"/>
                </a:moveTo>
                <a:cubicBezTo>
                  <a:pt x="682124" y="1146016"/>
                  <a:pt x="670801" y="1141696"/>
                  <a:pt x="662153" y="1133056"/>
                </a:cubicBezTo>
                <a:cubicBezTo>
                  <a:pt x="644859" y="1115776"/>
                  <a:pt x="644859" y="1087799"/>
                  <a:pt x="662153" y="1070519"/>
                </a:cubicBezTo>
                <a:cubicBezTo>
                  <a:pt x="679448" y="1053239"/>
                  <a:pt x="707448" y="1053239"/>
                  <a:pt x="724743" y="1070519"/>
                </a:cubicBezTo>
                <a:cubicBezTo>
                  <a:pt x="742037" y="1087799"/>
                  <a:pt x="742037" y="1115776"/>
                  <a:pt x="724743" y="1133056"/>
                </a:cubicBezTo>
                <a:cubicBezTo>
                  <a:pt x="716095" y="1141696"/>
                  <a:pt x="704772" y="1146016"/>
                  <a:pt x="693448" y="1146016"/>
                </a:cubicBezTo>
                <a:close/>
                <a:moveTo>
                  <a:pt x="1112632" y="1146016"/>
                </a:moveTo>
                <a:cubicBezTo>
                  <a:pt x="1101309" y="1146016"/>
                  <a:pt x="1089985" y="1141696"/>
                  <a:pt x="1081338" y="1133056"/>
                </a:cubicBezTo>
                <a:cubicBezTo>
                  <a:pt x="1064043" y="1115776"/>
                  <a:pt x="1064043" y="1087799"/>
                  <a:pt x="1081338" y="1070519"/>
                </a:cubicBezTo>
                <a:cubicBezTo>
                  <a:pt x="1098632" y="1053239"/>
                  <a:pt x="1126633" y="1053239"/>
                  <a:pt x="1143927" y="1070519"/>
                </a:cubicBezTo>
                <a:cubicBezTo>
                  <a:pt x="1161222" y="1087799"/>
                  <a:pt x="1161222" y="1115776"/>
                  <a:pt x="1143927" y="1133056"/>
                </a:cubicBezTo>
                <a:cubicBezTo>
                  <a:pt x="1135280" y="1141696"/>
                  <a:pt x="1123956" y="1146016"/>
                  <a:pt x="1112632" y="1146016"/>
                </a:cubicBezTo>
                <a:close/>
                <a:moveTo>
                  <a:pt x="1322636" y="1146016"/>
                </a:moveTo>
                <a:cubicBezTo>
                  <a:pt x="1311313" y="1146016"/>
                  <a:pt x="1299989" y="1141696"/>
                  <a:pt x="1291342" y="1133056"/>
                </a:cubicBezTo>
                <a:cubicBezTo>
                  <a:pt x="1274047" y="1115776"/>
                  <a:pt x="1274047" y="1087799"/>
                  <a:pt x="1291342" y="1070519"/>
                </a:cubicBezTo>
                <a:cubicBezTo>
                  <a:pt x="1308636" y="1053239"/>
                  <a:pt x="1336637" y="1053239"/>
                  <a:pt x="1353931" y="1070519"/>
                </a:cubicBezTo>
                <a:cubicBezTo>
                  <a:pt x="1371226" y="1087799"/>
                  <a:pt x="1371226" y="1115776"/>
                  <a:pt x="1353931" y="1133056"/>
                </a:cubicBezTo>
                <a:cubicBezTo>
                  <a:pt x="1345284" y="1141696"/>
                  <a:pt x="1333960" y="1146016"/>
                  <a:pt x="1322636" y="1146016"/>
                </a:cubicBezTo>
                <a:close/>
                <a:moveTo>
                  <a:pt x="1532640" y="1146016"/>
                </a:moveTo>
                <a:cubicBezTo>
                  <a:pt x="1521317" y="1146016"/>
                  <a:pt x="1509993" y="1141696"/>
                  <a:pt x="1501346" y="1133056"/>
                </a:cubicBezTo>
                <a:cubicBezTo>
                  <a:pt x="1484052" y="1115776"/>
                  <a:pt x="1484052" y="1087799"/>
                  <a:pt x="1501346" y="1070519"/>
                </a:cubicBezTo>
                <a:cubicBezTo>
                  <a:pt x="1518640" y="1053239"/>
                  <a:pt x="1546641" y="1053239"/>
                  <a:pt x="1563935" y="1070519"/>
                </a:cubicBezTo>
                <a:cubicBezTo>
                  <a:pt x="1581230" y="1087799"/>
                  <a:pt x="1581230" y="1115776"/>
                  <a:pt x="1563935" y="1133056"/>
                </a:cubicBezTo>
                <a:cubicBezTo>
                  <a:pt x="1555288" y="1141696"/>
                  <a:pt x="1543964" y="1146016"/>
                  <a:pt x="1532640" y="1146016"/>
                </a:cubicBezTo>
                <a:close/>
                <a:moveTo>
                  <a:pt x="2580190" y="1146016"/>
                </a:moveTo>
                <a:cubicBezTo>
                  <a:pt x="2568866" y="1146016"/>
                  <a:pt x="2557543" y="1141696"/>
                  <a:pt x="2548895" y="1133056"/>
                </a:cubicBezTo>
                <a:cubicBezTo>
                  <a:pt x="2531601" y="1115776"/>
                  <a:pt x="2531601" y="1087799"/>
                  <a:pt x="2548895" y="1070519"/>
                </a:cubicBezTo>
                <a:cubicBezTo>
                  <a:pt x="2566190" y="1053239"/>
                  <a:pt x="2594190" y="1053239"/>
                  <a:pt x="2611485" y="1070519"/>
                </a:cubicBezTo>
                <a:cubicBezTo>
                  <a:pt x="2628779" y="1087799"/>
                  <a:pt x="2628779" y="1115776"/>
                  <a:pt x="2611485" y="1133056"/>
                </a:cubicBezTo>
                <a:cubicBezTo>
                  <a:pt x="2602837" y="1141696"/>
                  <a:pt x="2591514" y="1146016"/>
                  <a:pt x="2580190" y="1146016"/>
                </a:cubicBezTo>
                <a:close/>
                <a:moveTo>
                  <a:pt x="3628564" y="1146016"/>
                </a:moveTo>
                <a:cubicBezTo>
                  <a:pt x="3617240" y="1146016"/>
                  <a:pt x="3605916" y="1141696"/>
                  <a:pt x="3597269" y="1133056"/>
                </a:cubicBezTo>
                <a:cubicBezTo>
                  <a:pt x="3579974" y="1115776"/>
                  <a:pt x="3579974" y="1087799"/>
                  <a:pt x="3597269" y="1070519"/>
                </a:cubicBezTo>
                <a:cubicBezTo>
                  <a:pt x="3614563" y="1053239"/>
                  <a:pt x="3642564" y="1053239"/>
                  <a:pt x="3659858" y="1070519"/>
                </a:cubicBezTo>
                <a:cubicBezTo>
                  <a:pt x="3677152" y="1087799"/>
                  <a:pt x="3677152" y="1115776"/>
                  <a:pt x="3659858" y="1133056"/>
                </a:cubicBezTo>
                <a:cubicBezTo>
                  <a:pt x="3651211" y="1141696"/>
                  <a:pt x="3639887" y="1146016"/>
                  <a:pt x="3628564" y="1146016"/>
                </a:cubicBezTo>
                <a:close/>
                <a:moveTo>
                  <a:pt x="3838568" y="1146016"/>
                </a:moveTo>
                <a:cubicBezTo>
                  <a:pt x="3827244" y="1146016"/>
                  <a:pt x="3815920" y="1141696"/>
                  <a:pt x="3807273" y="1133056"/>
                </a:cubicBezTo>
                <a:cubicBezTo>
                  <a:pt x="3789978" y="1115776"/>
                  <a:pt x="3789978" y="1087799"/>
                  <a:pt x="3807273" y="1070519"/>
                </a:cubicBezTo>
                <a:cubicBezTo>
                  <a:pt x="3824567" y="1053239"/>
                  <a:pt x="3852568" y="1053239"/>
                  <a:pt x="3869862" y="1070519"/>
                </a:cubicBezTo>
                <a:cubicBezTo>
                  <a:pt x="3887157" y="1087799"/>
                  <a:pt x="3887157" y="1115776"/>
                  <a:pt x="3869862" y="1133056"/>
                </a:cubicBezTo>
                <a:cubicBezTo>
                  <a:pt x="3861215" y="1141696"/>
                  <a:pt x="3849891" y="1146016"/>
                  <a:pt x="3838568" y="1146016"/>
                </a:cubicBezTo>
                <a:close/>
                <a:moveTo>
                  <a:pt x="4047748" y="1146016"/>
                </a:moveTo>
                <a:cubicBezTo>
                  <a:pt x="4036424" y="1146016"/>
                  <a:pt x="4025101" y="1141696"/>
                  <a:pt x="4016453" y="1133056"/>
                </a:cubicBezTo>
                <a:cubicBezTo>
                  <a:pt x="3999159" y="1115776"/>
                  <a:pt x="3999159" y="1087799"/>
                  <a:pt x="4016453" y="1070519"/>
                </a:cubicBezTo>
                <a:cubicBezTo>
                  <a:pt x="4033748" y="1053239"/>
                  <a:pt x="4061748" y="1053239"/>
                  <a:pt x="4079043" y="1070519"/>
                </a:cubicBezTo>
                <a:cubicBezTo>
                  <a:pt x="4096337" y="1087799"/>
                  <a:pt x="4096337" y="1115776"/>
                  <a:pt x="4079043" y="1133056"/>
                </a:cubicBezTo>
                <a:cubicBezTo>
                  <a:pt x="4070396" y="1141696"/>
                  <a:pt x="4059072" y="1146016"/>
                  <a:pt x="4047748" y="1146016"/>
                </a:cubicBezTo>
                <a:close/>
                <a:moveTo>
                  <a:pt x="4467756" y="1146016"/>
                </a:moveTo>
                <a:cubicBezTo>
                  <a:pt x="4456432" y="1146016"/>
                  <a:pt x="4445109" y="1141696"/>
                  <a:pt x="4436461" y="1133056"/>
                </a:cubicBezTo>
                <a:cubicBezTo>
                  <a:pt x="4419167" y="1115776"/>
                  <a:pt x="4419167" y="1087799"/>
                  <a:pt x="4436461" y="1070519"/>
                </a:cubicBezTo>
                <a:cubicBezTo>
                  <a:pt x="4453756" y="1053239"/>
                  <a:pt x="4481756" y="1053239"/>
                  <a:pt x="4499051" y="1070519"/>
                </a:cubicBezTo>
                <a:cubicBezTo>
                  <a:pt x="4516345" y="1087799"/>
                  <a:pt x="4516345" y="1115776"/>
                  <a:pt x="4499051" y="1133056"/>
                </a:cubicBezTo>
                <a:cubicBezTo>
                  <a:pt x="4490404" y="1141696"/>
                  <a:pt x="4479080" y="1146016"/>
                  <a:pt x="4467756" y="1146016"/>
                </a:cubicBezTo>
                <a:close/>
                <a:moveTo>
                  <a:pt x="4677760" y="1146016"/>
                </a:moveTo>
                <a:cubicBezTo>
                  <a:pt x="4666436" y="1146016"/>
                  <a:pt x="4655113" y="1141696"/>
                  <a:pt x="4646465" y="1133056"/>
                </a:cubicBezTo>
                <a:cubicBezTo>
                  <a:pt x="4629171" y="1115776"/>
                  <a:pt x="4629171" y="1087799"/>
                  <a:pt x="4646465" y="1070519"/>
                </a:cubicBezTo>
                <a:cubicBezTo>
                  <a:pt x="4655113" y="1061879"/>
                  <a:pt x="4666436" y="1057559"/>
                  <a:pt x="4677760" y="1057559"/>
                </a:cubicBezTo>
                <a:lnTo>
                  <a:pt x="4697752" y="1065838"/>
                </a:lnTo>
                <a:lnTo>
                  <a:pt x="4718760" y="1093916"/>
                </a:lnTo>
                <a:lnTo>
                  <a:pt x="4722026" y="1101788"/>
                </a:lnTo>
                <a:cubicBezTo>
                  <a:pt x="4722026" y="1113102"/>
                  <a:pt x="4717702" y="1124416"/>
                  <a:pt x="4709055" y="1133056"/>
                </a:cubicBezTo>
                <a:cubicBezTo>
                  <a:pt x="4700408" y="1141696"/>
                  <a:pt x="4689084" y="1146016"/>
                  <a:pt x="4677760" y="1146016"/>
                </a:cubicBezTo>
                <a:close/>
                <a:moveTo>
                  <a:pt x="903452" y="1161033"/>
                </a:moveTo>
                <a:cubicBezTo>
                  <a:pt x="888217" y="1161033"/>
                  <a:pt x="872981" y="1155273"/>
                  <a:pt x="861451" y="1143753"/>
                </a:cubicBezTo>
                <a:cubicBezTo>
                  <a:pt x="838392" y="1120713"/>
                  <a:pt x="838392" y="1082862"/>
                  <a:pt x="861451" y="1059822"/>
                </a:cubicBezTo>
                <a:cubicBezTo>
                  <a:pt x="884511" y="1036782"/>
                  <a:pt x="922394" y="1036782"/>
                  <a:pt x="945453" y="1059822"/>
                </a:cubicBezTo>
                <a:cubicBezTo>
                  <a:pt x="968512" y="1082862"/>
                  <a:pt x="968512" y="1120713"/>
                  <a:pt x="945453" y="1143753"/>
                </a:cubicBezTo>
                <a:cubicBezTo>
                  <a:pt x="933923" y="1155273"/>
                  <a:pt x="918688" y="1161033"/>
                  <a:pt x="903452" y="1161033"/>
                </a:cubicBezTo>
                <a:close/>
                <a:moveTo>
                  <a:pt x="1741821" y="1161033"/>
                </a:moveTo>
                <a:cubicBezTo>
                  <a:pt x="1726586" y="1161033"/>
                  <a:pt x="1711350" y="1155273"/>
                  <a:pt x="1699820" y="1143753"/>
                </a:cubicBezTo>
                <a:cubicBezTo>
                  <a:pt x="1676761" y="1120713"/>
                  <a:pt x="1676761" y="1082862"/>
                  <a:pt x="1699820" y="1059822"/>
                </a:cubicBezTo>
                <a:cubicBezTo>
                  <a:pt x="1722880" y="1036782"/>
                  <a:pt x="1760763" y="1036782"/>
                  <a:pt x="1783822" y="1059822"/>
                </a:cubicBezTo>
                <a:cubicBezTo>
                  <a:pt x="1806881" y="1082862"/>
                  <a:pt x="1806881" y="1120713"/>
                  <a:pt x="1783822" y="1143753"/>
                </a:cubicBezTo>
                <a:cubicBezTo>
                  <a:pt x="1772293" y="1155273"/>
                  <a:pt x="1757057" y="1161033"/>
                  <a:pt x="1741821" y="1161033"/>
                </a:cubicBezTo>
                <a:close/>
                <a:moveTo>
                  <a:pt x="1951413" y="1176051"/>
                </a:moveTo>
                <a:cubicBezTo>
                  <a:pt x="1932472" y="1176051"/>
                  <a:pt x="1913530" y="1168851"/>
                  <a:pt x="1899118" y="1154451"/>
                </a:cubicBezTo>
                <a:cubicBezTo>
                  <a:pt x="1870294" y="1125651"/>
                  <a:pt x="1870294" y="1078748"/>
                  <a:pt x="1899118" y="1049948"/>
                </a:cubicBezTo>
                <a:cubicBezTo>
                  <a:pt x="1927942" y="1021148"/>
                  <a:pt x="1974885" y="1021148"/>
                  <a:pt x="2003709" y="1049948"/>
                </a:cubicBezTo>
                <a:cubicBezTo>
                  <a:pt x="2032533" y="1078748"/>
                  <a:pt x="2032533" y="1125651"/>
                  <a:pt x="2003709" y="1154451"/>
                </a:cubicBezTo>
                <a:cubicBezTo>
                  <a:pt x="1989297" y="1168851"/>
                  <a:pt x="1970355" y="1176051"/>
                  <a:pt x="1951413" y="1176051"/>
                </a:cubicBezTo>
                <a:close/>
                <a:moveTo>
                  <a:pt x="2161418" y="1176051"/>
                </a:moveTo>
                <a:cubicBezTo>
                  <a:pt x="2142476" y="1176051"/>
                  <a:pt x="2123534" y="1168851"/>
                  <a:pt x="2109122" y="1154451"/>
                </a:cubicBezTo>
                <a:cubicBezTo>
                  <a:pt x="2080298" y="1125651"/>
                  <a:pt x="2080298" y="1078748"/>
                  <a:pt x="2109122" y="1049948"/>
                </a:cubicBezTo>
                <a:cubicBezTo>
                  <a:pt x="2137946" y="1021148"/>
                  <a:pt x="2184889" y="1021148"/>
                  <a:pt x="2213713" y="1049948"/>
                </a:cubicBezTo>
                <a:cubicBezTo>
                  <a:pt x="2242537" y="1078748"/>
                  <a:pt x="2242537" y="1125651"/>
                  <a:pt x="2213713" y="1154451"/>
                </a:cubicBezTo>
                <a:cubicBezTo>
                  <a:pt x="2199301" y="1168851"/>
                  <a:pt x="2180359" y="1176051"/>
                  <a:pt x="2161418" y="1176051"/>
                </a:cubicBezTo>
                <a:close/>
                <a:moveTo>
                  <a:pt x="2370598" y="1176051"/>
                </a:moveTo>
                <a:cubicBezTo>
                  <a:pt x="2351656" y="1176051"/>
                  <a:pt x="2332715" y="1168851"/>
                  <a:pt x="2318303" y="1154451"/>
                </a:cubicBezTo>
                <a:cubicBezTo>
                  <a:pt x="2289479" y="1124828"/>
                  <a:pt x="2289479" y="1077925"/>
                  <a:pt x="2318303" y="1049948"/>
                </a:cubicBezTo>
                <a:cubicBezTo>
                  <a:pt x="2347127" y="1021148"/>
                  <a:pt x="2394069" y="1021148"/>
                  <a:pt x="2422893" y="1049948"/>
                </a:cubicBezTo>
                <a:cubicBezTo>
                  <a:pt x="2451717" y="1078748"/>
                  <a:pt x="2451717" y="1125651"/>
                  <a:pt x="2422893" y="1154451"/>
                </a:cubicBezTo>
                <a:cubicBezTo>
                  <a:pt x="2408481" y="1168851"/>
                  <a:pt x="2389539" y="1176051"/>
                  <a:pt x="2370598" y="1176051"/>
                </a:cubicBezTo>
                <a:close/>
                <a:moveTo>
                  <a:pt x="2789989" y="1176051"/>
                </a:moveTo>
                <a:cubicBezTo>
                  <a:pt x="2771047" y="1176051"/>
                  <a:pt x="2752311" y="1168851"/>
                  <a:pt x="2738311" y="1154451"/>
                </a:cubicBezTo>
                <a:cubicBezTo>
                  <a:pt x="2709487" y="1125651"/>
                  <a:pt x="2709487" y="1078748"/>
                  <a:pt x="2738311" y="1049948"/>
                </a:cubicBezTo>
                <a:cubicBezTo>
                  <a:pt x="2767135" y="1021148"/>
                  <a:pt x="2814077" y="1021148"/>
                  <a:pt x="2842901" y="1049948"/>
                </a:cubicBezTo>
                <a:cubicBezTo>
                  <a:pt x="2871725" y="1078748"/>
                  <a:pt x="2871725" y="1125651"/>
                  <a:pt x="2842901" y="1154451"/>
                </a:cubicBezTo>
                <a:cubicBezTo>
                  <a:pt x="2828077" y="1168851"/>
                  <a:pt x="2808930" y="1176051"/>
                  <a:pt x="2789989" y="1176051"/>
                </a:cubicBezTo>
                <a:close/>
                <a:moveTo>
                  <a:pt x="2999787" y="1176051"/>
                </a:moveTo>
                <a:cubicBezTo>
                  <a:pt x="2980845" y="1176051"/>
                  <a:pt x="2961904" y="1168851"/>
                  <a:pt x="2947492" y="1154451"/>
                </a:cubicBezTo>
                <a:cubicBezTo>
                  <a:pt x="2918668" y="1125651"/>
                  <a:pt x="2918668" y="1078748"/>
                  <a:pt x="2947492" y="1049948"/>
                </a:cubicBezTo>
                <a:cubicBezTo>
                  <a:pt x="2976316" y="1021148"/>
                  <a:pt x="3023258" y="1021148"/>
                  <a:pt x="3052082" y="1049948"/>
                </a:cubicBezTo>
                <a:cubicBezTo>
                  <a:pt x="3080906" y="1078748"/>
                  <a:pt x="3080906" y="1125651"/>
                  <a:pt x="3052082" y="1154451"/>
                </a:cubicBezTo>
                <a:cubicBezTo>
                  <a:pt x="3037670" y="1168851"/>
                  <a:pt x="3018728" y="1176051"/>
                  <a:pt x="2999787" y="1176051"/>
                </a:cubicBezTo>
                <a:close/>
                <a:moveTo>
                  <a:pt x="3209791" y="1176051"/>
                </a:moveTo>
                <a:cubicBezTo>
                  <a:pt x="3190849" y="1176051"/>
                  <a:pt x="3171908" y="1168851"/>
                  <a:pt x="3157496" y="1154451"/>
                </a:cubicBezTo>
                <a:cubicBezTo>
                  <a:pt x="3127848" y="1124828"/>
                  <a:pt x="3127848" y="1077925"/>
                  <a:pt x="3157496" y="1049948"/>
                </a:cubicBezTo>
                <a:cubicBezTo>
                  <a:pt x="3186320" y="1021148"/>
                  <a:pt x="3233262" y="1021148"/>
                  <a:pt x="3262086" y="1049948"/>
                </a:cubicBezTo>
                <a:cubicBezTo>
                  <a:pt x="3290910" y="1078748"/>
                  <a:pt x="3290910" y="1125651"/>
                  <a:pt x="3262086" y="1154451"/>
                </a:cubicBezTo>
                <a:cubicBezTo>
                  <a:pt x="3247674" y="1168851"/>
                  <a:pt x="3228733" y="1176051"/>
                  <a:pt x="3209791" y="1176051"/>
                </a:cubicBezTo>
                <a:close/>
                <a:moveTo>
                  <a:pt x="378853" y="1250519"/>
                </a:moveTo>
                <a:lnTo>
                  <a:pt x="349287" y="1238275"/>
                </a:lnTo>
                <a:lnTo>
                  <a:pt x="392248" y="1167609"/>
                </a:lnTo>
                <a:lnTo>
                  <a:pt x="410148" y="1175022"/>
                </a:lnTo>
                <a:cubicBezTo>
                  <a:pt x="427443" y="1192302"/>
                  <a:pt x="427443" y="1220279"/>
                  <a:pt x="410148" y="1237559"/>
                </a:cubicBezTo>
                <a:cubicBezTo>
                  <a:pt x="401501" y="1246199"/>
                  <a:pt x="390177" y="1250519"/>
                  <a:pt x="378853" y="1250519"/>
                </a:cubicBezTo>
                <a:close/>
                <a:moveTo>
                  <a:pt x="588858" y="1250519"/>
                </a:moveTo>
                <a:cubicBezTo>
                  <a:pt x="577534" y="1250519"/>
                  <a:pt x="566211" y="1246199"/>
                  <a:pt x="557563" y="1237559"/>
                </a:cubicBezTo>
                <a:cubicBezTo>
                  <a:pt x="540269" y="1220279"/>
                  <a:pt x="540269" y="1192302"/>
                  <a:pt x="557563" y="1175022"/>
                </a:cubicBezTo>
                <a:cubicBezTo>
                  <a:pt x="574858" y="1157742"/>
                  <a:pt x="602858" y="1157742"/>
                  <a:pt x="620153" y="1175022"/>
                </a:cubicBezTo>
                <a:cubicBezTo>
                  <a:pt x="637447" y="1192302"/>
                  <a:pt x="637447" y="1220279"/>
                  <a:pt x="620153" y="1237559"/>
                </a:cubicBezTo>
                <a:cubicBezTo>
                  <a:pt x="611506" y="1246199"/>
                  <a:pt x="600182" y="1250519"/>
                  <a:pt x="588858" y="1250519"/>
                </a:cubicBezTo>
                <a:close/>
                <a:moveTo>
                  <a:pt x="798862" y="1250519"/>
                </a:moveTo>
                <a:cubicBezTo>
                  <a:pt x="787538" y="1250519"/>
                  <a:pt x="776215" y="1246199"/>
                  <a:pt x="767567" y="1237559"/>
                </a:cubicBezTo>
                <a:cubicBezTo>
                  <a:pt x="750273" y="1220279"/>
                  <a:pt x="750273" y="1192302"/>
                  <a:pt x="767567" y="1175022"/>
                </a:cubicBezTo>
                <a:cubicBezTo>
                  <a:pt x="784862" y="1157742"/>
                  <a:pt x="812862" y="1157742"/>
                  <a:pt x="830157" y="1175022"/>
                </a:cubicBezTo>
                <a:cubicBezTo>
                  <a:pt x="847451" y="1192302"/>
                  <a:pt x="847451" y="1220279"/>
                  <a:pt x="830157" y="1237559"/>
                </a:cubicBezTo>
                <a:cubicBezTo>
                  <a:pt x="821510" y="1246199"/>
                  <a:pt x="810186" y="1250519"/>
                  <a:pt x="798862" y="1250519"/>
                </a:cubicBezTo>
                <a:close/>
                <a:moveTo>
                  <a:pt x="1008042" y="1250519"/>
                </a:moveTo>
                <a:cubicBezTo>
                  <a:pt x="996719" y="1250519"/>
                  <a:pt x="985395" y="1246199"/>
                  <a:pt x="976748" y="1237559"/>
                </a:cubicBezTo>
                <a:cubicBezTo>
                  <a:pt x="959453" y="1220279"/>
                  <a:pt x="959453" y="1192302"/>
                  <a:pt x="976748" y="1175022"/>
                </a:cubicBezTo>
                <a:cubicBezTo>
                  <a:pt x="994042" y="1157742"/>
                  <a:pt x="1022043" y="1157742"/>
                  <a:pt x="1039337" y="1175022"/>
                </a:cubicBezTo>
                <a:cubicBezTo>
                  <a:pt x="1056632" y="1192302"/>
                  <a:pt x="1056632" y="1220279"/>
                  <a:pt x="1039337" y="1237559"/>
                </a:cubicBezTo>
                <a:cubicBezTo>
                  <a:pt x="1030690" y="1246199"/>
                  <a:pt x="1019366" y="1250519"/>
                  <a:pt x="1008042" y="1250519"/>
                </a:cubicBezTo>
                <a:close/>
                <a:moveTo>
                  <a:pt x="1218046" y="1250519"/>
                </a:moveTo>
                <a:cubicBezTo>
                  <a:pt x="1206723" y="1250519"/>
                  <a:pt x="1195399" y="1246199"/>
                  <a:pt x="1186752" y="1237559"/>
                </a:cubicBezTo>
                <a:cubicBezTo>
                  <a:pt x="1169457" y="1220279"/>
                  <a:pt x="1169457" y="1192302"/>
                  <a:pt x="1186752" y="1175022"/>
                </a:cubicBezTo>
                <a:cubicBezTo>
                  <a:pt x="1204046" y="1157742"/>
                  <a:pt x="1232047" y="1157742"/>
                  <a:pt x="1249341" y="1175022"/>
                </a:cubicBezTo>
                <a:cubicBezTo>
                  <a:pt x="1266636" y="1192302"/>
                  <a:pt x="1266636" y="1220279"/>
                  <a:pt x="1249341" y="1237559"/>
                </a:cubicBezTo>
                <a:cubicBezTo>
                  <a:pt x="1240694" y="1246199"/>
                  <a:pt x="1229370" y="1250519"/>
                  <a:pt x="1218046" y="1250519"/>
                </a:cubicBezTo>
                <a:close/>
                <a:moveTo>
                  <a:pt x="1427227" y="1250519"/>
                </a:moveTo>
                <a:cubicBezTo>
                  <a:pt x="1415903" y="1250519"/>
                  <a:pt x="1404579" y="1246199"/>
                  <a:pt x="1395932" y="1237559"/>
                </a:cubicBezTo>
                <a:cubicBezTo>
                  <a:pt x="1378638" y="1220279"/>
                  <a:pt x="1378638" y="1192302"/>
                  <a:pt x="1395932" y="1175022"/>
                </a:cubicBezTo>
                <a:cubicBezTo>
                  <a:pt x="1413227" y="1157742"/>
                  <a:pt x="1441227" y="1157742"/>
                  <a:pt x="1458522" y="1175022"/>
                </a:cubicBezTo>
                <a:cubicBezTo>
                  <a:pt x="1475816" y="1192302"/>
                  <a:pt x="1475816" y="1220279"/>
                  <a:pt x="1458522" y="1237559"/>
                </a:cubicBezTo>
                <a:cubicBezTo>
                  <a:pt x="1449874" y="1246199"/>
                  <a:pt x="1438551" y="1250519"/>
                  <a:pt x="1427227" y="1250519"/>
                </a:cubicBezTo>
                <a:close/>
                <a:moveTo>
                  <a:pt x="1637231" y="1250519"/>
                </a:moveTo>
                <a:cubicBezTo>
                  <a:pt x="1625907" y="1250519"/>
                  <a:pt x="1614583" y="1246199"/>
                  <a:pt x="1605936" y="1237559"/>
                </a:cubicBezTo>
                <a:cubicBezTo>
                  <a:pt x="1588642" y="1220279"/>
                  <a:pt x="1588642" y="1192302"/>
                  <a:pt x="1605936" y="1175022"/>
                </a:cubicBezTo>
                <a:cubicBezTo>
                  <a:pt x="1623231" y="1157742"/>
                  <a:pt x="1651231" y="1157742"/>
                  <a:pt x="1668526" y="1175022"/>
                </a:cubicBezTo>
                <a:cubicBezTo>
                  <a:pt x="1685820" y="1192302"/>
                  <a:pt x="1685820" y="1220279"/>
                  <a:pt x="1668526" y="1237559"/>
                </a:cubicBezTo>
                <a:cubicBezTo>
                  <a:pt x="1659879" y="1246199"/>
                  <a:pt x="1648555" y="1250519"/>
                  <a:pt x="1637231" y="1250519"/>
                </a:cubicBezTo>
                <a:close/>
                <a:moveTo>
                  <a:pt x="3523973" y="1250519"/>
                </a:moveTo>
                <a:cubicBezTo>
                  <a:pt x="3512649" y="1250519"/>
                  <a:pt x="3501326" y="1246199"/>
                  <a:pt x="3492678" y="1237559"/>
                </a:cubicBezTo>
                <a:cubicBezTo>
                  <a:pt x="3475384" y="1220279"/>
                  <a:pt x="3475384" y="1192302"/>
                  <a:pt x="3492678" y="1175022"/>
                </a:cubicBezTo>
                <a:cubicBezTo>
                  <a:pt x="3509973" y="1157742"/>
                  <a:pt x="3537973" y="1157742"/>
                  <a:pt x="3555268" y="1175022"/>
                </a:cubicBezTo>
                <a:cubicBezTo>
                  <a:pt x="3572562" y="1192302"/>
                  <a:pt x="3572562" y="1220279"/>
                  <a:pt x="3555268" y="1237559"/>
                </a:cubicBezTo>
                <a:cubicBezTo>
                  <a:pt x="3546621" y="1246199"/>
                  <a:pt x="3535297" y="1250519"/>
                  <a:pt x="3523973" y="1250519"/>
                </a:cubicBezTo>
                <a:close/>
                <a:moveTo>
                  <a:pt x="3733154" y="1250519"/>
                </a:moveTo>
                <a:cubicBezTo>
                  <a:pt x="3721830" y="1250519"/>
                  <a:pt x="3710506" y="1246199"/>
                  <a:pt x="3701859" y="1237559"/>
                </a:cubicBezTo>
                <a:cubicBezTo>
                  <a:pt x="3684565" y="1220279"/>
                  <a:pt x="3684565" y="1192302"/>
                  <a:pt x="3701859" y="1175022"/>
                </a:cubicBezTo>
                <a:cubicBezTo>
                  <a:pt x="3719153" y="1157742"/>
                  <a:pt x="3747154" y="1157742"/>
                  <a:pt x="3764448" y="1175022"/>
                </a:cubicBezTo>
                <a:cubicBezTo>
                  <a:pt x="3781743" y="1192302"/>
                  <a:pt x="3781743" y="1220279"/>
                  <a:pt x="3764448" y="1237559"/>
                </a:cubicBezTo>
                <a:cubicBezTo>
                  <a:pt x="3755801" y="1246199"/>
                  <a:pt x="3744477" y="1250519"/>
                  <a:pt x="3733154" y="1250519"/>
                </a:cubicBezTo>
                <a:close/>
                <a:moveTo>
                  <a:pt x="3943158" y="1250519"/>
                </a:moveTo>
                <a:cubicBezTo>
                  <a:pt x="3931834" y="1250519"/>
                  <a:pt x="3920511" y="1246199"/>
                  <a:pt x="3911863" y="1237559"/>
                </a:cubicBezTo>
                <a:cubicBezTo>
                  <a:pt x="3894569" y="1220279"/>
                  <a:pt x="3894569" y="1192302"/>
                  <a:pt x="3911863" y="1175022"/>
                </a:cubicBezTo>
                <a:cubicBezTo>
                  <a:pt x="3929158" y="1157742"/>
                  <a:pt x="3957158" y="1157742"/>
                  <a:pt x="3974453" y="1175022"/>
                </a:cubicBezTo>
                <a:cubicBezTo>
                  <a:pt x="3991747" y="1192302"/>
                  <a:pt x="3991747" y="1220279"/>
                  <a:pt x="3974453" y="1237559"/>
                </a:cubicBezTo>
                <a:cubicBezTo>
                  <a:pt x="3965806" y="1246199"/>
                  <a:pt x="3954482" y="1250519"/>
                  <a:pt x="3943158" y="1250519"/>
                </a:cubicBezTo>
                <a:close/>
                <a:moveTo>
                  <a:pt x="4153162" y="1250519"/>
                </a:moveTo>
                <a:cubicBezTo>
                  <a:pt x="4141838" y="1250519"/>
                  <a:pt x="4130515" y="1246199"/>
                  <a:pt x="4121867" y="1237559"/>
                </a:cubicBezTo>
                <a:cubicBezTo>
                  <a:pt x="4104573" y="1220279"/>
                  <a:pt x="4104573" y="1192302"/>
                  <a:pt x="4121867" y="1175022"/>
                </a:cubicBezTo>
                <a:cubicBezTo>
                  <a:pt x="4139162" y="1157742"/>
                  <a:pt x="4167162" y="1157742"/>
                  <a:pt x="4184457" y="1175022"/>
                </a:cubicBezTo>
                <a:cubicBezTo>
                  <a:pt x="4201751" y="1192302"/>
                  <a:pt x="4201751" y="1220279"/>
                  <a:pt x="4184457" y="1237559"/>
                </a:cubicBezTo>
                <a:cubicBezTo>
                  <a:pt x="4175810" y="1246199"/>
                  <a:pt x="4164486" y="1250519"/>
                  <a:pt x="4153162" y="1250519"/>
                </a:cubicBezTo>
                <a:close/>
                <a:moveTo>
                  <a:pt x="4362343" y="1250519"/>
                </a:moveTo>
                <a:cubicBezTo>
                  <a:pt x="4351019" y="1250519"/>
                  <a:pt x="4339695" y="1246199"/>
                  <a:pt x="4331048" y="1237559"/>
                </a:cubicBezTo>
                <a:cubicBezTo>
                  <a:pt x="4313753" y="1220279"/>
                  <a:pt x="4313753" y="1192302"/>
                  <a:pt x="4331048" y="1175022"/>
                </a:cubicBezTo>
                <a:cubicBezTo>
                  <a:pt x="4348342" y="1157742"/>
                  <a:pt x="4376343" y="1157742"/>
                  <a:pt x="4393637" y="1175022"/>
                </a:cubicBezTo>
                <a:cubicBezTo>
                  <a:pt x="4410932" y="1192302"/>
                  <a:pt x="4410932" y="1220279"/>
                  <a:pt x="4393637" y="1237559"/>
                </a:cubicBezTo>
                <a:cubicBezTo>
                  <a:pt x="4384990" y="1246199"/>
                  <a:pt x="4373666" y="1250519"/>
                  <a:pt x="4362343" y="1250519"/>
                </a:cubicBezTo>
                <a:close/>
                <a:moveTo>
                  <a:pt x="4572347" y="1250519"/>
                </a:moveTo>
                <a:cubicBezTo>
                  <a:pt x="4561023" y="1250519"/>
                  <a:pt x="4549699" y="1246199"/>
                  <a:pt x="4541052" y="1237559"/>
                </a:cubicBezTo>
                <a:cubicBezTo>
                  <a:pt x="4523757" y="1220279"/>
                  <a:pt x="4523757" y="1192302"/>
                  <a:pt x="4541052" y="1175022"/>
                </a:cubicBezTo>
                <a:cubicBezTo>
                  <a:pt x="4558346" y="1157742"/>
                  <a:pt x="4586347" y="1157742"/>
                  <a:pt x="4603641" y="1175022"/>
                </a:cubicBezTo>
                <a:cubicBezTo>
                  <a:pt x="4620936" y="1192302"/>
                  <a:pt x="4620936" y="1220279"/>
                  <a:pt x="4603641" y="1237559"/>
                </a:cubicBezTo>
                <a:cubicBezTo>
                  <a:pt x="4594994" y="1246199"/>
                  <a:pt x="4583670" y="1250519"/>
                  <a:pt x="4572347" y="1250519"/>
                </a:cubicBezTo>
                <a:close/>
                <a:moveTo>
                  <a:pt x="4782351" y="1250519"/>
                </a:moveTo>
                <a:cubicBezTo>
                  <a:pt x="4771027" y="1250519"/>
                  <a:pt x="4759703" y="1246199"/>
                  <a:pt x="4751056" y="1237559"/>
                </a:cubicBezTo>
                <a:cubicBezTo>
                  <a:pt x="4733761" y="1220279"/>
                  <a:pt x="4733761" y="1192302"/>
                  <a:pt x="4751056" y="1175022"/>
                </a:cubicBezTo>
                <a:lnTo>
                  <a:pt x="4767125" y="1168368"/>
                </a:lnTo>
                <a:lnTo>
                  <a:pt x="4810081" y="1239035"/>
                </a:lnTo>
                <a:close/>
                <a:moveTo>
                  <a:pt x="1846823" y="1280553"/>
                </a:moveTo>
                <a:cubicBezTo>
                  <a:pt x="1827881" y="1280553"/>
                  <a:pt x="1808940" y="1273353"/>
                  <a:pt x="1794528" y="1258953"/>
                </a:cubicBezTo>
                <a:cubicBezTo>
                  <a:pt x="1765704" y="1230153"/>
                  <a:pt x="1765704" y="1183251"/>
                  <a:pt x="1794528" y="1154451"/>
                </a:cubicBezTo>
                <a:cubicBezTo>
                  <a:pt x="1823352" y="1125651"/>
                  <a:pt x="1870294" y="1125651"/>
                  <a:pt x="1899118" y="1154451"/>
                </a:cubicBezTo>
                <a:cubicBezTo>
                  <a:pt x="1927942" y="1183251"/>
                  <a:pt x="1927942" y="1230153"/>
                  <a:pt x="1899118" y="1258953"/>
                </a:cubicBezTo>
                <a:cubicBezTo>
                  <a:pt x="1884706" y="1273353"/>
                  <a:pt x="1865764" y="1280553"/>
                  <a:pt x="1846823" y="1280553"/>
                </a:cubicBezTo>
                <a:close/>
                <a:moveTo>
                  <a:pt x="2056210" y="1280553"/>
                </a:moveTo>
                <a:cubicBezTo>
                  <a:pt x="2037268" y="1280553"/>
                  <a:pt x="2018533" y="1273353"/>
                  <a:pt x="2004532" y="1258953"/>
                </a:cubicBezTo>
                <a:cubicBezTo>
                  <a:pt x="1975708" y="1230153"/>
                  <a:pt x="1975708" y="1183251"/>
                  <a:pt x="2004532" y="1154451"/>
                </a:cubicBezTo>
                <a:cubicBezTo>
                  <a:pt x="2033356" y="1125651"/>
                  <a:pt x="2080298" y="1125651"/>
                  <a:pt x="2109122" y="1154451"/>
                </a:cubicBezTo>
                <a:cubicBezTo>
                  <a:pt x="2137946" y="1183251"/>
                  <a:pt x="2137946" y="1230153"/>
                  <a:pt x="2109122" y="1258953"/>
                </a:cubicBezTo>
                <a:cubicBezTo>
                  <a:pt x="2094299" y="1273353"/>
                  <a:pt x="2075151" y="1280553"/>
                  <a:pt x="2056210" y="1280553"/>
                </a:cubicBezTo>
                <a:close/>
                <a:moveTo>
                  <a:pt x="2266008" y="1280553"/>
                </a:moveTo>
                <a:cubicBezTo>
                  <a:pt x="2247067" y="1280553"/>
                  <a:pt x="2228125" y="1273353"/>
                  <a:pt x="2213713" y="1258953"/>
                </a:cubicBezTo>
                <a:cubicBezTo>
                  <a:pt x="2184889" y="1230153"/>
                  <a:pt x="2184889" y="1183251"/>
                  <a:pt x="2213713" y="1154451"/>
                </a:cubicBezTo>
                <a:cubicBezTo>
                  <a:pt x="2242537" y="1125651"/>
                  <a:pt x="2289479" y="1125651"/>
                  <a:pt x="2318303" y="1154451"/>
                </a:cubicBezTo>
                <a:cubicBezTo>
                  <a:pt x="2347127" y="1183251"/>
                  <a:pt x="2347127" y="1230153"/>
                  <a:pt x="2318303" y="1258953"/>
                </a:cubicBezTo>
                <a:cubicBezTo>
                  <a:pt x="2303891" y="1273353"/>
                  <a:pt x="2284950" y="1280553"/>
                  <a:pt x="2266008" y="1280553"/>
                </a:cubicBezTo>
                <a:close/>
                <a:moveTo>
                  <a:pt x="2475188" y="1280553"/>
                </a:moveTo>
                <a:cubicBezTo>
                  <a:pt x="2456247" y="1280553"/>
                  <a:pt x="2437305" y="1273353"/>
                  <a:pt x="2422893" y="1258953"/>
                </a:cubicBezTo>
                <a:cubicBezTo>
                  <a:pt x="2394069" y="1230153"/>
                  <a:pt x="2394069" y="1183251"/>
                  <a:pt x="2422893" y="1154451"/>
                </a:cubicBezTo>
                <a:cubicBezTo>
                  <a:pt x="2451717" y="1125651"/>
                  <a:pt x="2498659" y="1125651"/>
                  <a:pt x="2527484" y="1154451"/>
                </a:cubicBezTo>
                <a:cubicBezTo>
                  <a:pt x="2556308" y="1183251"/>
                  <a:pt x="2556308" y="1230153"/>
                  <a:pt x="2527484" y="1258953"/>
                </a:cubicBezTo>
                <a:cubicBezTo>
                  <a:pt x="2513072" y="1273353"/>
                  <a:pt x="2494130" y="1280553"/>
                  <a:pt x="2475188" y="1280553"/>
                </a:cubicBezTo>
                <a:close/>
                <a:moveTo>
                  <a:pt x="2685192" y="1280553"/>
                </a:moveTo>
                <a:cubicBezTo>
                  <a:pt x="2666250" y="1280553"/>
                  <a:pt x="2647309" y="1273353"/>
                  <a:pt x="2632897" y="1258953"/>
                </a:cubicBezTo>
                <a:cubicBezTo>
                  <a:pt x="2604073" y="1230153"/>
                  <a:pt x="2604073" y="1183251"/>
                  <a:pt x="2632897" y="1154451"/>
                </a:cubicBezTo>
                <a:cubicBezTo>
                  <a:pt x="2661721" y="1125651"/>
                  <a:pt x="2708663" y="1125651"/>
                  <a:pt x="2737488" y="1154451"/>
                </a:cubicBezTo>
                <a:cubicBezTo>
                  <a:pt x="2766312" y="1183251"/>
                  <a:pt x="2766312" y="1230153"/>
                  <a:pt x="2737488" y="1258953"/>
                </a:cubicBezTo>
                <a:cubicBezTo>
                  <a:pt x="2723075" y="1273353"/>
                  <a:pt x="2704134" y="1280553"/>
                  <a:pt x="2685192" y="1280553"/>
                </a:cubicBezTo>
                <a:close/>
                <a:moveTo>
                  <a:pt x="2895196" y="1280553"/>
                </a:moveTo>
                <a:cubicBezTo>
                  <a:pt x="2876255" y="1280553"/>
                  <a:pt x="2857313" y="1273353"/>
                  <a:pt x="2842901" y="1258953"/>
                </a:cubicBezTo>
                <a:cubicBezTo>
                  <a:pt x="2814077" y="1230153"/>
                  <a:pt x="2814077" y="1183251"/>
                  <a:pt x="2842901" y="1154451"/>
                </a:cubicBezTo>
                <a:cubicBezTo>
                  <a:pt x="2871725" y="1125651"/>
                  <a:pt x="2918668" y="1125651"/>
                  <a:pt x="2947492" y="1154451"/>
                </a:cubicBezTo>
                <a:cubicBezTo>
                  <a:pt x="2976316" y="1183251"/>
                  <a:pt x="2976316" y="1230153"/>
                  <a:pt x="2947492" y="1258953"/>
                </a:cubicBezTo>
                <a:cubicBezTo>
                  <a:pt x="2933080" y="1273353"/>
                  <a:pt x="2914138" y="1280553"/>
                  <a:pt x="2895196" y="1280553"/>
                </a:cubicBezTo>
                <a:close/>
                <a:moveTo>
                  <a:pt x="3104377" y="1280553"/>
                </a:moveTo>
                <a:cubicBezTo>
                  <a:pt x="3085435" y="1280553"/>
                  <a:pt x="3066494" y="1273353"/>
                  <a:pt x="3052082" y="1258953"/>
                </a:cubicBezTo>
                <a:cubicBezTo>
                  <a:pt x="3023258" y="1230153"/>
                  <a:pt x="3023258" y="1183251"/>
                  <a:pt x="3052082" y="1154451"/>
                </a:cubicBezTo>
                <a:cubicBezTo>
                  <a:pt x="3080906" y="1125651"/>
                  <a:pt x="3127848" y="1125651"/>
                  <a:pt x="3156672" y="1154451"/>
                </a:cubicBezTo>
                <a:cubicBezTo>
                  <a:pt x="3185496" y="1183251"/>
                  <a:pt x="3185496" y="1230153"/>
                  <a:pt x="3156672" y="1258953"/>
                </a:cubicBezTo>
                <a:cubicBezTo>
                  <a:pt x="3142260" y="1273353"/>
                  <a:pt x="3123318" y="1280553"/>
                  <a:pt x="3104377" y="1280553"/>
                </a:cubicBezTo>
                <a:close/>
                <a:moveTo>
                  <a:pt x="3314381" y="1280553"/>
                </a:moveTo>
                <a:cubicBezTo>
                  <a:pt x="3295440" y="1280553"/>
                  <a:pt x="3276498" y="1273353"/>
                  <a:pt x="3262086" y="1258953"/>
                </a:cubicBezTo>
                <a:cubicBezTo>
                  <a:pt x="3233262" y="1230153"/>
                  <a:pt x="3233262" y="1183251"/>
                  <a:pt x="3262086" y="1154451"/>
                </a:cubicBezTo>
                <a:cubicBezTo>
                  <a:pt x="3290910" y="1125651"/>
                  <a:pt x="3337852" y="1125651"/>
                  <a:pt x="3366676" y="1154451"/>
                </a:cubicBezTo>
                <a:cubicBezTo>
                  <a:pt x="3395500" y="1183251"/>
                  <a:pt x="3395500" y="1230153"/>
                  <a:pt x="3366676" y="1258953"/>
                </a:cubicBezTo>
                <a:cubicBezTo>
                  <a:pt x="3352264" y="1273353"/>
                  <a:pt x="3333323" y="1280553"/>
                  <a:pt x="3314381" y="1280553"/>
                </a:cubicBezTo>
                <a:close/>
                <a:moveTo>
                  <a:pt x="1741409" y="1340828"/>
                </a:moveTo>
                <a:cubicBezTo>
                  <a:pt x="1733792" y="1340828"/>
                  <a:pt x="1726174" y="1337948"/>
                  <a:pt x="1720409" y="1332188"/>
                </a:cubicBezTo>
                <a:cubicBezTo>
                  <a:pt x="1708879" y="1320668"/>
                  <a:pt x="1708879" y="1301742"/>
                  <a:pt x="1720409" y="1290222"/>
                </a:cubicBezTo>
                <a:cubicBezTo>
                  <a:pt x="1731939" y="1278702"/>
                  <a:pt x="1750880" y="1278702"/>
                  <a:pt x="1762410" y="1290222"/>
                </a:cubicBezTo>
                <a:cubicBezTo>
                  <a:pt x="1773939" y="1301742"/>
                  <a:pt x="1773939" y="1320668"/>
                  <a:pt x="1762410" y="1332188"/>
                </a:cubicBezTo>
                <a:cubicBezTo>
                  <a:pt x="1756645" y="1337948"/>
                  <a:pt x="1749027" y="1340828"/>
                  <a:pt x="1741409" y="1340828"/>
                </a:cubicBezTo>
                <a:close/>
                <a:moveTo>
                  <a:pt x="2580602" y="1340828"/>
                </a:moveTo>
                <a:cubicBezTo>
                  <a:pt x="2572984" y="1340828"/>
                  <a:pt x="2565367" y="1337948"/>
                  <a:pt x="2559602" y="1332188"/>
                </a:cubicBezTo>
                <a:cubicBezTo>
                  <a:pt x="2548072" y="1320668"/>
                  <a:pt x="2548072" y="1301742"/>
                  <a:pt x="2559602" y="1290222"/>
                </a:cubicBezTo>
                <a:cubicBezTo>
                  <a:pt x="2571131" y="1278702"/>
                  <a:pt x="2590073" y="1278702"/>
                  <a:pt x="2601603" y="1290222"/>
                </a:cubicBezTo>
                <a:cubicBezTo>
                  <a:pt x="2613132" y="1301742"/>
                  <a:pt x="2613132" y="1320668"/>
                  <a:pt x="2601603" y="1332188"/>
                </a:cubicBezTo>
                <a:cubicBezTo>
                  <a:pt x="2595838" y="1337948"/>
                  <a:pt x="2588220" y="1340828"/>
                  <a:pt x="2580602" y="1340828"/>
                </a:cubicBezTo>
                <a:close/>
                <a:moveTo>
                  <a:pt x="4875107" y="1350122"/>
                </a:moveTo>
                <a:lnTo>
                  <a:pt x="4855646" y="1342062"/>
                </a:lnTo>
                <a:cubicBezTo>
                  <a:pt x="4846999" y="1333422"/>
                  <a:pt x="4842675" y="1322108"/>
                  <a:pt x="4842675" y="1310794"/>
                </a:cubicBezTo>
                <a:lnTo>
                  <a:pt x="4847147" y="1300013"/>
                </a:lnTo>
                <a:lnTo>
                  <a:pt x="4865540" y="1330272"/>
                </a:lnTo>
                <a:close/>
                <a:moveTo>
                  <a:pt x="283214" y="1351315"/>
                </a:moveTo>
                <a:lnTo>
                  <a:pt x="293358" y="1330272"/>
                </a:lnTo>
                <a:lnTo>
                  <a:pt x="313123" y="1297761"/>
                </a:lnTo>
                <a:lnTo>
                  <a:pt x="318529" y="1310794"/>
                </a:lnTo>
                <a:cubicBezTo>
                  <a:pt x="318529" y="1322108"/>
                  <a:pt x="314206" y="1333422"/>
                  <a:pt x="305558" y="1342062"/>
                </a:cubicBezTo>
                <a:close/>
                <a:moveTo>
                  <a:pt x="484267" y="1355022"/>
                </a:moveTo>
                <a:cubicBezTo>
                  <a:pt x="472944" y="1355022"/>
                  <a:pt x="461620" y="1350702"/>
                  <a:pt x="452973" y="1342062"/>
                </a:cubicBezTo>
                <a:cubicBezTo>
                  <a:pt x="435678" y="1324782"/>
                  <a:pt x="435678" y="1296805"/>
                  <a:pt x="452973" y="1279525"/>
                </a:cubicBezTo>
                <a:cubicBezTo>
                  <a:pt x="470267" y="1262245"/>
                  <a:pt x="498268" y="1262245"/>
                  <a:pt x="515562" y="1279525"/>
                </a:cubicBezTo>
                <a:cubicBezTo>
                  <a:pt x="532857" y="1296805"/>
                  <a:pt x="532857" y="1325605"/>
                  <a:pt x="515562" y="1342062"/>
                </a:cubicBezTo>
                <a:cubicBezTo>
                  <a:pt x="506915" y="1350702"/>
                  <a:pt x="495591" y="1355022"/>
                  <a:pt x="484267" y="1355022"/>
                </a:cubicBezTo>
                <a:close/>
                <a:moveTo>
                  <a:pt x="693448" y="1355022"/>
                </a:moveTo>
                <a:cubicBezTo>
                  <a:pt x="682124" y="1355022"/>
                  <a:pt x="670801" y="1350702"/>
                  <a:pt x="662153" y="1342062"/>
                </a:cubicBezTo>
                <a:cubicBezTo>
                  <a:pt x="644859" y="1324782"/>
                  <a:pt x="644859" y="1296805"/>
                  <a:pt x="662153" y="1279525"/>
                </a:cubicBezTo>
                <a:cubicBezTo>
                  <a:pt x="679448" y="1262245"/>
                  <a:pt x="707448" y="1262245"/>
                  <a:pt x="724743" y="1279525"/>
                </a:cubicBezTo>
                <a:cubicBezTo>
                  <a:pt x="742037" y="1296805"/>
                  <a:pt x="742037" y="1324782"/>
                  <a:pt x="724743" y="1342062"/>
                </a:cubicBezTo>
                <a:cubicBezTo>
                  <a:pt x="716095" y="1350702"/>
                  <a:pt x="704772" y="1355022"/>
                  <a:pt x="693448" y="1355022"/>
                </a:cubicBezTo>
                <a:close/>
                <a:moveTo>
                  <a:pt x="903452" y="1355022"/>
                </a:moveTo>
                <a:cubicBezTo>
                  <a:pt x="892128" y="1355022"/>
                  <a:pt x="880804" y="1350702"/>
                  <a:pt x="872157" y="1342062"/>
                </a:cubicBezTo>
                <a:cubicBezTo>
                  <a:pt x="854863" y="1324782"/>
                  <a:pt x="854863" y="1296805"/>
                  <a:pt x="872157" y="1279525"/>
                </a:cubicBezTo>
                <a:cubicBezTo>
                  <a:pt x="889452" y="1262245"/>
                  <a:pt x="917452" y="1262245"/>
                  <a:pt x="934747" y="1279525"/>
                </a:cubicBezTo>
                <a:cubicBezTo>
                  <a:pt x="952041" y="1296805"/>
                  <a:pt x="952041" y="1325605"/>
                  <a:pt x="934747" y="1342062"/>
                </a:cubicBezTo>
                <a:cubicBezTo>
                  <a:pt x="926099" y="1350702"/>
                  <a:pt x="914776" y="1355022"/>
                  <a:pt x="903452" y="1355022"/>
                </a:cubicBezTo>
                <a:close/>
                <a:moveTo>
                  <a:pt x="1112632" y="1355022"/>
                </a:moveTo>
                <a:cubicBezTo>
                  <a:pt x="1101309" y="1355022"/>
                  <a:pt x="1089985" y="1350702"/>
                  <a:pt x="1081338" y="1342062"/>
                </a:cubicBezTo>
                <a:cubicBezTo>
                  <a:pt x="1064043" y="1324782"/>
                  <a:pt x="1064043" y="1296805"/>
                  <a:pt x="1081338" y="1279525"/>
                </a:cubicBezTo>
                <a:cubicBezTo>
                  <a:pt x="1098632" y="1262245"/>
                  <a:pt x="1126633" y="1262245"/>
                  <a:pt x="1143927" y="1279525"/>
                </a:cubicBezTo>
                <a:cubicBezTo>
                  <a:pt x="1161222" y="1296805"/>
                  <a:pt x="1161222" y="1325605"/>
                  <a:pt x="1143927" y="1342062"/>
                </a:cubicBezTo>
                <a:cubicBezTo>
                  <a:pt x="1135280" y="1350702"/>
                  <a:pt x="1123956" y="1355022"/>
                  <a:pt x="1112632" y="1355022"/>
                </a:cubicBezTo>
                <a:close/>
                <a:moveTo>
                  <a:pt x="1322636" y="1355022"/>
                </a:moveTo>
                <a:cubicBezTo>
                  <a:pt x="1311313" y="1355022"/>
                  <a:pt x="1299989" y="1350702"/>
                  <a:pt x="1291342" y="1342062"/>
                </a:cubicBezTo>
                <a:cubicBezTo>
                  <a:pt x="1274047" y="1324782"/>
                  <a:pt x="1274047" y="1296805"/>
                  <a:pt x="1291342" y="1279525"/>
                </a:cubicBezTo>
                <a:cubicBezTo>
                  <a:pt x="1308636" y="1262245"/>
                  <a:pt x="1336637" y="1262245"/>
                  <a:pt x="1353931" y="1279525"/>
                </a:cubicBezTo>
                <a:cubicBezTo>
                  <a:pt x="1371226" y="1296805"/>
                  <a:pt x="1371226" y="1325605"/>
                  <a:pt x="1353931" y="1342062"/>
                </a:cubicBezTo>
                <a:cubicBezTo>
                  <a:pt x="1345284" y="1350702"/>
                  <a:pt x="1333960" y="1355022"/>
                  <a:pt x="1322636" y="1355022"/>
                </a:cubicBezTo>
                <a:close/>
                <a:moveTo>
                  <a:pt x="1532640" y="1355022"/>
                </a:moveTo>
                <a:cubicBezTo>
                  <a:pt x="1521317" y="1355022"/>
                  <a:pt x="1509993" y="1350702"/>
                  <a:pt x="1501346" y="1342062"/>
                </a:cubicBezTo>
                <a:cubicBezTo>
                  <a:pt x="1484052" y="1324782"/>
                  <a:pt x="1484052" y="1296805"/>
                  <a:pt x="1501346" y="1279525"/>
                </a:cubicBezTo>
                <a:cubicBezTo>
                  <a:pt x="1518640" y="1262245"/>
                  <a:pt x="1546641" y="1262245"/>
                  <a:pt x="1563935" y="1279525"/>
                </a:cubicBezTo>
                <a:cubicBezTo>
                  <a:pt x="1581230" y="1296805"/>
                  <a:pt x="1581230" y="1325605"/>
                  <a:pt x="1563935" y="1342062"/>
                </a:cubicBezTo>
                <a:cubicBezTo>
                  <a:pt x="1555288" y="1350702"/>
                  <a:pt x="1543964" y="1355022"/>
                  <a:pt x="1532640" y="1355022"/>
                </a:cubicBezTo>
                <a:close/>
                <a:moveTo>
                  <a:pt x="4467756" y="1355022"/>
                </a:moveTo>
                <a:cubicBezTo>
                  <a:pt x="4456432" y="1355022"/>
                  <a:pt x="4445109" y="1350702"/>
                  <a:pt x="4436461" y="1342062"/>
                </a:cubicBezTo>
                <a:cubicBezTo>
                  <a:pt x="4419167" y="1324782"/>
                  <a:pt x="4419167" y="1296805"/>
                  <a:pt x="4436461" y="1279525"/>
                </a:cubicBezTo>
                <a:cubicBezTo>
                  <a:pt x="4453756" y="1262245"/>
                  <a:pt x="4481756" y="1262245"/>
                  <a:pt x="4499051" y="1279525"/>
                </a:cubicBezTo>
                <a:cubicBezTo>
                  <a:pt x="4516345" y="1296805"/>
                  <a:pt x="4516345" y="1324782"/>
                  <a:pt x="4499051" y="1342062"/>
                </a:cubicBezTo>
                <a:cubicBezTo>
                  <a:pt x="4490404" y="1350702"/>
                  <a:pt x="4479080" y="1355022"/>
                  <a:pt x="4467756" y="1355022"/>
                </a:cubicBezTo>
                <a:close/>
                <a:moveTo>
                  <a:pt x="4676937" y="1355022"/>
                </a:moveTo>
                <a:cubicBezTo>
                  <a:pt x="4665613" y="1355022"/>
                  <a:pt x="4654289" y="1350702"/>
                  <a:pt x="4645642" y="1342062"/>
                </a:cubicBezTo>
                <a:cubicBezTo>
                  <a:pt x="4628347" y="1324782"/>
                  <a:pt x="4628347" y="1296805"/>
                  <a:pt x="4645642" y="1279525"/>
                </a:cubicBezTo>
                <a:cubicBezTo>
                  <a:pt x="4662936" y="1262245"/>
                  <a:pt x="4690937" y="1262245"/>
                  <a:pt x="4708231" y="1279525"/>
                </a:cubicBezTo>
                <a:cubicBezTo>
                  <a:pt x="4725526" y="1296805"/>
                  <a:pt x="4725526" y="1324782"/>
                  <a:pt x="4708231" y="1342062"/>
                </a:cubicBezTo>
                <a:cubicBezTo>
                  <a:pt x="4699584" y="1350702"/>
                  <a:pt x="4688260" y="1355022"/>
                  <a:pt x="4676937" y="1355022"/>
                </a:cubicBezTo>
                <a:close/>
                <a:moveTo>
                  <a:pt x="3628564" y="1355845"/>
                </a:moveTo>
                <a:cubicBezTo>
                  <a:pt x="3617240" y="1355845"/>
                  <a:pt x="3605916" y="1351525"/>
                  <a:pt x="3597269" y="1342885"/>
                </a:cubicBezTo>
                <a:cubicBezTo>
                  <a:pt x="3579974" y="1325605"/>
                  <a:pt x="3579974" y="1296805"/>
                  <a:pt x="3597269" y="1280348"/>
                </a:cubicBezTo>
                <a:cubicBezTo>
                  <a:pt x="3614563" y="1263068"/>
                  <a:pt x="3642564" y="1263068"/>
                  <a:pt x="3659858" y="1280348"/>
                </a:cubicBezTo>
                <a:cubicBezTo>
                  <a:pt x="3677152" y="1297628"/>
                  <a:pt x="3677152" y="1325605"/>
                  <a:pt x="3659858" y="1342885"/>
                </a:cubicBezTo>
                <a:cubicBezTo>
                  <a:pt x="3651211" y="1351525"/>
                  <a:pt x="3639887" y="1355845"/>
                  <a:pt x="3628564" y="1355845"/>
                </a:cubicBezTo>
                <a:close/>
                <a:moveTo>
                  <a:pt x="3838568" y="1355845"/>
                </a:moveTo>
                <a:cubicBezTo>
                  <a:pt x="3827244" y="1355845"/>
                  <a:pt x="3815920" y="1351525"/>
                  <a:pt x="3807273" y="1342885"/>
                </a:cubicBezTo>
                <a:cubicBezTo>
                  <a:pt x="3789978" y="1325605"/>
                  <a:pt x="3789978" y="1296805"/>
                  <a:pt x="3807273" y="1280348"/>
                </a:cubicBezTo>
                <a:cubicBezTo>
                  <a:pt x="3824567" y="1263068"/>
                  <a:pt x="3852568" y="1263068"/>
                  <a:pt x="3869862" y="1280348"/>
                </a:cubicBezTo>
                <a:cubicBezTo>
                  <a:pt x="3887157" y="1297628"/>
                  <a:pt x="3887157" y="1325605"/>
                  <a:pt x="3869862" y="1342885"/>
                </a:cubicBezTo>
                <a:cubicBezTo>
                  <a:pt x="3861215" y="1351525"/>
                  <a:pt x="3849891" y="1355845"/>
                  <a:pt x="3838568" y="1355845"/>
                </a:cubicBezTo>
                <a:close/>
                <a:moveTo>
                  <a:pt x="4047748" y="1355845"/>
                </a:moveTo>
                <a:cubicBezTo>
                  <a:pt x="4036424" y="1355845"/>
                  <a:pt x="4025101" y="1351525"/>
                  <a:pt x="4016453" y="1342885"/>
                </a:cubicBezTo>
                <a:cubicBezTo>
                  <a:pt x="3999159" y="1325605"/>
                  <a:pt x="3999159" y="1296805"/>
                  <a:pt x="4016453" y="1280348"/>
                </a:cubicBezTo>
                <a:cubicBezTo>
                  <a:pt x="4033748" y="1263068"/>
                  <a:pt x="4061748" y="1263068"/>
                  <a:pt x="4079043" y="1280348"/>
                </a:cubicBezTo>
                <a:cubicBezTo>
                  <a:pt x="4096337" y="1297628"/>
                  <a:pt x="4096337" y="1325605"/>
                  <a:pt x="4079043" y="1342885"/>
                </a:cubicBezTo>
                <a:cubicBezTo>
                  <a:pt x="4070396" y="1351525"/>
                  <a:pt x="4059072" y="1355845"/>
                  <a:pt x="4047748" y="1355845"/>
                </a:cubicBezTo>
                <a:close/>
                <a:moveTo>
                  <a:pt x="3419383" y="1370039"/>
                </a:moveTo>
                <a:cubicBezTo>
                  <a:pt x="3404147" y="1370039"/>
                  <a:pt x="3388912" y="1364279"/>
                  <a:pt x="3377382" y="1352759"/>
                </a:cubicBezTo>
                <a:cubicBezTo>
                  <a:pt x="3354323" y="1329719"/>
                  <a:pt x="3354323" y="1292691"/>
                  <a:pt x="3377382" y="1268828"/>
                </a:cubicBezTo>
                <a:cubicBezTo>
                  <a:pt x="3400441" y="1245788"/>
                  <a:pt x="3438324" y="1245788"/>
                  <a:pt x="3461384" y="1268828"/>
                </a:cubicBezTo>
                <a:cubicBezTo>
                  <a:pt x="3484443" y="1291868"/>
                  <a:pt x="3484443" y="1329719"/>
                  <a:pt x="3461384" y="1352759"/>
                </a:cubicBezTo>
                <a:cubicBezTo>
                  <a:pt x="3449854" y="1364279"/>
                  <a:pt x="3434618" y="1370039"/>
                  <a:pt x="3419383" y="1370039"/>
                </a:cubicBezTo>
                <a:close/>
                <a:moveTo>
                  <a:pt x="1951413" y="1385056"/>
                </a:moveTo>
                <a:cubicBezTo>
                  <a:pt x="1932472" y="1385056"/>
                  <a:pt x="1913530" y="1377856"/>
                  <a:pt x="1899118" y="1363456"/>
                </a:cubicBezTo>
                <a:cubicBezTo>
                  <a:pt x="1870294" y="1334656"/>
                  <a:pt x="1870294" y="1287753"/>
                  <a:pt x="1899118" y="1258953"/>
                </a:cubicBezTo>
                <a:cubicBezTo>
                  <a:pt x="1927942" y="1230153"/>
                  <a:pt x="1974885" y="1230153"/>
                  <a:pt x="2003709" y="1258953"/>
                </a:cubicBezTo>
                <a:cubicBezTo>
                  <a:pt x="2032533" y="1287753"/>
                  <a:pt x="2032533" y="1334656"/>
                  <a:pt x="2003709" y="1363456"/>
                </a:cubicBezTo>
                <a:cubicBezTo>
                  <a:pt x="1989297" y="1377856"/>
                  <a:pt x="1970355" y="1385056"/>
                  <a:pt x="1951413" y="1385056"/>
                </a:cubicBezTo>
                <a:close/>
                <a:moveTo>
                  <a:pt x="2161418" y="1385056"/>
                </a:moveTo>
                <a:cubicBezTo>
                  <a:pt x="2142476" y="1385056"/>
                  <a:pt x="2123534" y="1377856"/>
                  <a:pt x="2109122" y="1363456"/>
                </a:cubicBezTo>
                <a:cubicBezTo>
                  <a:pt x="2080298" y="1334656"/>
                  <a:pt x="2080298" y="1287753"/>
                  <a:pt x="2109122" y="1258953"/>
                </a:cubicBezTo>
                <a:cubicBezTo>
                  <a:pt x="2137946" y="1230153"/>
                  <a:pt x="2184889" y="1230153"/>
                  <a:pt x="2213713" y="1258953"/>
                </a:cubicBezTo>
                <a:cubicBezTo>
                  <a:pt x="2242537" y="1287753"/>
                  <a:pt x="2242537" y="1334656"/>
                  <a:pt x="2213713" y="1363456"/>
                </a:cubicBezTo>
                <a:cubicBezTo>
                  <a:pt x="2199301" y="1377856"/>
                  <a:pt x="2180359" y="1385056"/>
                  <a:pt x="2161418" y="1385056"/>
                </a:cubicBezTo>
                <a:close/>
                <a:moveTo>
                  <a:pt x="2370598" y="1385056"/>
                </a:moveTo>
                <a:cubicBezTo>
                  <a:pt x="2351656" y="1385056"/>
                  <a:pt x="2332715" y="1377856"/>
                  <a:pt x="2318303" y="1363456"/>
                </a:cubicBezTo>
                <a:cubicBezTo>
                  <a:pt x="2289479" y="1334656"/>
                  <a:pt x="2289479" y="1287753"/>
                  <a:pt x="2318303" y="1258953"/>
                </a:cubicBezTo>
                <a:cubicBezTo>
                  <a:pt x="2347127" y="1230153"/>
                  <a:pt x="2394069" y="1230153"/>
                  <a:pt x="2422893" y="1258953"/>
                </a:cubicBezTo>
                <a:cubicBezTo>
                  <a:pt x="2451717" y="1287753"/>
                  <a:pt x="2451717" y="1334656"/>
                  <a:pt x="2422893" y="1363456"/>
                </a:cubicBezTo>
                <a:cubicBezTo>
                  <a:pt x="2408481" y="1377856"/>
                  <a:pt x="2389539" y="1385056"/>
                  <a:pt x="2370598" y="1385056"/>
                </a:cubicBezTo>
                <a:close/>
                <a:moveTo>
                  <a:pt x="2790606" y="1385056"/>
                </a:moveTo>
                <a:cubicBezTo>
                  <a:pt x="2771664" y="1385056"/>
                  <a:pt x="2752723" y="1377856"/>
                  <a:pt x="2738311" y="1363456"/>
                </a:cubicBezTo>
                <a:cubicBezTo>
                  <a:pt x="2709487" y="1334656"/>
                  <a:pt x="2709487" y="1287753"/>
                  <a:pt x="2738311" y="1258953"/>
                </a:cubicBezTo>
                <a:cubicBezTo>
                  <a:pt x="2767135" y="1230153"/>
                  <a:pt x="2814077" y="1230153"/>
                  <a:pt x="2842901" y="1258953"/>
                </a:cubicBezTo>
                <a:cubicBezTo>
                  <a:pt x="2871725" y="1287753"/>
                  <a:pt x="2871725" y="1334656"/>
                  <a:pt x="2842901" y="1363456"/>
                </a:cubicBezTo>
                <a:cubicBezTo>
                  <a:pt x="2828489" y="1377856"/>
                  <a:pt x="2809547" y="1385056"/>
                  <a:pt x="2790606" y="1385056"/>
                </a:cubicBezTo>
                <a:close/>
                <a:moveTo>
                  <a:pt x="2999787" y="1385056"/>
                </a:moveTo>
                <a:cubicBezTo>
                  <a:pt x="2980845" y="1385056"/>
                  <a:pt x="2961904" y="1377856"/>
                  <a:pt x="2947492" y="1363456"/>
                </a:cubicBezTo>
                <a:cubicBezTo>
                  <a:pt x="2918668" y="1334656"/>
                  <a:pt x="2918668" y="1287753"/>
                  <a:pt x="2947492" y="1258953"/>
                </a:cubicBezTo>
                <a:cubicBezTo>
                  <a:pt x="2976316" y="1230153"/>
                  <a:pt x="3023258" y="1230153"/>
                  <a:pt x="3052082" y="1258953"/>
                </a:cubicBezTo>
                <a:cubicBezTo>
                  <a:pt x="3080906" y="1287753"/>
                  <a:pt x="3080906" y="1334656"/>
                  <a:pt x="3052082" y="1363456"/>
                </a:cubicBezTo>
                <a:cubicBezTo>
                  <a:pt x="3037670" y="1377856"/>
                  <a:pt x="3018728" y="1385056"/>
                  <a:pt x="2999787" y="1385056"/>
                </a:cubicBezTo>
                <a:close/>
                <a:moveTo>
                  <a:pt x="3209791" y="1385056"/>
                </a:moveTo>
                <a:cubicBezTo>
                  <a:pt x="3190849" y="1385056"/>
                  <a:pt x="3171908" y="1377856"/>
                  <a:pt x="3157496" y="1363456"/>
                </a:cubicBezTo>
                <a:cubicBezTo>
                  <a:pt x="3128672" y="1334656"/>
                  <a:pt x="3128672" y="1287753"/>
                  <a:pt x="3157496" y="1258953"/>
                </a:cubicBezTo>
                <a:cubicBezTo>
                  <a:pt x="3186320" y="1230153"/>
                  <a:pt x="3233262" y="1230153"/>
                  <a:pt x="3262086" y="1258953"/>
                </a:cubicBezTo>
                <a:cubicBezTo>
                  <a:pt x="3290910" y="1287753"/>
                  <a:pt x="3290910" y="1334656"/>
                  <a:pt x="3262086" y="1363456"/>
                </a:cubicBezTo>
                <a:cubicBezTo>
                  <a:pt x="3247674" y="1377856"/>
                  <a:pt x="3228733" y="1385056"/>
                  <a:pt x="3209791" y="1385056"/>
                </a:cubicBezTo>
                <a:close/>
                <a:moveTo>
                  <a:pt x="4258164" y="1385056"/>
                </a:moveTo>
                <a:cubicBezTo>
                  <a:pt x="4239223" y="1385056"/>
                  <a:pt x="4220281" y="1377856"/>
                  <a:pt x="4205869" y="1363456"/>
                </a:cubicBezTo>
                <a:cubicBezTo>
                  <a:pt x="4177045" y="1334656"/>
                  <a:pt x="4177045" y="1287753"/>
                  <a:pt x="4205869" y="1258953"/>
                </a:cubicBezTo>
                <a:cubicBezTo>
                  <a:pt x="4234693" y="1230153"/>
                  <a:pt x="4281635" y="1230153"/>
                  <a:pt x="4310459" y="1258953"/>
                </a:cubicBezTo>
                <a:cubicBezTo>
                  <a:pt x="4339283" y="1287753"/>
                  <a:pt x="4339283" y="1334656"/>
                  <a:pt x="4310459" y="1363456"/>
                </a:cubicBezTo>
                <a:cubicBezTo>
                  <a:pt x="4296047" y="1377856"/>
                  <a:pt x="4277106" y="1385056"/>
                  <a:pt x="4258164" y="1385056"/>
                </a:cubicBezTo>
                <a:close/>
                <a:moveTo>
                  <a:pt x="1636819" y="1445330"/>
                </a:moveTo>
                <a:cubicBezTo>
                  <a:pt x="1629201" y="1445330"/>
                  <a:pt x="1621583" y="1442451"/>
                  <a:pt x="1615819" y="1436691"/>
                </a:cubicBezTo>
                <a:cubicBezTo>
                  <a:pt x="1604289" y="1425170"/>
                  <a:pt x="1604289" y="1406245"/>
                  <a:pt x="1615819" y="1394725"/>
                </a:cubicBezTo>
                <a:cubicBezTo>
                  <a:pt x="1627348" y="1383205"/>
                  <a:pt x="1646290" y="1383205"/>
                  <a:pt x="1657820" y="1394725"/>
                </a:cubicBezTo>
                <a:cubicBezTo>
                  <a:pt x="1669349" y="1406245"/>
                  <a:pt x="1669349" y="1425170"/>
                  <a:pt x="1657820" y="1436691"/>
                </a:cubicBezTo>
                <a:cubicBezTo>
                  <a:pt x="1652055" y="1442451"/>
                  <a:pt x="1644437" y="1445330"/>
                  <a:pt x="1636819" y="1445330"/>
                </a:cubicBezTo>
                <a:close/>
                <a:moveTo>
                  <a:pt x="1846823" y="1445330"/>
                </a:moveTo>
                <a:cubicBezTo>
                  <a:pt x="1839205" y="1445330"/>
                  <a:pt x="1831587" y="1442451"/>
                  <a:pt x="1825823" y="1436691"/>
                </a:cubicBezTo>
                <a:cubicBezTo>
                  <a:pt x="1814293" y="1425170"/>
                  <a:pt x="1814293" y="1406245"/>
                  <a:pt x="1825823" y="1394725"/>
                </a:cubicBezTo>
                <a:cubicBezTo>
                  <a:pt x="1837352" y="1383205"/>
                  <a:pt x="1856294" y="1383205"/>
                  <a:pt x="1867824" y="1394725"/>
                </a:cubicBezTo>
                <a:cubicBezTo>
                  <a:pt x="1879353" y="1406245"/>
                  <a:pt x="1879353" y="1425170"/>
                  <a:pt x="1867824" y="1436691"/>
                </a:cubicBezTo>
                <a:cubicBezTo>
                  <a:pt x="1862059" y="1442451"/>
                  <a:pt x="1854441" y="1445330"/>
                  <a:pt x="1846823" y="1445330"/>
                </a:cubicBezTo>
                <a:close/>
                <a:moveTo>
                  <a:pt x="2475703" y="1445330"/>
                </a:moveTo>
                <a:cubicBezTo>
                  <a:pt x="2468188" y="1445330"/>
                  <a:pt x="2460776" y="1442451"/>
                  <a:pt x="2455011" y="1436691"/>
                </a:cubicBezTo>
                <a:cubicBezTo>
                  <a:pt x="2443482" y="1425170"/>
                  <a:pt x="2443482" y="1406245"/>
                  <a:pt x="2455011" y="1394725"/>
                </a:cubicBezTo>
                <a:cubicBezTo>
                  <a:pt x="2466541" y="1383205"/>
                  <a:pt x="2485483" y="1383205"/>
                  <a:pt x="2497012" y="1394725"/>
                </a:cubicBezTo>
                <a:cubicBezTo>
                  <a:pt x="2508542" y="1406245"/>
                  <a:pt x="2508542" y="1425170"/>
                  <a:pt x="2497012" y="1436691"/>
                </a:cubicBezTo>
                <a:cubicBezTo>
                  <a:pt x="2490835" y="1442451"/>
                  <a:pt x="2483218" y="1445330"/>
                  <a:pt x="2475703" y="1445330"/>
                </a:cubicBezTo>
                <a:close/>
                <a:moveTo>
                  <a:pt x="2685192" y="1445330"/>
                </a:moveTo>
                <a:cubicBezTo>
                  <a:pt x="2677575" y="1445330"/>
                  <a:pt x="2669957" y="1442451"/>
                  <a:pt x="2664192" y="1436691"/>
                </a:cubicBezTo>
                <a:cubicBezTo>
                  <a:pt x="2652662" y="1425170"/>
                  <a:pt x="2652662" y="1406245"/>
                  <a:pt x="2664192" y="1394725"/>
                </a:cubicBezTo>
                <a:cubicBezTo>
                  <a:pt x="2675722" y="1383205"/>
                  <a:pt x="2694663" y="1383205"/>
                  <a:pt x="2706193" y="1394725"/>
                </a:cubicBezTo>
                <a:cubicBezTo>
                  <a:pt x="2717722" y="1406245"/>
                  <a:pt x="2717722" y="1425170"/>
                  <a:pt x="2706193" y="1436691"/>
                </a:cubicBezTo>
                <a:cubicBezTo>
                  <a:pt x="2700428" y="1442451"/>
                  <a:pt x="2692810" y="1445330"/>
                  <a:pt x="2685192" y="1445330"/>
                </a:cubicBezTo>
                <a:close/>
                <a:moveTo>
                  <a:pt x="378853" y="1460348"/>
                </a:moveTo>
                <a:cubicBezTo>
                  <a:pt x="367530" y="1460348"/>
                  <a:pt x="356206" y="1456028"/>
                  <a:pt x="347559" y="1447388"/>
                </a:cubicBezTo>
                <a:cubicBezTo>
                  <a:pt x="330265" y="1430108"/>
                  <a:pt x="330265" y="1402130"/>
                  <a:pt x="347559" y="1384851"/>
                </a:cubicBezTo>
                <a:cubicBezTo>
                  <a:pt x="364853" y="1367570"/>
                  <a:pt x="392854" y="1367570"/>
                  <a:pt x="410148" y="1384851"/>
                </a:cubicBezTo>
                <a:cubicBezTo>
                  <a:pt x="427443" y="1402130"/>
                  <a:pt x="427443" y="1430108"/>
                  <a:pt x="410148" y="1447388"/>
                </a:cubicBezTo>
                <a:cubicBezTo>
                  <a:pt x="401501" y="1456028"/>
                  <a:pt x="390177" y="1460348"/>
                  <a:pt x="378853" y="1460348"/>
                </a:cubicBezTo>
                <a:close/>
                <a:moveTo>
                  <a:pt x="588858" y="1460348"/>
                </a:moveTo>
                <a:cubicBezTo>
                  <a:pt x="577534" y="1460348"/>
                  <a:pt x="566211" y="1456028"/>
                  <a:pt x="557563" y="1447388"/>
                </a:cubicBezTo>
                <a:cubicBezTo>
                  <a:pt x="540269" y="1430108"/>
                  <a:pt x="540269" y="1402130"/>
                  <a:pt x="557563" y="1384851"/>
                </a:cubicBezTo>
                <a:cubicBezTo>
                  <a:pt x="574858" y="1367570"/>
                  <a:pt x="602858" y="1367570"/>
                  <a:pt x="620153" y="1384851"/>
                </a:cubicBezTo>
                <a:cubicBezTo>
                  <a:pt x="637447" y="1402130"/>
                  <a:pt x="637447" y="1430108"/>
                  <a:pt x="620153" y="1447388"/>
                </a:cubicBezTo>
                <a:cubicBezTo>
                  <a:pt x="611506" y="1456028"/>
                  <a:pt x="600182" y="1460348"/>
                  <a:pt x="588858" y="1460348"/>
                </a:cubicBezTo>
                <a:close/>
                <a:moveTo>
                  <a:pt x="798038" y="1460348"/>
                </a:moveTo>
                <a:cubicBezTo>
                  <a:pt x="786715" y="1460348"/>
                  <a:pt x="775391" y="1456028"/>
                  <a:pt x="766744" y="1447388"/>
                </a:cubicBezTo>
                <a:cubicBezTo>
                  <a:pt x="749449" y="1430108"/>
                  <a:pt x="749449" y="1402130"/>
                  <a:pt x="766744" y="1384851"/>
                </a:cubicBezTo>
                <a:cubicBezTo>
                  <a:pt x="784038" y="1367570"/>
                  <a:pt x="812039" y="1367570"/>
                  <a:pt x="829333" y="1384851"/>
                </a:cubicBezTo>
                <a:cubicBezTo>
                  <a:pt x="846627" y="1402130"/>
                  <a:pt x="846627" y="1430108"/>
                  <a:pt x="829333" y="1447388"/>
                </a:cubicBezTo>
                <a:cubicBezTo>
                  <a:pt x="820686" y="1456028"/>
                  <a:pt x="809362" y="1460348"/>
                  <a:pt x="798038" y="1460348"/>
                </a:cubicBezTo>
                <a:close/>
                <a:moveTo>
                  <a:pt x="1008042" y="1460348"/>
                </a:moveTo>
                <a:cubicBezTo>
                  <a:pt x="996719" y="1460348"/>
                  <a:pt x="985395" y="1456028"/>
                  <a:pt x="976748" y="1447388"/>
                </a:cubicBezTo>
                <a:cubicBezTo>
                  <a:pt x="959453" y="1430108"/>
                  <a:pt x="959453" y="1402130"/>
                  <a:pt x="976748" y="1384851"/>
                </a:cubicBezTo>
                <a:cubicBezTo>
                  <a:pt x="994042" y="1367570"/>
                  <a:pt x="1022043" y="1367570"/>
                  <a:pt x="1039337" y="1384851"/>
                </a:cubicBezTo>
                <a:cubicBezTo>
                  <a:pt x="1056632" y="1402130"/>
                  <a:pt x="1056632" y="1430108"/>
                  <a:pt x="1039337" y="1447388"/>
                </a:cubicBezTo>
                <a:cubicBezTo>
                  <a:pt x="1030690" y="1456028"/>
                  <a:pt x="1019366" y="1460348"/>
                  <a:pt x="1008042" y="1460348"/>
                </a:cubicBezTo>
                <a:close/>
                <a:moveTo>
                  <a:pt x="1218046" y="1460348"/>
                </a:moveTo>
                <a:cubicBezTo>
                  <a:pt x="1206723" y="1460348"/>
                  <a:pt x="1195399" y="1456028"/>
                  <a:pt x="1186752" y="1447388"/>
                </a:cubicBezTo>
                <a:cubicBezTo>
                  <a:pt x="1169457" y="1430108"/>
                  <a:pt x="1169457" y="1402130"/>
                  <a:pt x="1186752" y="1384851"/>
                </a:cubicBezTo>
                <a:cubicBezTo>
                  <a:pt x="1204046" y="1367570"/>
                  <a:pt x="1232047" y="1367570"/>
                  <a:pt x="1249341" y="1384851"/>
                </a:cubicBezTo>
                <a:cubicBezTo>
                  <a:pt x="1266636" y="1402130"/>
                  <a:pt x="1266636" y="1430108"/>
                  <a:pt x="1249341" y="1447388"/>
                </a:cubicBezTo>
                <a:cubicBezTo>
                  <a:pt x="1240694" y="1456028"/>
                  <a:pt x="1229370" y="1460348"/>
                  <a:pt x="1218046" y="1460348"/>
                </a:cubicBezTo>
                <a:close/>
                <a:moveTo>
                  <a:pt x="1427227" y="1460348"/>
                </a:moveTo>
                <a:cubicBezTo>
                  <a:pt x="1415903" y="1460348"/>
                  <a:pt x="1404579" y="1456028"/>
                  <a:pt x="1395932" y="1447388"/>
                </a:cubicBezTo>
                <a:cubicBezTo>
                  <a:pt x="1378638" y="1430108"/>
                  <a:pt x="1378638" y="1402130"/>
                  <a:pt x="1395932" y="1384851"/>
                </a:cubicBezTo>
                <a:cubicBezTo>
                  <a:pt x="1413227" y="1367570"/>
                  <a:pt x="1441227" y="1367570"/>
                  <a:pt x="1458522" y="1384851"/>
                </a:cubicBezTo>
                <a:cubicBezTo>
                  <a:pt x="1475816" y="1402130"/>
                  <a:pt x="1475816" y="1430108"/>
                  <a:pt x="1458522" y="1447388"/>
                </a:cubicBezTo>
                <a:cubicBezTo>
                  <a:pt x="1449874" y="1456028"/>
                  <a:pt x="1438551" y="1460348"/>
                  <a:pt x="1427227" y="1460348"/>
                </a:cubicBezTo>
                <a:close/>
                <a:moveTo>
                  <a:pt x="3733154" y="1460348"/>
                </a:moveTo>
                <a:cubicBezTo>
                  <a:pt x="3721830" y="1460348"/>
                  <a:pt x="3710506" y="1456028"/>
                  <a:pt x="3701859" y="1447388"/>
                </a:cubicBezTo>
                <a:cubicBezTo>
                  <a:pt x="3684565" y="1430108"/>
                  <a:pt x="3684565" y="1402130"/>
                  <a:pt x="3701859" y="1384851"/>
                </a:cubicBezTo>
                <a:cubicBezTo>
                  <a:pt x="3719153" y="1367570"/>
                  <a:pt x="3747154" y="1367570"/>
                  <a:pt x="3764448" y="1384851"/>
                </a:cubicBezTo>
                <a:cubicBezTo>
                  <a:pt x="3781743" y="1402130"/>
                  <a:pt x="3781743" y="1430108"/>
                  <a:pt x="3764448" y="1447388"/>
                </a:cubicBezTo>
                <a:cubicBezTo>
                  <a:pt x="3755801" y="1456028"/>
                  <a:pt x="3744477" y="1460348"/>
                  <a:pt x="3733154" y="1460348"/>
                </a:cubicBezTo>
                <a:close/>
                <a:moveTo>
                  <a:pt x="3943158" y="1460348"/>
                </a:moveTo>
                <a:cubicBezTo>
                  <a:pt x="3931834" y="1460348"/>
                  <a:pt x="3920511" y="1456028"/>
                  <a:pt x="3911863" y="1447388"/>
                </a:cubicBezTo>
                <a:cubicBezTo>
                  <a:pt x="3894569" y="1430108"/>
                  <a:pt x="3894569" y="1402130"/>
                  <a:pt x="3911863" y="1384851"/>
                </a:cubicBezTo>
                <a:cubicBezTo>
                  <a:pt x="3929158" y="1367570"/>
                  <a:pt x="3957158" y="1367570"/>
                  <a:pt x="3974453" y="1384851"/>
                </a:cubicBezTo>
                <a:cubicBezTo>
                  <a:pt x="3991747" y="1402130"/>
                  <a:pt x="3991747" y="1430108"/>
                  <a:pt x="3974453" y="1447388"/>
                </a:cubicBezTo>
                <a:cubicBezTo>
                  <a:pt x="3965806" y="1456028"/>
                  <a:pt x="3954482" y="1460348"/>
                  <a:pt x="3943158" y="1460348"/>
                </a:cubicBezTo>
                <a:close/>
                <a:moveTo>
                  <a:pt x="4572347" y="1460348"/>
                </a:moveTo>
                <a:cubicBezTo>
                  <a:pt x="4561023" y="1460348"/>
                  <a:pt x="4549699" y="1456028"/>
                  <a:pt x="4541052" y="1447388"/>
                </a:cubicBezTo>
                <a:cubicBezTo>
                  <a:pt x="4523757" y="1430108"/>
                  <a:pt x="4523757" y="1402130"/>
                  <a:pt x="4541052" y="1384851"/>
                </a:cubicBezTo>
                <a:cubicBezTo>
                  <a:pt x="4558346" y="1367570"/>
                  <a:pt x="4586347" y="1367570"/>
                  <a:pt x="4603641" y="1384851"/>
                </a:cubicBezTo>
                <a:cubicBezTo>
                  <a:pt x="4620936" y="1402130"/>
                  <a:pt x="4620936" y="1430108"/>
                  <a:pt x="4603641" y="1447388"/>
                </a:cubicBezTo>
                <a:cubicBezTo>
                  <a:pt x="4594994" y="1456028"/>
                  <a:pt x="4583670" y="1460348"/>
                  <a:pt x="4572347" y="1460348"/>
                </a:cubicBezTo>
                <a:close/>
                <a:moveTo>
                  <a:pt x="4782351" y="1460348"/>
                </a:moveTo>
                <a:cubicBezTo>
                  <a:pt x="4771027" y="1460348"/>
                  <a:pt x="4759703" y="1456028"/>
                  <a:pt x="4751056" y="1447388"/>
                </a:cubicBezTo>
                <a:cubicBezTo>
                  <a:pt x="4733761" y="1430108"/>
                  <a:pt x="4733761" y="1402130"/>
                  <a:pt x="4751056" y="1384851"/>
                </a:cubicBezTo>
                <a:cubicBezTo>
                  <a:pt x="4768350" y="1367570"/>
                  <a:pt x="4796351" y="1367570"/>
                  <a:pt x="4813645" y="1384851"/>
                </a:cubicBezTo>
                <a:cubicBezTo>
                  <a:pt x="4830940" y="1402130"/>
                  <a:pt x="4830940" y="1430108"/>
                  <a:pt x="4813645" y="1447388"/>
                </a:cubicBezTo>
                <a:cubicBezTo>
                  <a:pt x="4804998" y="1456028"/>
                  <a:pt x="4793674" y="1460348"/>
                  <a:pt x="4782351" y="1460348"/>
                </a:cubicBezTo>
                <a:close/>
                <a:moveTo>
                  <a:pt x="3314793" y="1475365"/>
                </a:moveTo>
                <a:cubicBezTo>
                  <a:pt x="3299557" y="1475365"/>
                  <a:pt x="3284322" y="1469605"/>
                  <a:pt x="3272792" y="1458085"/>
                </a:cubicBezTo>
                <a:cubicBezTo>
                  <a:pt x="3249733" y="1435045"/>
                  <a:pt x="3249733" y="1397193"/>
                  <a:pt x="3272792" y="1374153"/>
                </a:cubicBezTo>
                <a:cubicBezTo>
                  <a:pt x="3295851" y="1351113"/>
                  <a:pt x="3332911" y="1351113"/>
                  <a:pt x="3356793" y="1374153"/>
                </a:cubicBezTo>
                <a:cubicBezTo>
                  <a:pt x="3379853" y="1397193"/>
                  <a:pt x="3379853" y="1435045"/>
                  <a:pt x="3356793" y="1458085"/>
                </a:cubicBezTo>
                <a:cubicBezTo>
                  <a:pt x="3345264" y="1469605"/>
                  <a:pt x="3330028" y="1475365"/>
                  <a:pt x="3314793" y="1475365"/>
                </a:cubicBezTo>
                <a:close/>
                <a:moveTo>
                  <a:pt x="3523974" y="1475365"/>
                </a:moveTo>
                <a:cubicBezTo>
                  <a:pt x="3508738" y="1475365"/>
                  <a:pt x="3493502" y="1469605"/>
                  <a:pt x="3481972" y="1458085"/>
                </a:cubicBezTo>
                <a:cubicBezTo>
                  <a:pt x="3458913" y="1435045"/>
                  <a:pt x="3458913" y="1397193"/>
                  <a:pt x="3481972" y="1374153"/>
                </a:cubicBezTo>
                <a:cubicBezTo>
                  <a:pt x="3505032" y="1351113"/>
                  <a:pt x="3542915" y="1351113"/>
                  <a:pt x="3565974" y="1374153"/>
                </a:cubicBezTo>
                <a:cubicBezTo>
                  <a:pt x="3589033" y="1397193"/>
                  <a:pt x="3589033" y="1435045"/>
                  <a:pt x="3565974" y="1458085"/>
                </a:cubicBezTo>
                <a:cubicBezTo>
                  <a:pt x="3554445" y="1469605"/>
                  <a:pt x="3539209" y="1475365"/>
                  <a:pt x="3523974" y="1475365"/>
                </a:cubicBezTo>
                <a:close/>
                <a:moveTo>
                  <a:pt x="2056827" y="1489559"/>
                </a:moveTo>
                <a:cubicBezTo>
                  <a:pt x="2037885" y="1489559"/>
                  <a:pt x="2018944" y="1482359"/>
                  <a:pt x="2004532" y="1467959"/>
                </a:cubicBezTo>
                <a:cubicBezTo>
                  <a:pt x="1975708" y="1439159"/>
                  <a:pt x="1975708" y="1392256"/>
                  <a:pt x="2004532" y="1363456"/>
                </a:cubicBezTo>
                <a:cubicBezTo>
                  <a:pt x="2033356" y="1334656"/>
                  <a:pt x="2080298" y="1334656"/>
                  <a:pt x="2109122" y="1363456"/>
                </a:cubicBezTo>
                <a:cubicBezTo>
                  <a:pt x="2137946" y="1392256"/>
                  <a:pt x="2137946" y="1439159"/>
                  <a:pt x="2109122" y="1467959"/>
                </a:cubicBezTo>
                <a:cubicBezTo>
                  <a:pt x="2094710" y="1482359"/>
                  <a:pt x="2075768" y="1489559"/>
                  <a:pt x="2056827" y="1489559"/>
                </a:cubicBezTo>
                <a:close/>
                <a:moveTo>
                  <a:pt x="2266008" y="1489559"/>
                </a:moveTo>
                <a:cubicBezTo>
                  <a:pt x="2247067" y="1489559"/>
                  <a:pt x="2228125" y="1482359"/>
                  <a:pt x="2213713" y="1467959"/>
                </a:cubicBezTo>
                <a:cubicBezTo>
                  <a:pt x="2184889" y="1439159"/>
                  <a:pt x="2184889" y="1392256"/>
                  <a:pt x="2213713" y="1363456"/>
                </a:cubicBezTo>
                <a:cubicBezTo>
                  <a:pt x="2242537" y="1334656"/>
                  <a:pt x="2289479" y="1334656"/>
                  <a:pt x="2318303" y="1363456"/>
                </a:cubicBezTo>
                <a:cubicBezTo>
                  <a:pt x="2347127" y="1392256"/>
                  <a:pt x="2347127" y="1439159"/>
                  <a:pt x="2318303" y="1467959"/>
                </a:cubicBezTo>
                <a:cubicBezTo>
                  <a:pt x="2303891" y="1482359"/>
                  <a:pt x="2284950" y="1489559"/>
                  <a:pt x="2266008" y="1489559"/>
                </a:cubicBezTo>
                <a:close/>
                <a:moveTo>
                  <a:pt x="2895196" y="1489559"/>
                </a:moveTo>
                <a:cubicBezTo>
                  <a:pt x="2876255" y="1489559"/>
                  <a:pt x="2857313" y="1482359"/>
                  <a:pt x="2842901" y="1467959"/>
                </a:cubicBezTo>
                <a:cubicBezTo>
                  <a:pt x="2814077" y="1439159"/>
                  <a:pt x="2814077" y="1392256"/>
                  <a:pt x="2842901" y="1363456"/>
                </a:cubicBezTo>
                <a:cubicBezTo>
                  <a:pt x="2871725" y="1334656"/>
                  <a:pt x="2918668" y="1334656"/>
                  <a:pt x="2947492" y="1363456"/>
                </a:cubicBezTo>
                <a:cubicBezTo>
                  <a:pt x="2976316" y="1392256"/>
                  <a:pt x="2976316" y="1439159"/>
                  <a:pt x="2947492" y="1467959"/>
                </a:cubicBezTo>
                <a:cubicBezTo>
                  <a:pt x="2933080" y="1482359"/>
                  <a:pt x="2914138" y="1489559"/>
                  <a:pt x="2895196" y="1489559"/>
                </a:cubicBezTo>
                <a:close/>
                <a:moveTo>
                  <a:pt x="3104377" y="1489559"/>
                </a:moveTo>
                <a:cubicBezTo>
                  <a:pt x="3085435" y="1489559"/>
                  <a:pt x="3066494" y="1482359"/>
                  <a:pt x="3052082" y="1467959"/>
                </a:cubicBezTo>
                <a:cubicBezTo>
                  <a:pt x="3023258" y="1439159"/>
                  <a:pt x="3023258" y="1392256"/>
                  <a:pt x="3052082" y="1363456"/>
                </a:cubicBezTo>
                <a:cubicBezTo>
                  <a:pt x="3080906" y="1334656"/>
                  <a:pt x="3127848" y="1334656"/>
                  <a:pt x="3156672" y="1363456"/>
                </a:cubicBezTo>
                <a:cubicBezTo>
                  <a:pt x="3185496" y="1392256"/>
                  <a:pt x="3185496" y="1439159"/>
                  <a:pt x="3156672" y="1467959"/>
                </a:cubicBezTo>
                <a:cubicBezTo>
                  <a:pt x="3142260" y="1482359"/>
                  <a:pt x="3123318" y="1489559"/>
                  <a:pt x="3104377" y="1489559"/>
                </a:cubicBezTo>
                <a:close/>
                <a:moveTo>
                  <a:pt x="4362754" y="1489559"/>
                </a:moveTo>
                <a:cubicBezTo>
                  <a:pt x="4343813" y="1489559"/>
                  <a:pt x="4324871" y="1482359"/>
                  <a:pt x="4310459" y="1467959"/>
                </a:cubicBezTo>
                <a:cubicBezTo>
                  <a:pt x="4281635" y="1439159"/>
                  <a:pt x="4281635" y="1392256"/>
                  <a:pt x="4310459" y="1363456"/>
                </a:cubicBezTo>
                <a:cubicBezTo>
                  <a:pt x="4339283" y="1334656"/>
                  <a:pt x="4386225" y="1334656"/>
                  <a:pt x="4415049" y="1363456"/>
                </a:cubicBezTo>
                <a:cubicBezTo>
                  <a:pt x="4443874" y="1392256"/>
                  <a:pt x="4443874" y="1439159"/>
                  <a:pt x="4415049" y="1467959"/>
                </a:cubicBezTo>
                <a:cubicBezTo>
                  <a:pt x="4400637" y="1482359"/>
                  <a:pt x="4381696" y="1489559"/>
                  <a:pt x="4362754" y="1489559"/>
                </a:cubicBezTo>
                <a:close/>
                <a:moveTo>
                  <a:pt x="4152956" y="1490176"/>
                </a:moveTo>
                <a:cubicBezTo>
                  <a:pt x="4134014" y="1490176"/>
                  <a:pt x="4115279" y="1482771"/>
                  <a:pt x="4101278" y="1467959"/>
                </a:cubicBezTo>
                <a:cubicBezTo>
                  <a:pt x="4072454" y="1439159"/>
                  <a:pt x="4072454" y="1392256"/>
                  <a:pt x="4101278" y="1363456"/>
                </a:cubicBezTo>
                <a:cubicBezTo>
                  <a:pt x="4130103" y="1334656"/>
                  <a:pt x="4177045" y="1334656"/>
                  <a:pt x="4205869" y="1363456"/>
                </a:cubicBezTo>
                <a:cubicBezTo>
                  <a:pt x="4234693" y="1392256"/>
                  <a:pt x="4234693" y="1439159"/>
                  <a:pt x="4205869" y="1467959"/>
                </a:cubicBezTo>
                <a:cubicBezTo>
                  <a:pt x="4191045" y="1482771"/>
                  <a:pt x="4171898" y="1490176"/>
                  <a:pt x="4152956" y="1490176"/>
                </a:cubicBezTo>
                <a:close/>
                <a:moveTo>
                  <a:pt x="1532229" y="1550656"/>
                </a:moveTo>
                <a:cubicBezTo>
                  <a:pt x="1524611" y="1550656"/>
                  <a:pt x="1516994" y="1547776"/>
                  <a:pt x="1511229" y="1542016"/>
                </a:cubicBezTo>
                <a:cubicBezTo>
                  <a:pt x="1499699" y="1530496"/>
                  <a:pt x="1499699" y="1511570"/>
                  <a:pt x="1511229" y="1500051"/>
                </a:cubicBezTo>
                <a:cubicBezTo>
                  <a:pt x="1522758" y="1488530"/>
                  <a:pt x="1541700" y="1488530"/>
                  <a:pt x="1553229" y="1500051"/>
                </a:cubicBezTo>
                <a:cubicBezTo>
                  <a:pt x="1564759" y="1511570"/>
                  <a:pt x="1564759" y="1529673"/>
                  <a:pt x="1553229" y="1542016"/>
                </a:cubicBezTo>
                <a:cubicBezTo>
                  <a:pt x="1547465" y="1547776"/>
                  <a:pt x="1539847" y="1550656"/>
                  <a:pt x="1532229" y="1550656"/>
                </a:cubicBezTo>
                <a:close/>
                <a:moveTo>
                  <a:pt x="1741409" y="1550656"/>
                </a:moveTo>
                <a:cubicBezTo>
                  <a:pt x="1733792" y="1550656"/>
                  <a:pt x="1726174" y="1547776"/>
                  <a:pt x="1720409" y="1542016"/>
                </a:cubicBezTo>
                <a:cubicBezTo>
                  <a:pt x="1708879" y="1530496"/>
                  <a:pt x="1708879" y="1511570"/>
                  <a:pt x="1720409" y="1500051"/>
                </a:cubicBezTo>
                <a:cubicBezTo>
                  <a:pt x="1731939" y="1488530"/>
                  <a:pt x="1750880" y="1488530"/>
                  <a:pt x="1762410" y="1500051"/>
                </a:cubicBezTo>
                <a:cubicBezTo>
                  <a:pt x="1773939" y="1511570"/>
                  <a:pt x="1773939" y="1529673"/>
                  <a:pt x="1762410" y="1542016"/>
                </a:cubicBezTo>
                <a:cubicBezTo>
                  <a:pt x="1756645" y="1547776"/>
                  <a:pt x="1749027" y="1550656"/>
                  <a:pt x="1741409" y="1550656"/>
                </a:cubicBezTo>
                <a:close/>
                <a:moveTo>
                  <a:pt x="1951413" y="1550656"/>
                </a:moveTo>
                <a:cubicBezTo>
                  <a:pt x="1943796" y="1550656"/>
                  <a:pt x="1936178" y="1547776"/>
                  <a:pt x="1930413" y="1542016"/>
                </a:cubicBezTo>
                <a:cubicBezTo>
                  <a:pt x="1918884" y="1530496"/>
                  <a:pt x="1918884" y="1511570"/>
                  <a:pt x="1930413" y="1500051"/>
                </a:cubicBezTo>
                <a:cubicBezTo>
                  <a:pt x="1941943" y="1488530"/>
                  <a:pt x="1960884" y="1488530"/>
                  <a:pt x="1972414" y="1500051"/>
                </a:cubicBezTo>
                <a:cubicBezTo>
                  <a:pt x="1983944" y="1511570"/>
                  <a:pt x="1983944" y="1530496"/>
                  <a:pt x="1972414" y="1542016"/>
                </a:cubicBezTo>
                <a:cubicBezTo>
                  <a:pt x="1966649" y="1547776"/>
                  <a:pt x="1959031" y="1550656"/>
                  <a:pt x="1951413" y="1550656"/>
                </a:cubicBezTo>
                <a:close/>
                <a:moveTo>
                  <a:pt x="2370598" y="1550656"/>
                </a:moveTo>
                <a:cubicBezTo>
                  <a:pt x="2362980" y="1550656"/>
                  <a:pt x="2355362" y="1547776"/>
                  <a:pt x="2349598" y="1542016"/>
                </a:cubicBezTo>
                <a:cubicBezTo>
                  <a:pt x="2338068" y="1530496"/>
                  <a:pt x="2338068" y="1511570"/>
                  <a:pt x="2349598" y="1500051"/>
                </a:cubicBezTo>
                <a:cubicBezTo>
                  <a:pt x="2361127" y="1488530"/>
                  <a:pt x="2380069" y="1488530"/>
                  <a:pt x="2391599" y="1500051"/>
                </a:cubicBezTo>
                <a:cubicBezTo>
                  <a:pt x="2403128" y="1511570"/>
                  <a:pt x="2403128" y="1530496"/>
                  <a:pt x="2391599" y="1542016"/>
                </a:cubicBezTo>
                <a:cubicBezTo>
                  <a:pt x="2385834" y="1547776"/>
                  <a:pt x="2378216" y="1550656"/>
                  <a:pt x="2370598" y="1550656"/>
                </a:cubicBezTo>
                <a:close/>
                <a:moveTo>
                  <a:pt x="2580602" y="1550656"/>
                </a:moveTo>
                <a:cubicBezTo>
                  <a:pt x="2572984" y="1550656"/>
                  <a:pt x="2565367" y="1547776"/>
                  <a:pt x="2559602" y="1542016"/>
                </a:cubicBezTo>
                <a:cubicBezTo>
                  <a:pt x="2548072" y="1530496"/>
                  <a:pt x="2548072" y="1511570"/>
                  <a:pt x="2559602" y="1500051"/>
                </a:cubicBezTo>
                <a:cubicBezTo>
                  <a:pt x="2571131" y="1488530"/>
                  <a:pt x="2590073" y="1488530"/>
                  <a:pt x="2601603" y="1500051"/>
                </a:cubicBezTo>
                <a:cubicBezTo>
                  <a:pt x="2613132" y="1511570"/>
                  <a:pt x="2613132" y="1530496"/>
                  <a:pt x="2601603" y="1542016"/>
                </a:cubicBezTo>
                <a:cubicBezTo>
                  <a:pt x="2595838" y="1547776"/>
                  <a:pt x="2588220" y="1550656"/>
                  <a:pt x="2580602" y="1550656"/>
                </a:cubicBezTo>
                <a:close/>
                <a:moveTo>
                  <a:pt x="2789782" y="1550656"/>
                </a:moveTo>
                <a:cubicBezTo>
                  <a:pt x="2782165" y="1550656"/>
                  <a:pt x="2774547" y="1547776"/>
                  <a:pt x="2768782" y="1542016"/>
                </a:cubicBezTo>
                <a:cubicBezTo>
                  <a:pt x="2757253" y="1530496"/>
                  <a:pt x="2757253" y="1511570"/>
                  <a:pt x="2768782" y="1500051"/>
                </a:cubicBezTo>
                <a:cubicBezTo>
                  <a:pt x="2780312" y="1488530"/>
                  <a:pt x="2799253" y="1488530"/>
                  <a:pt x="2810783" y="1500051"/>
                </a:cubicBezTo>
                <a:cubicBezTo>
                  <a:pt x="2822313" y="1511570"/>
                  <a:pt x="2822313" y="1530496"/>
                  <a:pt x="2810783" y="1542016"/>
                </a:cubicBezTo>
                <a:cubicBezTo>
                  <a:pt x="2805018" y="1547776"/>
                  <a:pt x="2797400" y="1550656"/>
                  <a:pt x="2789782" y="1550656"/>
                </a:cubicBezTo>
                <a:close/>
                <a:moveTo>
                  <a:pt x="484267" y="1564850"/>
                </a:moveTo>
                <a:cubicBezTo>
                  <a:pt x="472944" y="1564850"/>
                  <a:pt x="461620" y="1560531"/>
                  <a:pt x="452973" y="1551891"/>
                </a:cubicBezTo>
                <a:cubicBezTo>
                  <a:pt x="435678" y="1534610"/>
                  <a:pt x="435678" y="1506633"/>
                  <a:pt x="452973" y="1489353"/>
                </a:cubicBezTo>
                <a:cubicBezTo>
                  <a:pt x="470267" y="1472073"/>
                  <a:pt x="498268" y="1472073"/>
                  <a:pt x="515562" y="1489353"/>
                </a:cubicBezTo>
                <a:cubicBezTo>
                  <a:pt x="532857" y="1506633"/>
                  <a:pt x="532857" y="1534610"/>
                  <a:pt x="515562" y="1551891"/>
                </a:cubicBezTo>
                <a:cubicBezTo>
                  <a:pt x="506915" y="1560531"/>
                  <a:pt x="495591" y="1564850"/>
                  <a:pt x="484267" y="1564850"/>
                </a:cubicBezTo>
                <a:close/>
                <a:moveTo>
                  <a:pt x="693448" y="1564850"/>
                </a:moveTo>
                <a:cubicBezTo>
                  <a:pt x="682124" y="1564850"/>
                  <a:pt x="670801" y="1560531"/>
                  <a:pt x="662153" y="1551891"/>
                </a:cubicBezTo>
                <a:cubicBezTo>
                  <a:pt x="644859" y="1534610"/>
                  <a:pt x="644859" y="1506633"/>
                  <a:pt x="662153" y="1489353"/>
                </a:cubicBezTo>
                <a:cubicBezTo>
                  <a:pt x="679448" y="1472073"/>
                  <a:pt x="707448" y="1472073"/>
                  <a:pt x="724743" y="1489353"/>
                </a:cubicBezTo>
                <a:cubicBezTo>
                  <a:pt x="742037" y="1506633"/>
                  <a:pt x="742037" y="1534610"/>
                  <a:pt x="724743" y="1551891"/>
                </a:cubicBezTo>
                <a:cubicBezTo>
                  <a:pt x="716095" y="1560531"/>
                  <a:pt x="704772" y="1564850"/>
                  <a:pt x="693448" y="1564850"/>
                </a:cubicBezTo>
                <a:close/>
                <a:moveTo>
                  <a:pt x="903452" y="1564850"/>
                </a:moveTo>
                <a:cubicBezTo>
                  <a:pt x="892128" y="1564850"/>
                  <a:pt x="880804" y="1560531"/>
                  <a:pt x="872157" y="1551891"/>
                </a:cubicBezTo>
                <a:cubicBezTo>
                  <a:pt x="854863" y="1534610"/>
                  <a:pt x="854863" y="1506633"/>
                  <a:pt x="872157" y="1489353"/>
                </a:cubicBezTo>
                <a:cubicBezTo>
                  <a:pt x="889452" y="1472073"/>
                  <a:pt x="917452" y="1472073"/>
                  <a:pt x="934747" y="1489353"/>
                </a:cubicBezTo>
                <a:cubicBezTo>
                  <a:pt x="952041" y="1506633"/>
                  <a:pt x="952041" y="1534610"/>
                  <a:pt x="934747" y="1551891"/>
                </a:cubicBezTo>
                <a:cubicBezTo>
                  <a:pt x="926099" y="1560531"/>
                  <a:pt x="914776" y="1564850"/>
                  <a:pt x="903452" y="1564850"/>
                </a:cubicBezTo>
                <a:close/>
                <a:moveTo>
                  <a:pt x="1112632" y="1564850"/>
                </a:moveTo>
                <a:cubicBezTo>
                  <a:pt x="1101309" y="1564850"/>
                  <a:pt x="1089985" y="1560531"/>
                  <a:pt x="1081338" y="1551891"/>
                </a:cubicBezTo>
                <a:cubicBezTo>
                  <a:pt x="1064043" y="1534610"/>
                  <a:pt x="1064043" y="1506633"/>
                  <a:pt x="1081338" y="1489353"/>
                </a:cubicBezTo>
                <a:cubicBezTo>
                  <a:pt x="1098632" y="1472073"/>
                  <a:pt x="1126633" y="1472073"/>
                  <a:pt x="1143927" y="1489353"/>
                </a:cubicBezTo>
                <a:cubicBezTo>
                  <a:pt x="1161222" y="1506633"/>
                  <a:pt x="1161222" y="1534610"/>
                  <a:pt x="1143927" y="1551891"/>
                </a:cubicBezTo>
                <a:cubicBezTo>
                  <a:pt x="1135280" y="1560531"/>
                  <a:pt x="1123956" y="1564850"/>
                  <a:pt x="1112632" y="1564850"/>
                </a:cubicBezTo>
                <a:close/>
                <a:moveTo>
                  <a:pt x="1322636" y="1564850"/>
                </a:moveTo>
                <a:cubicBezTo>
                  <a:pt x="1311313" y="1564850"/>
                  <a:pt x="1299989" y="1560531"/>
                  <a:pt x="1291342" y="1551891"/>
                </a:cubicBezTo>
                <a:cubicBezTo>
                  <a:pt x="1274047" y="1534610"/>
                  <a:pt x="1274047" y="1506633"/>
                  <a:pt x="1291342" y="1489353"/>
                </a:cubicBezTo>
                <a:cubicBezTo>
                  <a:pt x="1308636" y="1472073"/>
                  <a:pt x="1336637" y="1472073"/>
                  <a:pt x="1353931" y="1489353"/>
                </a:cubicBezTo>
                <a:cubicBezTo>
                  <a:pt x="1371226" y="1506633"/>
                  <a:pt x="1371226" y="1534610"/>
                  <a:pt x="1353931" y="1551891"/>
                </a:cubicBezTo>
                <a:cubicBezTo>
                  <a:pt x="1345284" y="1560531"/>
                  <a:pt x="1333960" y="1564850"/>
                  <a:pt x="1322636" y="1564850"/>
                </a:cubicBezTo>
                <a:close/>
                <a:moveTo>
                  <a:pt x="3838568" y="1564850"/>
                </a:moveTo>
                <a:cubicBezTo>
                  <a:pt x="3827244" y="1564850"/>
                  <a:pt x="3815920" y="1560531"/>
                  <a:pt x="3807273" y="1551891"/>
                </a:cubicBezTo>
                <a:cubicBezTo>
                  <a:pt x="3789978" y="1534610"/>
                  <a:pt x="3789978" y="1506633"/>
                  <a:pt x="3807273" y="1489353"/>
                </a:cubicBezTo>
                <a:cubicBezTo>
                  <a:pt x="3824567" y="1472073"/>
                  <a:pt x="3852568" y="1472073"/>
                  <a:pt x="3869862" y="1489353"/>
                </a:cubicBezTo>
                <a:cubicBezTo>
                  <a:pt x="3887157" y="1506633"/>
                  <a:pt x="3887157" y="1534610"/>
                  <a:pt x="3869862" y="1551891"/>
                </a:cubicBezTo>
                <a:cubicBezTo>
                  <a:pt x="3861215" y="1560531"/>
                  <a:pt x="3849891" y="1564850"/>
                  <a:pt x="3838568" y="1564850"/>
                </a:cubicBezTo>
                <a:close/>
                <a:moveTo>
                  <a:pt x="4677143" y="1564850"/>
                </a:moveTo>
                <a:cubicBezTo>
                  <a:pt x="4665819" y="1564850"/>
                  <a:pt x="4654701" y="1560531"/>
                  <a:pt x="4646465" y="1551891"/>
                </a:cubicBezTo>
                <a:cubicBezTo>
                  <a:pt x="4629171" y="1534610"/>
                  <a:pt x="4629171" y="1506633"/>
                  <a:pt x="4646465" y="1489353"/>
                </a:cubicBezTo>
                <a:cubicBezTo>
                  <a:pt x="4663760" y="1472073"/>
                  <a:pt x="4691760" y="1472073"/>
                  <a:pt x="4709055" y="1489353"/>
                </a:cubicBezTo>
                <a:cubicBezTo>
                  <a:pt x="4726349" y="1506633"/>
                  <a:pt x="4726349" y="1534610"/>
                  <a:pt x="4709055" y="1551891"/>
                </a:cubicBezTo>
                <a:cubicBezTo>
                  <a:pt x="4699996" y="1560531"/>
                  <a:pt x="4688466" y="1564850"/>
                  <a:pt x="4677143" y="1564850"/>
                </a:cubicBezTo>
                <a:close/>
                <a:moveTo>
                  <a:pt x="4886941" y="1564850"/>
                </a:moveTo>
                <a:cubicBezTo>
                  <a:pt x="4875617" y="1564850"/>
                  <a:pt x="4864293" y="1560531"/>
                  <a:pt x="4855646" y="1551891"/>
                </a:cubicBezTo>
                <a:cubicBezTo>
                  <a:pt x="4838351" y="1534610"/>
                  <a:pt x="4838351" y="1506633"/>
                  <a:pt x="4855646" y="1489353"/>
                </a:cubicBezTo>
                <a:cubicBezTo>
                  <a:pt x="4872940" y="1472073"/>
                  <a:pt x="4900941" y="1472073"/>
                  <a:pt x="4918235" y="1489353"/>
                </a:cubicBezTo>
                <a:cubicBezTo>
                  <a:pt x="4935530" y="1506633"/>
                  <a:pt x="4935530" y="1534610"/>
                  <a:pt x="4918235" y="1551891"/>
                </a:cubicBezTo>
                <a:cubicBezTo>
                  <a:pt x="4909588" y="1560531"/>
                  <a:pt x="4898264" y="1564850"/>
                  <a:pt x="4886941" y="1564850"/>
                </a:cubicBezTo>
                <a:close/>
                <a:moveTo>
                  <a:pt x="3209378" y="1579868"/>
                </a:moveTo>
                <a:cubicBezTo>
                  <a:pt x="3194143" y="1579868"/>
                  <a:pt x="3178907" y="1574108"/>
                  <a:pt x="3167378" y="1562588"/>
                </a:cubicBezTo>
                <a:cubicBezTo>
                  <a:pt x="3144319" y="1539548"/>
                  <a:pt x="3144319" y="1501696"/>
                  <a:pt x="3167378" y="1478656"/>
                </a:cubicBezTo>
                <a:cubicBezTo>
                  <a:pt x="3190437" y="1455616"/>
                  <a:pt x="3228320" y="1455616"/>
                  <a:pt x="3251380" y="1478656"/>
                </a:cubicBezTo>
                <a:cubicBezTo>
                  <a:pt x="3274439" y="1501696"/>
                  <a:pt x="3274439" y="1539548"/>
                  <a:pt x="3251380" y="1562588"/>
                </a:cubicBezTo>
                <a:cubicBezTo>
                  <a:pt x="3239850" y="1574108"/>
                  <a:pt x="3224614" y="1579868"/>
                  <a:pt x="3209378" y="1579868"/>
                </a:cubicBezTo>
                <a:close/>
                <a:moveTo>
                  <a:pt x="3419383" y="1579868"/>
                </a:moveTo>
                <a:cubicBezTo>
                  <a:pt x="3404147" y="1579868"/>
                  <a:pt x="3388912" y="1574108"/>
                  <a:pt x="3377382" y="1562588"/>
                </a:cubicBezTo>
                <a:cubicBezTo>
                  <a:pt x="3354323" y="1539548"/>
                  <a:pt x="3354323" y="1501696"/>
                  <a:pt x="3377382" y="1478656"/>
                </a:cubicBezTo>
                <a:cubicBezTo>
                  <a:pt x="3400441" y="1455616"/>
                  <a:pt x="3438324" y="1455616"/>
                  <a:pt x="3461384" y="1478656"/>
                </a:cubicBezTo>
                <a:cubicBezTo>
                  <a:pt x="3484443" y="1501696"/>
                  <a:pt x="3484443" y="1539548"/>
                  <a:pt x="3461384" y="1562588"/>
                </a:cubicBezTo>
                <a:cubicBezTo>
                  <a:pt x="3449854" y="1574108"/>
                  <a:pt x="3434618" y="1579868"/>
                  <a:pt x="3419383" y="1579868"/>
                </a:cubicBezTo>
                <a:close/>
                <a:moveTo>
                  <a:pt x="3628564" y="1579868"/>
                </a:moveTo>
                <a:cubicBezTo>
                  <a:pt x="3613328" y="1579868"/>
                  <a:pt x="3598093" y="1574108"/>
                  <a:pt x="3586563" y="1562588"/>
                </a:cubicBezTo>
                <a:cubicBezTo>
                  <a:pt x="3563503" y="1539548"/>
                  <a:pt x="3563503" y="1501696"/>
                  <a:pt x="3586563" y="1478656"/>
                </a:cubicBezTo>
                <a:cubicBezTo>
                  <a:pt x="3609622" y="1455616"/>
                  <a:pt x="3647505" y="1455616"/>
                  <a:pt x="3670564" y="1478656"/>
                </a:cubicBezTo>
                <a:cubicBezTo>
                  <a:pt x="3693623" y="1501696"/>
                  <a:pt x="3693623" y="1539548"/>
                  <a:pt x="3670564" y="1562588"/>
                </a:cubicBezTo>
                <a:cubicBezTo>
                  <a:pt x="3659035" y="1574108"/>
                  <a:pt x="3643799" y="1579868"/>
                  <a:pt x="3628564" y="1579868"/>
                </a:cubicBezTo>
                <a:close/>
                <a:moveTo>
                  <a:pt x="2161418" y="1594062"/>
                </a:moveTo>
                <a:cubicBezTo>
                  <a:pt x="2142476" y="1594062"/>
                  <a:pt x="2123534" y="1586862"/>
                  <a:pt x="2109122" y="1572462"/>
                </a:cubicBezTo>
                <a:cubicBezTo>
                  <a:pt x="2080298" y="1543662"/>
                  <a:pt x="2080298" y="1496759"/>
                  <a:pt x="2109122" y="1467959"/>
                </a:cubicBezTo>
                <a:cubicBezTo>
                  <a:pt x="2137946" y="1439159"/>
                  <a:pt x="2184889" y="1439159"/>
                  <a:pt x="2213713" y="1467959"/>
                </a:cubicBezTo>
                <a:cubicBezTo>
                  <a:pt x="2242537" y="1496759"/>
                  <a:pt x="2242537" y="1543662"/>
                  <a:pt x="2213713" y="1572462"/>
                </a:cubicBezTo>
                <a:cubicBezTo>
                  <a:pt x="2199301" y="1586862"/>
                  <a:pt x="2180359" y="1594062"/>
                  <a:pt x="2161418" y="1594062"/>
                </a:cubicBezTo>
                <a:close/>
                <a:moveTo>
                  <a:pt x="2999787" y="1594062"/>
                </a:moveTo>
                <a:cubicBezTo>
                  <a:pt x="2980845" y="1594062"/>
                  <a:pt x="2961904" y="1586862"/>
                  <a:pt x="2947492" y="1572462"/>
                </a:cubicBezTo>
                <a:cubicBezTo>
                  <a:pt x="2918668" y="1543662"/>
                  <a:pt x="2918668" y="1496759"/>
                  <a:pt x="2947492" y="1467959"/>
                </a:cubicBezTo>
                <a:cubicBezTo>
                  <a:pt x="2976316" y="1439159"/>
                  <a:pt x="3023258" y="1439159"/>
                  <a:pt x="3052082" y="1467959"/>
                </a:cubicBezTo>
                <a:cubicBezTo>
                  <a:pt x="3080906" y="1496759"/>
                  <a:pt x="3080906" y="1543662"/>
                  <a:pt x="3052082" y="1572462"/>
                </a:cubicBezTo>
                <a:cubicBezTo>
                  <a:pt x="3037670" y="1586862"/>
                  <a:pt x="3018728" y="1594062"/>
                  <a:pt x="2999787" y="1594062"/>
                </a:cubicBezTo>
                <a:close/>
                <a:moveTo>
                  <a:pt x="273852" y="1594885"/>
                </a:moveTo>
                <a:cubicBezTo>
                  <a:pt x="254910" y="1594885"/>
                  <a:pt x="235969" y="1587685"/>
                  <a:pt x="221557" y="1573285"/>
                </a:cubicBezTo>
                <a:lnTo>
                  <a:pt x="200615" y="1522668"/>
                </a:lnTo>
                <a:lnTo>
                  <a:pt x="228952" y="1463882"/>
                </a:lnTo>
                <a:lnTo>
                  <a:pt x="246006" y="1452582"/>
                </a:lnTo>
                <a:cubicBezTo>
                  <a:pt x="272720" y="1441782"/>
                  <a:pt x="304529" y="1447182"/>
                  <a:pt x="326147" y="1468782"/>
                </a:cubicBezTo>
                <a:cubicBezTo>
                  <a:pt x="354971" y="1497582"/>
                  <a:pt x="354971" y="1544485"/>
                  <a:pt x="326147" y="1573285"/>
                </a:cubicBezTo>
                <a:cubicBezTo>
                  <a:pt x="311735" y="1587685"/>
                  <a:pt x="292793" y="1594885"/>
                  <a:pt x="273852" y="1594885"/>
                </a:cubicBezTo>
                <a:close/>
                <a:moveTo>
                  <a:pt x="4048160" y="1594885"/>
                </a:moveTo>
                <a:cubicBezTo>
                  <a:pt x="4029219" y="1594885"/>
                  <a:pt x="4010277" y="1587685"/>
                  <a:pt x="3995865" y="1573285"/>
                </a:cubicBezTo>
                <a:cubicBezTo>
                  <a:pt x="3967041" y="1544485"/>
                  <a:pt x="3967041" y="1497582"/>
                  <a:pt x="3995865" y="1468782"/>
                </a:cubicBezTo>
                <a:cubicBezTo>
                  <a:pt x="4024689" y="1439982"/>
                  <a:pt x="4071631" y="1439982"/>
                  <a:pt x="4100455" y="1468782"/>
                </a:cubicBezTo>
                <a:cubicBezTo>
                  <a:pt x="4129279" y="1497582"/>
                  <a:pt x="4129279" y="1544485"/>
                  <a:pt x="4100455" y="1573285"/>
                </a:cubicBezTo>
                <a:cubicBezTo>
                  <a:pt x="4086043" y="1587685"/>
                  <a:pt x="4067102" y="1594885"/>
                  <a:pt x="4048160" y="1594885"/>
                </a:cubicBezTo>
                <a:close/>
                <a:moveTo>
                  <a:pt x="4258164" y="1594885"/>
                </a:moveTo>
                <a:cubicBezTo>
                  <a:pt x="4239223" y="1594885"/>
                  <a:pt x="4220281" y="1587685"/>
                  <a:pt x="4205869" y="1573285"/>
                </a:cubicBezTo>
                <a:cubicBezTo>
                  <a:pt x="4177045" y="1544485"/>
                  <a:pt x="4177045" y="1497582"/>
                  <a:pt x="4205869" y="1468782"/>
                </a:cubicBezTo>
                <a:cubicBezTo>
                  <a:pt x="4234693" y="1439982"/>
                  <a:pt x="4281635" y="1439982"/>
                  <a:pt x="4310459" y="1468782"/>
                </a:cubicBezTo>
                <a:cubicBezTo>
                  <a:pt x="4339283" y="1497582"/>
                  <a:pt x="4339283" y="1544485"/>
                  <a:pt x="4310459" y="1573285"/>
                </a:cubicBezTo>
                <a:cubicBezTo>
                  <a:pt x="4296047" y="1587685"/>
                  <a:pt x="4277106" y="1594885"/>
                  <a:pt x="4258164" y="1594885"/>
                </a:cubicBezTo>
                <a:close/>
                <a:moveTo>
                  <a:pt x="4467345" y="1594885"/>
                </a:moveTo>
                <a:cubicBezTo>
                  <a:pt x="4448403" y="1594885"/>
                  <a:pt x="4429462" y="1587685"/>
                  <a:pt x="4415049" y="1573285"/>
                </a:cubicBezTo>
                <a:cubicBezTo>
                  <a:pt x="4386225" y="1544485"/>
                  <a:pt x="4386225" y="1497582"/>
                  <a:pt x="4415049" y="1468782"/>
                </a:cubicBezTo>
                <a:cubicBezTo>
                  <a:pt x="4443874" y="1439982"/>
                  <a:pt x="4490815" y="1439982"/>
                  <a:pt x="4519639" y="1468782"/>
                </a:cubicBezTo>
                <a:cubicBezTo>
                  <a:pt x="4548463" y="1497582"/>
                  <a:pt x="4548463" y="1544485"/>
                  <a:pt x="4519639" y="1573285"/>
                </a:cubicBezTo>
                <a:cubicBezTo>
                  <a:pt x="4505227" y="1587685"/>
                  <a:pt x="4486286" y="1594885"/>
                  <a:pt x="4467345" y="1594885"/>
                </a:cubicBezTo>
                <a:close/>
                <a:moveTo>
                  <a:pt x="1427638" y="1655159"/>
                </a:moveTo>
                <a:cubicBezTo>
                  <a:pt x="1420021" y="1655159"/>
                  <a:pt x="1412403" y="1652279"/>
                  <a:pt x="1406638" y="1646519"/>
                </a:cubicBezTo>
                <a:cubicBezTo>
                  <a:pt x="1395109" y="1634999"/>
                  <a:pt x="1395109" y="1616073"/>
                  <a:pt x="1406638" y="1604553"/>
                </a:cubicBezTo>
                <a:cubicBezTo>
                  <a:pt x="1418168" y="1593033"/>
                  <a:pt x="1437109" y="1593033"/>
                  <a:pt x="1448639" y="1604553"/>
                </a:cubicBezTo>
                <a:cubicBezTo>
                  <a:pt x="1460169" y="1616073"/>
                  <a:pt x="1460169" y="1634999"/>
                  <a:pt x="1448639" y="1646519"/>
                </a:cubicBezTo>
                <a:cubicBezTo>
                  <a:pt x="1442874" y="1652279"/>
                  <a:pt x="1435256" y="1655159"/>
                  <a:pt x="1427638" y="1655159"/>
                </a:cubicBezTo>
                <a:close/>
                <a:moveTo>
                  <a:pt x="1636819" y="1655159"/>
                </a:moveTo>
                <a:cubicBezTo>
                  <a:pt x="1629201" y="1655159"/>
                  <a:pt x="1621583" y="1652279"/>
                  <a:pt x="1615819" y="1646519"/>
                </a:cubicBezTo>
                <a:cubicBezTo>
                  <a:pt x="1604289" y="1634999"/>
                  <a:pt x="1604289" y="1616073"/>
                  <a:pt x="1615819" y="1604553"/>
                </a:cubicBezTo>
                <a:cubicBezTo>
                  <a:pt x="1627348" y="1593033"/>
                  <a:pt x="1646290" y="1593033"/>
                  <a:pt x="1657820" y="1604553"/>
                </a:cubicBezTo>
                <a:cubicBezTo>
                  <a:pt x="1669349" y="1616073"/>
                  <a:pt x="1669349" y="1634999"/>
                  <a:pt x="1657820" y="1646519"/>
                </a:cubicBezTo>
                <a:cubicBezTo>
                  <a:pt x="1652055" y="1652279"/>
                  <a:pt x="1644437" y="1655159"/>
                  <a:pt x="1636819" y="1655159"/>
                </a:cubicBezTo>
                <a:close/>
                <a:moveTo>
                  <a:pt x="1846823" y="1655159"/>
                </a:moveTo>
                <a:cubicBezTo>
                  <a:pt x="1839205" y="1655159"/>
                  <a:pt x="1831587" y="1652279"/>
                  <a:pt x="1825823" y="1646519"/>
                </a:cubicBezTo>
                <a:cubicBezTo>
                  <a:pt x="1814293" y="1634999"/>
                  <a:pt x="1814293" y="1616073"/>
                  <a:pt x="1825823" y="1604553"/>
                </a:cubicBezTo>
                <a:cubicBezTo>
                  <a:pt x="1837352" y="1593033"/>
                  <a:pt x="1856294" y="1593033"/>
                  <a:pt x="1867824" y="1604553"/>
                </a:cubicBezTo>
                <a:cubicBezTo>
                  <a:pt x="1879353" y="1616073"/>
                  <a:pt x="1879353" y="1634999"/>
                  <a:pt x="1867824" y="1646519"/>
                </a:cubicBezTo>
                <a:cubicBezTo>
                  <a:pt x="1862059" y="1652279"/>
                  <a:pt x="1854441" y="1655159"/>
                  <a:pt x="1846823" y="1655159"/>
                </a:cubicBezTo>
                <a:close/>
                <a:moveTo>
                  <a:pt x="2056004" y="1655159"/>
                </a:moveTo>
                <a:cubicBezTo>
                  <a:pt x="2048386" y="1655159"/>
                  <a:pt x="2040768" y="1652279"/>
                  <a:pt x="2035003" y="1646519"/>
                </a:cubicBezTo>
                <a:cubicBezTo>
                  <a:pt x="2023474" y="1634999"/>
                  <a:pt x="2023474" y="1616073"/>
                  <a:pt x="2035003" y="1604553"/>
                </a:cubicBezTo>
                <a:cubicBezTo>
                  <a:pt x="2046533" y="1593033"/>
                  <a:pt x="2065475" y="1593033"/>
                  <a:pt x="2077004" y="1604553"/>
                </a:cubicBezTo>
                <a:cubicBezTo>
                  <a:pt x="2088534" y="1616073"/>
                  <a:pt x="2088534" y="1634999"/>
                  <a:pt x="2077004" y="1646519"/>
                </a:cubicBezTo>
                <a:cubicBezTo>
                  <a:pt x="2071240" y="1652279"/>
                  <a:pt x="2063622" y="1655159"/>
                  <a:pt x="2056004" y="1655159"/>
                </a:cubicBezTo>
                <a:close/>
                <a:moveTo>
                  <a:pt x="2266008" y="1655159"/>
                </a:moveTo>
                <a:cubicBezTo>
                  <a:pt x="2258390" y="1655159"/>
                  <a:pt x="2250772" y="1652279"/>
                  <a:pt x="2245007" y="1646519"/>
                </a:cubicBezTo>
                <a:cubicBezTo>
                  <a:pt x="2233478" y="1634999"/>
                  <a:pt x="2233478" y="1616073"/>
                  <a:pt x="2245007" y="1604553"/>
                </a:cubicBezTo>
                <a:cubicBezTo>
                  <a:pt x="2256537" y="1593033"/>
                  <a:pt x="2275479" y="1593033"/>
                  <a:pt x="2287008" y="1604553"/>
                </a:cubicBezTo>
                <a:cubicBezTo>
                  <a:pt x="2298538" y="1616073"/>
                  <a:pt x="2298538" y="1634999"/>
                  <a:pt x="2287008" y="1646519"/>
                </a:cubicBezTo>
                <a:cubicBezTo>
                  <a:pt x="2281244" y="1652279"/>
                  <a:pt x="2273626" y="1655159"/>
                  <a:pt x="2266008" y="1655159"/>
                </a:cubicBezTo>
                <a:close/>
                <a:moveTo>
                  <a:pt x="2476012" y="1655159"/>
                </a:moveTo>
                <a:cubicBezTo>
                  <a:pt x="2468394" y="1655159"/>
                  <a:pt x="2460776" y="1652279"/>
                  <a:pt x="2455011" y="1646519"/>
                </a:cubicBezTo>
                <a:cubicBezTo>
                  <a:pt x="2443482" y="1634999"/>
                  <a:pt x="2443482" y="1616073"/>
                  <a:pt x="2455011" y="1604553"/>
                </a:cubicBezTo>
                <a:cubicBezTo>
                  <a:pt x="2466541" y="1593033"/>
                  <a:pt x="2485483" y="1593033"/>
                  <a:pt x="2497012" y="1604553"/>
                </a:cubicBezTo>
                <a:cubicBezTo>
                  <a:pt x="2508542" y="1616073"/>
                  <a:pt x="2508542" y="1634999"/>
                  <a:pt x="2497012" y="1646519"/>
                </a:cubicBezTo>
                <a:cubicBezTo>
                  <a:pt x="2491247" y="1652279"/>
                  <a:pt x="2483630" y="1655159"/>
                  <a:pt x="2476012" y="1655159"/>
                </a:cubicBezTo>
                <a:close/>
                <a:moveTo>
                  <a:pt x="2685192" y="1655159"/>
                </a:moveTo>
                <a:cubicBezTo>
                  <a:pt x="2677575" y="1655159"/>
                  <a:pt x="2669957" y="1652279"/>
                  <a:pt x="2664192" y="1646519"/>
                </a:cubicBezTo>
                <a:cubicBezTo>
                  <a:pt x="2652662" y="1634999"/>
                  <a:pt x="2652662" y="1616073"/>
                  <a:pt x="2664192" y="1604553"/>
                </a:cubicBezTo>
                <a:cubicBezTo>
                  <a:pt x="2675722" y="1593033"/>
                  <a:pt x="2694663" y="1593033"/>
                  <a:pt x="2706193" y="1604553"/>
                </a:cubicBezTo>
                <a:cubicBezTo>
                  <a:pt x="2717722" y="1616073"/>
                  <a:pt x="2717722" y="1634999"/>
                  <a:pt x="2706193" y="1646519"/>
                </a:cubicBezTo>
                <a:cubicBezTo>
                  <a:pt x="2700428" y="1652279"/>
                  <a:pt x="2692810" y="1655159"/>
                  <a:pt x="2685192" y="1655159"/>
                </a:cubicBezTo>
                <a:close/>
                <a:moveTo>
                  <a:pt x="2895196" y="1655159"/>
                </a:moveTo>
                <a:cubicBezTo>
                  <a:pt x="2887579" y="1655159"/>
                  <a:pt x="2879961" y="1652279"/>
                  <a:pt x="2874196" y="1646519"/>
                </a:cubicBezTo>
                <a:cubicBezTo>
                  <a:pt x="2862666" y="1634999"/>
                  <a:pt x="2862666" y="1616073"/>
                  <a:pt x="2874196" y="1604553"/>
                </a:cubicBezTo>
                <a:cubicBezTo>
                  <a:pt x="2885726" y="1593033"/>
                  <a:pt x="2904667" y="1593033"/>
                  <a:pt x="2916197" y="1604553"/>
                </a:cubicBezTo>
                <a:cubicBezTo>
                  <a:pt x="2927726" y="1616073"/>
                  <a:pt x="2927726" y="1634999"/>
                  <a:pt x="2916197" y="1646519"/>
                </a:cubicBezTo>
                <a:cubicBezTo>
                  <a:pt x="2910432" y="1652279"/>
                  <a:pt x="2902814" y="1655159"/>
                  <a:pt x="2895196" y="1655159"/>
                </a:cubicBezTo>
                <a:close/>
                <a:moveTo>
                  <a:pt x="588858" y="1669353"/>
                </a:moveTo>
                <a:cubicBezTo>
                  <a:pt x="577534" y="1669353"/>
                  <a:pt x="566211" y="1665033"/>
                  <a:pt x="557563" y="1656393"/>
                </a:cubicBezTo>
                <a:cubicBezTo>
                  <a:pt x="540269" y="1639113"/>
                  <a:pt x="540269" y="1611136"/>
                  <a:pt x="557563" y="1593856"/>
                </a:cubicBezTo>
                <a:cubicBezTo>
                  <a:pt x="574858" y="1576576"/>
                  <a:pt x="602858" y="1576576"/>
                  <a:pt x="620153" y="1593856"/>
                </a:cubicBezTo>
                <a:cubicBezTo>
                  <a:pt x="637447" y="1611136"/>
                  <a:pt x="637447" y="1639113"/>
                  <a:pt x="620153" y="1656393"/>
                </a:cubicBezTo>
                <a:cubicBezTo>
                  <a:pt x="611506" y="1665033"/>
                  <a:pt x="600182" y="1669353"/>
                  <a:pt x="588858" y="1669353"/>
                </a:cubicBezTo>
                <a:close/>
                <a:moveTo>
                  <a:pt x="1008042" y="1669353"/>
                </a:moveTo>
                <a:cubicBezTo>
                  <a:pt x="996719" y="1669353"/>
                  <a:pt x="985395" y="1665033"/>
                  <a:pt x="976748" y="1656393"/>
                </a:cubicBezTo>
                <a:cubicBezTo>
                  <a:pt x="959453" y="1639113"/>
                  <a:pt x="959453" y="1611136"/>
                  <a:pt x="976748" y="1593856"/>
                </a:cubicBezTo>
                <a:cubicBezTo>
                  <a:pt x="994042" y="1576576"/>
                  <a:pt x="1022043" y="1576576"/>
                  <a:pt x="1039337" y="1593856"/>
                </a:cubicBezTo>
                <a:cubicBezTo>
                  <a:pt x="1056632" y="1611136"/>
                  <a:pt x="1056632" y="1639113"/>
                  <a:pt x="1039337" y="1656393"/>
                </a:cubicBezTo>
                <a:cubicBezTo>
                  <a:pt x="1030690" y="1665033"/>
                  <a:pt x="1019366" y="1669353"/>
                  <a:pt x="1008042" y="1669353"/>
                </a:cubicBezTo>
                <a:close/>
                <a:moveTo>
                  <a:pt x="1217223" y="1669353"/>
                </a:moveTo>
                <a:cubicBezTo>
                  <a:pt x="1205899" y="1669353"/>
                  <a:pt x="1194575" y="1665033"/>
                  <a:pt x="1185928" y="1656393"/>
                </a:cubicBezTo>
                <a:cubicBezTo>
                  <a:pt x="1168634" y="1639113"/>
                  <a:pt x="1168634" y="1611136"/>
                  <a:pt x="1185928" y="1593856"/>
                </a:cubicBezTo>
                <a:cubicBezTo>
                  <a:pt x="1203223" y="1576576"/>
                  <a:pt x="1232047" y="1576576"/>
                  <a:pt x="1248518" y="1593856"/>
                </a:cubicBezTo>
                <a:cubicBezTo>
                  <a:pt x="1265812" y="1611136"/>
                  <a:pt x="1265812" y="1639113"/>
                  <a:pt x="1248518" y="1656393"/>
                </a:cubicBezTo>
                <a:cubicBezTo>
                  <a:pt x="1239870" y="1665033"/>
                  <a:pt x="1228547" y="1669353"/>
                  <a:pt x="1217223" y="1669353"/>
                </a:cubicBezTo>
                <a:close/>
                <a:moveTo>
                  <a:pt x="4782351" y="1669353"/>
                </a:moveTo>
                <a:cubicBezTo>
                  <a:pt x="4771027" y="1669353"/>
                  <a:pt x="4759703" y="1665033"/>
                  <a:pt x="4751056" y="1656393"/>
                </a:cubicBezTo>
                <a:cubicBezTo>
                  <a:pt x="4733761" y="1639113"/>
                  <a:pt x="4733761" y="1611136"/>
                  <a:pt x="4751056" y="1593856"/>
                </a:cubicBezTo>
                <a:cubicBezTo>
                  <a:pt x="4768350" y="1576576"/>
                  <a:pt x="4796351" y="1576576"/>
                  <a:pt x="4813645" y="1593856"/>
                </a:cubicBezTo>
                <a:cubicBezTo>
                  <a:pt x="4830940" y="1611136"/>
                  <a:pt x="4830940" y="1639113"/>
                  <a:pt x="4813645" y="1656393"/>
                </a:cubicBezTo>
                <a:cubicBezTo>
                  <a:pt x="4804998" y="1665033"/>
                  <a:pt x="4793674" y="1669353"/>
                  <a:pt x="4782351" y="1669353"/>
                </a:cubicBezTo>
                <a:close/>
                <a:moveTo>
                  <a:pt x="4991531" y="1669353"/>
                </a:moveTo>
                <a:cubicBezTo>
                  <a:pt x="4980207" y="1669353"/>
                  <a:pt x="4968884" y="1665033"/>
                  <a:pt x="4960236" y="1656393"/>
                </a:cubicBezTo>
                <a:cubicBezTo>
                  <a:pt x="4942942" y="1639113"/>
                  <a:pt x="4942942" y="1611136"/>
                  <a:pt x="4960236" y="1593856"/>
                </a:cubicBezTo>
                <a:lnTo>
                  <a:pt x="4984658" y="1583742"/>
                </a:lnTo>
                <a:lnTo>
                  <a:pt x="5012785" y="1660551"/>
                </a:lnTo>
                <a:close/>
                <a:moveTo>
                  <a:pt x="798038" y="1670176"/>
                </a:moveTo>
                <a:cubicBezTo>
                  <a:pt x="786715" y="1670176"/>
                  <a:pt x="775391" y="1665856"/>
                  <a:pt x="766744" y="1657216"/>
                </a:cubicBezTo>
                <a:cubicBezTo>
                  <a:pt x="749449" y="1639113"/>
                  <a:pt x="749449" y="1611136"/>
                  <a:pt x="766744" y="1594679"/>
                </a:cubicBezTo>
                <a:cubicBezTo>
                  <a:pt x="784038" y="1577399"/>
                  <a:pt x="812039" y="1577399"/>
                  <a:pt x="829333" y="1594679"/>
                </a:cubicBezTo>
                <a:cubicBezTo>
                  <a:pt x="846627" y="1611959"/>
                  <a:pt x="846627" y="1639936"/>
                  <a:pt x="829333" y="1657216"/>
                </a:cubicBezTo>
                <a:cubicBezTo>
                  <a:pt x="820686" y="1665856"/>
                  <a:pt x="809362" y="1670176"/>
                  <a:pt x="798038" y="1670176"/>
                </a:cubicBezTo>
                <a:close/>
                <a:moveTo>
                  <a:pt x="3104788" y="1684370"/>
                </a:moveTo>
                <a:cubicBezTo>
                  <a:pt x="3089553" y="1684370"/>
                  <a:pt x="3074317" y="1678611"/>
                  <a:pt x="3062788" y="1667091"/>
                </a:cubicBezTo>
                <a:cubicBezTo>
                  <a:pt x="3039729" y="1644051"/>
                  <a:pt x="3039729" y="1606199"/>
                  <a:pt x="3062788" y="1583159"/>
                </a:cubicBezTo>
                <a:cubicBezTo>
                  <a:pt x="3085847" y="1560119"/>
                  <a:pt x="3123730" y="1560119"/>
                  <a:pt x="3146789" y="1583159"/>
                </a:cubicBezTo>
                <a:cubicBezTo>
                  <a:pt x="3169849" y="1606199"/>
                  <a:pt x="3169849" y="1644051"/>
                  <a:pt x="3146789" y="1667091"/>
                </a:cubicBezTo>
                <a:cubicBezTo>
                  <a:pt x="3135259" y="1678611"/>
                  <a:pt x="3120024" y="1684370"/>
                  <a:pt x="3104788" y="1684370"/>
                </a:cubicBezTo>
                <a:close/>
                <a:moveTo>
                  <a:pt x="3314793" y="1684370"/>
                </a:moveTo>
                <a:cubicBezTo>
                  <a:pt x="3299557" y="1684370"/>
                  <a:pt x="3284322" y="1678611"/>
                  <a:pt x="3272792" y="1667091"/>
                </a:cubicBezTo>
                <a:cubicBezTo>
                  <a:pt x="3249733" y="1644051"/>
                  <a:pt x="3249733" y="1606199"/>
                  <a:pt x="3272792" y="1583159"/>
                </a:cubicBezTo>
                <a:cubicBezTo>
                  <a:pt x="3295851" y="1560119"/>
                  <a:pt x="3332911" y="1560119"/>
                  <a:pt x="3356793" y="1583159"/>
                </a:cubicBezTo>
                <a:cubicBezTo>
                  <a:pt x="3379853" y="1606199"/>
                  <a:pt x="3379853" y="1644051"/>
                  <a:pt x="3356793" y="1667091"/>
                </a:cubicBezTo>
                <a:cubicBezTo>
                  <a:pt x="3345264" y="1678611"/>
                  <a:pt x="3330028" y="1684370"/>
                  <a:pt x="3314793" y="1684370"/>
                </a:cubicBezTo>
                <a:close/>
                <a:moveTo>
                  <a:pt x="3523974" y="1684370"/>
                </a:moveTo>
                <a:cubicBezTo>
                  <a:pt x="3508738" y="1684370"/>
                  <a:pt x="3493502" y="1678611"/>
                  <a:pt x="3481972" y="1667091"/>
                </a:cubicBezTo>
                <a:cubicBezTo>
                  <a:pt x="3458913" y="1644051"/>
                  <a:pt x="3458913" y="1606199"/>
                  <a:pt x="3481972" y="1583159"/>
                </a:cubicBezTo>
                <a:cubicBezTo>
                  <a:pt x="3505032" y="1560119"/>
                  <a:pt x="3542915" y="1560119"/>
                  <a:pt x="3565974" y="1583159"/>
                </a:cubicBezTo>
                <a:cubicBezTo>
                  <a:pt x="3589033" y="1606199"/>
                  <a:pt x="3589033" y="1644051"/>
                  <a:pt x="3565974" y="1667091"/>
                </a:cubicBezTo>
                <a:cubicBezTo>
                  <a:pt x="3554445" y="1678611"/>
                  <a:pt x="3539209" y="1684370"/>
                  <a:pt x="3523974" y="1684370"/>
                </a:cubicBezTo>
                <a:close/>
                <a:moveTo>
                  <a:pt x="3733978" y="1684370"/>
                </a:moveTo>
                <a:cubicBezTo>
                  <a:pt x="3718742" y="1684370"/>
                  <a:pt x="3703506" y="1678611"/>
                  <a:pt x="3691976" y="1667091"/>
                </a:cubicBezTo>
                <a:cubicBezTo>
                  <a:pt x="3668917" y="1644051"/>
                  <a:pt x="3668917" y="1607022"/>
                  <a:pt x="3691976" y="1583159"/>
                </a:cubicBezTo>
                <a:cubicBezTo>
                  <a:pt x="3715036" y="1560119"/>
                  <a:pt x="3752919" y="1560119"/>
                  <a:pt x="3775978" y="1583159"/>
                </a:cubicBezTo>
                <a:cubicBezTo>
                  <a:pt x="3799037" y="1606199"/>
                  <a:pt x="3799037" y="1644051"/>
                  <a:pt x="3775978" y="1667091"/>
                </a:cubicBezTo>
                <a:cubicBezTo>
                  <a:pt x="3764449" y="1678611"/>
                  <a:pt x="3749213" y="1684370"/>
                  <a:pt x="3733978" y="1684370"/>
                </a:cubicBezTo>
                <a:close/>
                <a:moveTo>
                  <a:pt x="169261" y="1699388"/>
                </a:moveTo>
                <a:cubicBezTo>
                  <a:pt x="159791" y="1699388"/>
                  <a:pt x="150320" y="1697588"/>
                  <a:pt x="141415" y="1693988"/>
                </a:cubicBezTo>
                <a:lnTo>
                  <a:pt x="135329" y="1689955"/>
                </a:lnTo>
                <a:lnTo>
                  <a:pt x="183878" y="1557389"/>
                </a:lnTo>
                <a:lnTo>
                  <a:pt x="185143" y="1554765"/>
                </a:lnTo>
                <a:lnTo>
                  <a:pt x="197108" y="1557085"/>
                </a:lnTo>
                <a:cubicBezTo>
                  <a:pt x="206013" y="1560685"/>
                  <a:pt x="214351" y="1566085"/>
                  <a:pt x="221557" y="1573285"/>
                </a:cubicBezTo>
                <a:cubicBezTo>
                  <a:pt x="250381" y="1602085"/>
                  <a:pt x="250381" y="1648988"/>
                  <a:pt x="221557" y="1677788"/>
                </a:cubicBezTo>
                <a:cubicBezTo>
                  <a:pt x="207145" y="1692188"/>
                  <a:pt x="188203" y="1699388"/>
                  <a:pt x="169261" y="1699388"/>
                </a:cubicBezTo>
                <a:close/>
                <a:moveTo>
                  <a:pt x="379265" y="1699388"/>
                </a:moveTo>
                <a:cubicBezTo>
                  <a:pt x="360324" y="1699388"/>
                  <a:pt x="341382" y="1692188"/>
                  <a:pt x="326970" y="1677788"/>
                </a:cubicBezTo>
                <a:cubicBezTo>
                  <a:pt x="298146" y="1648988"/>
                  <a:pt x="298146" y="1602085"/>
                  <a:pt x="326970" y="1573285"/>
                </a:cubicBezTo>
                <a:cubicBezTo>
                  <a:pt x="355794" y="1544485"/>
                  <a:pt x="402737" y="1544485"/>
                  <a:pt x="431561" y="1573285"/>
                </a:cubicBezTo>
                <a:cubicBezTo>
                  <a:pt x="460385" y="1602085"/>
                  <a:pt x="460385" y="1648988"/>
                  <a:pt x="431561" y="1677788"/>
                </a:cubicBezTo>
                <a:cubicBezTo>
                  <a:pt x="417149" y="1692188"/>
                  <a:pt x="398207" y="1699388"/>
                  <a:pt x="379265" y="1699388"/>
                </a:cubicBezTo>
                <a:close/>
                <a:moveTo>
                  <a:pt x="3943570" y="1699388"/>
                </a:moveTo>
                <a:cubicBezTo>
                  <a:pt x="3924628" y="1699388"/>
                  <a:pt x="3905686" y="1692188"/>
                  <a:pt x="3891274" y="1677788"/>
                </a:cubicBezTo>
                <a:cubicBezTo>
                  <a:pt x="3861627" y="1648988"/>
                  <a:pt x="3862450" y="1602085"/>
                  <a:pt x="3891274" y="1573285"/>
                </a:cubicBezTo>
                <a:cubicBezTo>
                  <a:pt x="3920098" y="1544485"/>
                  <a:pt x="3967041" y="1544485"/>
                  <a:pt x="3995865" y="1573285"/>
                </a:cubicBezTo>
                <a:cubicBezTo>
                  <a:pt x="4024689" y="1602085"/>
                  <a:pt x="4024689" y="1648988"/>
                  <a:pt x="3995865" y="1677788"/>
                </a:cubicBezTo>
                <a:cubicBezTo>
                  <a:pt x="3981453" y="1692188"/>
                  <a:pt x="3962511" y="1699388"/>
                  <a:pt x="3943570" y="1699388"/>
                </a:cubicBezTo>
                <a:close/>
                <a:moveTo>
                  <a:pt x="4152956" y="1699388"/>
                </a:moveTo>
                <a:cubicBezTo>
                  <a:pt x="4134014" y="1699388"/>
                  <a:pt x="4115279" y="1692188"/>
                  <a:pt x="4101278" y="1677788"/>
                </a:cubicBezTo>
                <a:cubicBezTo>
                  <a:pt x="4072454" y="1648988"/>
                  <a:pt x="4072454" y="1602085"/>
                  <a:pt x="4101278" y="1573285"/>
                </a:cubicBezTo>
                <a:cubicBezTo>
                  <a:pt x="4130103" y="1544485"/>
                  <a:pt x="4177045" y="1544485"/>
                  <a:pt x="4205869" y="1573285"/>
                </a:cubicBezTo>
                <a:cubicBezTo>
                  <a:pt x="4234693" y="1602085"/>
                  <a:pt x="4234693" y="1648988"/>
                  <a:pt x="4205869" y="1677788"/>
                </a:cubicBezTo>
                <a:cubicBezTo>
                  <a:pt x="4191045" y="1692188"/>
                  <a:pt x="4171898" y="1699388"/>
                  <a:pt x="4152956" y="1699388"/>
                </a:cubicBezTo>
                <a:close/>
                <a:moveTo>
                  <a:pt x="4362754" y="1699388"/>
                </a:moveTo>
                <a:cubicBezTo>
                  <a:pt x="4343813" y="1699388"/>
                  <a:pt x="4324871" y="1692188"/>
                  <a:pt x="4310459" y="1677788"/>
                </a:cubicBezTo>
                <a:cubicBezTo>
                  <a:pt x="4281635" y="1648988"/>
                  <a:pt x="4281635" y="1602085"/>
                  <a:pt x="4310459" y="1573285"/>
                </a:cubicBezTo>
                <a:cubicBezTo>
                  <a:pt x="4339283" y="1544485"/>
                  <a:pt x="4386225" y="1544485"/>
                  <a:pt x="4415049" y="1573285"/>
                </a:cubicBezTo>
                <a:cubicBezTo>
                  <a:pt x="4443874" y="1602085"/>
                  <a:pt x="4443874" y="1648988"/>
                  <a:pt x="4415049" y="1677788"/>
                </a:cubicBezTo>
                <a:cubicBezTo>
                  <a:pt x="4400637" y="1692188"/>
                  <a:pt x="4381696" y="1699388"/>
                  <a:pt x="4362754" y="1699388"/>
                </a:cubicBezTo>
                <a:close/>
                <a:moveTo>
                  <a:pt x="4571935" y="1699388"/>
                </a:moveTo>
                <a:cubicBezTo>
                  <a:pt x="4552993" y="1699388"/>
                  <a:pt x="4534051" y="1692188"/>
                  <a:pt x="4519639" y="1677788"/>
                </a:cubicBezTo>
                <a:cubicBezTo>
                  <a:pt x="4490815" y="1648988"/>
                  <a:pt x="4490815" y="1602085"/>
                  <a:pt x="4519639" y="1573285"/>
                </a:cubicBezTo>
                <a:cubicBezTo>
                  <a:pt x="4548463" y="1544485"/>
                  <a:pt x="4595406" y="1544485"/>
                  <a:pt x="4624230" y="1573285"/>
                </a:cubicBezTo>
                <a:cubicBezTo>
                  <a:pt x="4653054" y="1602085"/>
                  <a:pt x="4653054" y="1648988"/>
                  <a:pt x="4624230" y="1677788"/>
                </a:cubicBezTo>
                <a:cubicBezTo>
                  <a:pt x="4609818" y="1692188"/>
                  <a:pt x="4590876" y="1699388"/>
                  <a:pt x="4571935" y="1699388"/>
                </a:cubicBezTo>
                <a:close/>
                <a:moveTo>
                  <a:pt x="483856" y="1759662"/>
                </a:moveTo>
                <a:cubicBezTo>
                  <a:pt x="476238" y="1759662"/>
                  <a:pt x="468620" y="1756782"/>
                  <a:pt x="462855" y="1751022"/>
                </a:cubicBezTo>
                <a:cubicBezTo>
                  <a:pt x="451326" y="1739502"/>
                  <a:pt x="451326" y="1720576"/>
                  <a:pt x="462855" y="1709056"/>
                </a:cubicBezTo>
                <a:cubicBezTo>
                  <a:pt x="474385" y="1697536"/>
                  <a:pt x="493327" y="1697536"/>
                  <a:pt x="504856" y="1709056"/>
                </a:cubicBezTo>
                <a:cubicBezTo>
                  <a:pt x="516386" y="1720576"/>
                  <a:pt x="516386" y="1739502"/>
                  <a:pt x="504856" y="1751022"/>
                </a:cubicBezTo>
                <a:cubicBezTo>
                  <a:pt x="499091" y="1756782"/>
                  <a:pt x="491474" y="1759662"/>
                  <a:pt x="483856" y="1759662"/>
                </a:cubicBezTo>
                <a:close/>
                <a:moveTo>
                  <a:pt x="1532229" y="1759662"/>
                </a:moveTo>
                <a:cubicBezTo>
                  <a:pt x="1524611" y="1759662"/>
                  <a:pt x="1516994" y="1756782"/>
                  <a:pt x="1511229" y="1751022"/>
                </a:cubicBezTo>
                <a:cubicBezTo>
                  <a:pt x="1499699" y="1739502"/>
                  <a:pt x="1499699" y="1720576"/>
                  <a:pt x="1511229" y="1709056"/>
                </a:cubicBezTo>
                <a:cubicBezTo>
                  <a:pt x="1522758" y="1697536"/>
                  <a:pt x="1541700" y="1697536"/>
                  <a:pt x="1553229" y="1709056"/>
                </a:cubicBezTo>
                <a:cubicBezTo>
                  <a:pt x="1564759" y="1720576"/>
                  <a:pt x="1564759" y="1739502"/>
                  <a:pt x="1553229" y="1751022"/>
                </a:cubicBezTo>
                <a:cubicBezTo>
                  <a:pt x="1547465" y="1756782"/>
                  <a:pt x="1539847" y="1759662"/>
                  <a:pt x="1532229" y="1759662"/>
                </a:cubicBezTo>
                <a:close/>
                <a:moveTo>
                  <a:pt x="1741409" y="1759662"/>
                </a:moveTo>
                <a:cubicBezTo>
                  <a:pt x="1733792" y="1759662"/>
                  <a:pt x="1726174" y="1756782"/>
                  <a:pt x="1720409" y="1751022"/>
                </a:cubicBezTo>
                <a:cubicBezTo>
                  <a:pt x="1708879" y="1739502"/>
                  <a:pt x="1708879" y="1720576"/>
                  <a:pt x="1720409" y="1709056"/>
                </a:cubicBezTo>
                <a:cubicBezTo>
                  <a:pt x="1731939" y="1697536"/>
                  <a:pt x="1750880" y="1697536"/>
                  <a:pt x="1762410" y="1709056"/>
                </a:cubicBezTo>
                <a:cubicBezTo>
                  <a:pt x="1773939" y="1720576"/>
                  <a:pt x="1773939" y="1739502"/>
                  <a:pt x="1762410" y="1751022"/>
                </a:cubicBezTo>
                <a:cubicBezTo>
                  <a:pt x="1756645" y="1756782"/>
                  <a:pt x="1749027" y="1759662"/>
                  <a:pt x="1741409" y="1759662"/>
                </a:cubicBezTo>
                <a:close/>
                <a:moveTo>
                  <a:pt x="1951413" y="1759662"/>
                </a:moveTo>
                <a:cubicBezTo>
                  <a:pt x="1943796" y="1759662"/>
                  <a:pt x="1936178" y="1756782"/>
                  <a:pt x="1930413" y="1751022"/>
                </a:cubicBezTo>
                <a:cubicBezTo>
                  <a:pt x="1918884" y="1739502"/>
                  <a:pt x="1918884" y="1720576"/>
                  <a:pt x="1930413" y="1709056"/>
                </a:cubicBezTo>
                <a:cubicBezTo>
                  <a:pt x="1941943" y="1697536"/>
                  <a:pt x="1960884" y="1697536"/>
                  <a:pt x="1972414" y="1709056"/>
                </a:cubicBezTo>
                <a:cubicBezTo>
                  <a:pt x="1983944" y="1720576"/>
                  <a:pt x="1983944" y="1739502"/>
                  <a:pt x="1972414" y="1751022"/>
                </a:cubicBezTo>
                <a:cubicBezTo>
                  <a:pt x="1966649" y="1756782"/>
                  <a:pt x="1959031" y="1759662"/>
                  <a:pt x="1951413" y="1759662"/>
                </a:cubicBezTo>
                <a:close/>
                <a:moveTo>
                  <a:pt x="2370598" y="1759662"/>
                </a:moveTo>
                <a:cubicBezTo>
                  <a:pt x="2362980" y="1759662"/>
                  <a:pt x="2355362" y="1756782"/>
                  <a:pt x="2349598" y="1751022"/>
                </a:cubicBezTo>
                <a:cubicBezTo>
                  <a:pt x="2338068" y="1739502"/>
                  <a:pt x="2338068" y="1720576"/>
                  <a:pt x="2349598" y="1709056"/>
                </a:cubicBezTo>
                <a:cubicBezTo>
                  <a:pt x="2361127" y="1697536"/>
                  <a:pt x="2380069" y="1697536"/>
                  <a:pt x="2391599" y="1709056"/>
                </a:cubicBezTo>
                <a:cubicBezTo>
                  <a:pt x="2403128" y="1720576"/>
                  <a:pt x="2403128" y="1739502"/>
                  <a:pt x="2391599" y="1751022"/>
                </a:cubicBezTo>
                <a:cubicBezTo>
                  <a:pt x="2385834" y="1756782"/>
                  <a:pt x="2378216" y="1759662"/>
                  <a:pt x="2370598" y="1759662"/>
                </a:cubicBezTo>
                <a:close/>
                <a:moveTo>
                  <a:pt x="2580602" y="1759662"/>
                </a:moveTo>
                <a:cubicBezTo>
                  <a:pt x="2572984" y="1759662"/>
                  <a:pt x="2565367" y="1756782"/>
                  <a:pt x="2559602" y="1751022"/>
                </a:cubicBezTo>
                <a:cubicBezTo>
                  <a:pt x="2548072" y="1739502"/>
                  <a:pt x="2548072" y="1720576"/>
                  <a:pt x="2559602" y="1709056"/>
                </a:cubicBezTo>
                <a:cubicBezTo>
                  <a:pt x="2571131" y="1697536"/>
                  <a:pt x="2590073" y="1697536"/>
                  <a:pt x="2601603" y="1709056"/>
                </a:cubicBezTo>
                <a:cubicBezTo>
                  <a:pt x="2613132" y="1720576"/>
                  <a:pt x="2613132" y="1739502"/>
                  <a:pt x="2601603" y="1751022"/>
                </a:cubicBezTo>
                <a:cubicBezTo>
                  <a:pt x="2595838" y="1756782"/>
                  <a:pt x="2588220" y="1759662"/>
                  <a:pt x="2580602" y="1759662"/>
                </a:cubicBezTo>
                <a:close/>
                <a:moveTo>
                  <a:pt x="2789782" y="1759662"/>
                </a:moveTo>
                <a:cubicBezTo>
                  <a:pt x="2782165" y="1759662"/>
                  <a:pt x="2774547" y="1756782"/>
                  <a:pt x="2768782" y="1751022"/>
                </a:cubicBezTo>
                <a:cubicBezTo>
                  <a:pt x="2757253" y="1739502"/>
                  <a:pt x="2757253" y="1720576"/>
                  <a:pt x="2768782" y="1709056"/>
                </a:cubicBezTo>
                <a:cubicBezTo>
                  <a:pt x="2780312" y="1697536"/>
                  <a:pt x="2799253" y="1697536"/>
                  <a:pt x="2810783" y="1709056"/>
                </a:cubicBezTo>
                <a:cubicBezTo>
                  <a:pt x="2822313" y="1720576"/>
                  <a:pt x="2822313" y="1739502"/>
                  <a:pt x="2810783" y="1751022"/>
                </a:cubicBezTo>
                <a:cubicBezTo>
                  <a:pt x="2805018" y="1756782"/>
                  <a:pt x="2797400" y="1759662"/>
                  <a:pt x="2789782" y="1759662"/>
                </a:cubicBezTo>
                <a:close/>
                <a:moveTo>
                  <a:pt x="4677348" y="1759662"/>
                </a:moveTo>
                <a:cubicBezTo>
                  <a:pt x="4669730" y="1759662"/>
                  <a:pt x="4662113" y="1756782"/>
                  <a:pt x="4656348" y="1751022"/>
                </a:cubicBezTo>
                <a:cubicBezTo>
                  <a:pt x="4644818" y="1739502"/>
                  <a:pt x="4644818" y="1720576"/>
                  <a:pt x="4656348" y="1709056"/>
                </a:cubicBezTo>
                <a:cubicBezTo>
                  <a:pt x="4667877" y="1697536"/>
                  <a:pt x="4686819" y="1697536"/>
                  <a:pt x="4698349" y="1709056"/>
                </a:cubicBezTo>
                <a:cubicBezTo>
                  <a:pt x="4709879" y="1720576"/>
                  <a:pt x="4709879" y="1739502"/>
                  <a:pt x="4698349" y="1751022"/>
                </a:cubicBezTo>
                <a:cubicBezTo>
                  <a:pt x="4692584" y="1756782"/>
                  <a:pt x="4684966" y="1759662"/>
                  <a:pt x="4677348" y="1759662"/>
                </a:cubicBezTo>
                <a:close/>
                <a:moveTo>
                  <a:pt x="693448" y="1773856"/>
                </a:moveTo>
                <a:cubicBezTo>
                  <a:pt x="682124" y="1773856"/>
                  <a:pt x="670801" y="1769536"/>
                  <a:pt x="662153" y="1760896"/>
                </a:cubicBezTo>
                <a:cubicBezTo>
                  <a:pt x="644859" y="1743616"/>
                  <a:pt x="644859" y="1715639"/>
                  <a:pt x="662153" y="1698359"/>
                </a:cubicBezTo>
                <a:cubicBezTo>
                  <a:pt x="679448" y="1681079"/>
                  <a:pt x="707448" y="1681079"/>
                  <a:pt x="724743" y="1698359"/>
                </a:cubicBezTo>
                <a:cubicBezTo>
                  <a:pt x="742037" y="1716462"/>
                  <a:pt x="742037" y="1744439"/>
                  <a:pt x="724743" y="1760896"/>
                </a:cubicBezTo>
                <a:cubicBezTo>
                  <a:pt x="716095" y="1769536"/>
                  <a:pt x="704772" y="1773856"/>
                  <a:pt x="693448" y="1773856"/>
                </a:cubicBezTo>
                <a:close/>
                <a:moveTo>
                  <a:pt x="903452" y="1773856"/>
                </a:moveTo>
                <a:cubicBezTo>
                  <a:pt x="892128" y="1773856"/>
                  <a:pt x="880804" y="1769536"/>
                  <a:pt x="872157" y="1760896"/>
                </a:cubicBezTo>
                <a:cubicBezTo>
                  <a:pt x="854863" y="1743616"/>
                  <a:pt x="854863" y="1715639"/>
                  <a:pt x="872157" y="1698359"/>
                </a:cubicBezTo>
                <a:cubicBezTo>
                  <a:pt x="889452" y="1681079"/>
                  <a:pt x="917452" y="1681079"/>
                  <a:pt x="934747" y="1698359"/>
                </a:cubicBezTo>
                <a:cubicBezTo>
                  <a:pt x="952041" y="1716462"/>
                  <a:pt x="952041" y="1744439"/>
                  <a:pt x="934747" y="1760896"/>
                </a:cubicBezTo>
                <a:cubicBezTo>
                  <a:pt x="926099" y="1769536"/>
                  <a:pt x="914776" y="1773856"/>
                  <a:pt x="903452" y="1773856"/>
                </a:cubicBezTo>
                <a:close/>
                <a:moveTo>
                  <a:pt x="1112632" y="1773856"/>
                </a:moveTo>
                <a:cubicBezTo>
                  <a:pt x="1101309" y="1773856"/>
                  <a:pt x="1089985" y="1769536"/>
                  <a:pt x="1081338" y="1760896"/>
                </a:cubicBezTo>
                <a:cubicBezTo>
                  <a:pt x="1064043" y="1743616"/>
                  <a:pt x="1064043" y="1715639"/>
                  <a:pt x="1081338" y="1698359"/>
                </a:cubicBezTo>
                <a:cubicBezTo>
                  <a:pt x="1098632" y="1681079"/>
                  <a:pt x="1126633" y="1681079"/>
                  <a:pt x="1143927" y="1698359"/>
                </a:cubicBezTo>
                <a:cubicBezTo>
                  <a:pt x="1161222" y="1715639"/>
                  <a:pt x="1161222" y="1743616"/>
                  <a:pt x="1143927" y="1760896"/>
                </a:cubicBezTo>
                <a:cubicBezTo>
                  <a:pt x="1135280" y="1769536"/>
                  <a:pt x="1123956" y="1773856"/>
                  <a:pt x="1112632" y="1773856"/>
                </a:cubicBezTo>
                <a:close/>
                <a:moveTo>
                  <a:pt x="4886941" y="1773856"/>
                </a:moveTo>
                <a:cubicBezTo>
                  <a:pt x="4875617" y="1773856"/>
                  <a:pt x="4864293" y="1769536"/>
                  <a:pt x="4855646" y="1760896"/>
                </a:cubicBezTo>
                <a:cubicBezTo>
                  <a:pt x="4838351" y="1743616"/>
                  <a:pt x="4838351" y="1715639"/>
                  <a:pt x="4855646" y="1698359"/>
                </a:cubicBezTo>
                <a:cubicBezTo>
                  <a:pt x="4872940" y="1681079"/>
                  <a:pt x="4900941" y="1681079"/>
                  <a:pt x="4918235" y="1698359"/>
                </a:cubicBezTo>
                <a:cubicBezTo>
                  <a:pt x="4935530" y="1716462"/>
                  <a:pt x="4935530" y="1743616"/>
                  <a:pt x="4918235" y="1760896"/>
                </a:cubicBezTo>
                <a:cubicBezTo>
                  <a:pt x="4909588" y="1769536"/>
                  <a:pt x="4898264" y="1773856"/>
                  <a:pt x="4886941" y="1773856"/>
                </a:cubicBezTo>
                <a:close/>
                <a:moveTo>
                  <a:pt x="2161006" y="1774679"/>
                </a:moveTo>
                <a:cubicBezTo>
                  <a:pt x="2149682" y="1774679"/>
                  <a:pt x="2138359" y="1770359"/>
                  <a:pt x="2129711" y="1761719"/>
                </a:cubicBezTo>
                <a:cubicBezTo>
                  <a:pt x="2112417" y="1744439"/>
                  <a:pt x="2112417" y="1716462"/>
                  <a:pt x="2129711" y="1699182"/>
                </a:cubicBezTo>
                <a:cubicBezTo>
                  <a:pt x="2147006" y="1681902"/>
                  <a:pt x="2175006" y="1681902"/>
                  <a:pt x="2192301" y="1699182"/>
                </a:cubicBezTo>
                <a:cubicBezTo>
                  <a:pt x="2209595" y="1716462"/>
                  <a:pt x="2209595" y="1744439"/>
                  <a:pt x="2192301" y="1761719"/>
                </a:cubicBezTo>
                <a:cubicBezTo>
                  <a:pt x="2183654" y="1770359"/>
                  <a:pt x="2172330" y="1774679"/>
                  <a:pt x="2161006" y="1774679"/>
                </a:cubicBezTo>
                <a:close/>
                <a:moveTo>
                  <a:pt x="3838568" y="1774679"/>
                </a:moveTo>
                <a:cubicBezTo>
                  <a:pt x="3827244" y="1774679"/>
                  <a:pt x="3815920" y="1770359"/>
                  <a:pt x="3807273" y="1761719"/>
                </a:cubicBezTo>
                <a:cubicBezTo>
                  <a:pt x="3789978" y="1744439"/>
                  <a:pt x="3789978" y="1716462"/>
                  <a:pt x="3807273" y="1699182"/>
                </a:cubicBezTo>
                <a:cubicBezTo>
                  <a:pt x="3824567" y="1681902"/>
                  <a:pt x="3852568" y="1681902"/>
                  <a:pt x="3869862" y="1699182"/>
                </a:cubicBezTo>
                <a:cubicBezTo>
                  <a:pt x="3887157" y="1716462"/>
                  <a:pt x="3887157" y="1744439"/>
                  <a:pt x="3869862" y="1761719"/>
                </a:cubicBezTo>
                <a:cubicBezTo>
                  <a:pt x="3861215" y="1770359"/>
                  <a:pt x="3849891" y="1774679"/>
                  <a:pt x="3838568" y="1774679"/>
                </a:cubicBezTo>
                <a:close/>
                <a:moveTo>
                  <a:pt x="3209378" y="1789696"/>
                </a:moveTo>
                <a:cubicBezTo>
                  <a:pt x="3194143" y="1789696"/>
                  <a:pt x="3178907" y="1783936"/>
                  <a:pt x="3167378" y="1772416"/>
                </a:cubicBezTo>
                <a:cubicBezTo>
                  <a:pt x="3144319" y="1749376"/>
                  <a:pt x="3144319" y="1711525"/>
                  <a:pt x="3167378" y="1688485"/>
                </a:cubicBezTo>
                <a:cubicBezTo>
                  <a:pt x="3190437" y="1665445"/>
                  <a:pt x="3228320" y="1665445"/>
                  <a:pt x="3251380" y="1688485"/>
                </a:cubicBezTo>
                <a:cubicBezTo>
                  <a:pt x="3274439" y="1711525"/>
                  <a:pt x="3274439" y="1749376"/>
                  <a:pt x="3251380" y="1772416"/>
                </a:cubicBezTo>
                <a:cubicBezTo>
                  <a:pt x="3239850" y="1783936"/>
                  <a:pt x="3224614" y="1789696"/>
                  <a:pt x="3209378" y="1789696"/>
                </a:cubicBezTo>
                <a:close/>
                <a:moveTo>
                  <a:pt x="3419383" y="1789696"/>
                </a:moveTo>
                <a:cubicBezTo>
                  <a:pt x="3404147" y="1789696"/>
                  <a:pt x="3388912" y="1783936"/>
                  <a:pt x="3377382" y="1772416"/>
                </a:cubicBezTo>
                <a:cubicBezTo>
                  <a:pt x="3354323" y="1749376"/>
                  <a:pt x="3354323" y="1711525"/>
                  <a:pt x="3377382" y="1688485"/>
                </a:cubicBezTo>
                <a:cubicBezTo>
                  <a:pt x="3400441" y="1665445"/>
                  <a:pt x="3438324" y="1665445"/>
                  <a:pt x="3461384" y="1688485"/>
                </a:cubicBezTo>
                <a:cubicBezTo>
                  <a:pt x="3484443" y="1711525"/>
                  <a:pt x="3484443" y="1749376"/>
                  <a:pt x="3461384" y="1772416"/>
                </a:cubicBezTo>
                <a:cubicBezTo>
                  <a:pt x="3449854" y="1783936"/>
                  <a:pt x="3434618" y="1789696"/>
                  <a:pt x="3419383" y="1789696"/>
                </a:cubicBezTo>
                <a:close/>
                <a:moveTo>
                  <a:pt x="3628564" y="1789696"/>
                </a:moveTo>
                <a:cubicBezTo>
                  <a:pt x="3613328" y="1789696"/>
                  <a:pt x="3598093" y="1783936"/>
                  <a:pt x="3586563" y="1772416"/>
                </a:cubicBezTo>
                <a:cubicBezTo>
                  <a:pt x="3563503" y="1749376"/>
                  <a:pt x="3563503" y="1711525"/>
                  <a:pt x="3586563" y="1688485"/>
                </a:cubicBezTo>
                <a:cubicBezTo>
                  <a:pt x="3610446" y="1665445"/>
                  <a:pt x="3647505" y="1665445"/>
                  <a:pt x="3670564" y="1688485"/>
                </a:cubicBezTo>
                <a:cubicBezTo>
                  <a:pt x="3693623" y="1711525"/>
                  <a:pt x="3693623" y="1749376"/>
                  <a:pt x="3670564" y="1772416"/>
                </a:cubicBezTo>
                <a:cubicBezTo>
                  <a:pt x="3659035" y="1783936"/>
                  <a:pt x="3643799" y="1789696"/>
                  <a:pt x="3628564" y="1789696"/>
                </a:cubicBezTo>
                <a:close/>
                <a:moveTo>
                  <a:pt x="96561" y="1795811"/>
                </a:moveTo>
                <a:lnTo>
                  <a:pt x="129070" y="1707044"/>
                </a:lnTo>
                <a:lnTo>
                  <a:pt x="138584" y="1730040"/>
                </a:lnTo>
                <a:cubicBezTo>
                  <a:pt x="138584" y="1748965"/>
                  <a:pt x="131378" y="1767891"/>
                  <a:pt x="116966" y="1782291"/>
                </a:cubicBezTo>
                <a:close/>
                <a:moveTo>
                  <a:pt x="273852" y="1803891"/>
                </a:moveTo>
                <a:cubicBezTo>
                  <a:pt x="254910" y="1803891"/>
                  <a:pt x="235969" y="1796691"/>
                  <a:pt x="221557" y="1782291"/>
                </a:cubicBezTo>
                <a:cubicBezTo>
                  <a:pt x="192733" y="1753491"/>
                  <a:pt x="192733" y="1706588"/>
                  <a:pt x="221557" y="1677788"/>
                </a:cubicBezTo>
                <a:cubicBezTo>
                  <a:pt x="250381" y="1648988"/>
                  <a:pt x="297323" y="1648988"/>
                  <a:pt x="326147" y="1677788"/>
                </a:cubicBezTo>
                <a:cubicBezTo>
                  <a:pt x="354971" y="1706588"/>
                  <a:pt x="354971" y="1753491"/>
                  <a:pt x="326147" y="1782291"/>
                </a:cubicBezTo>
                <a:cubicBezTo>
                  <a:pt x="311735" y="1796691"/>
                  <a:pt x="292793" y="1803891"/>
                  <a:pt x="273852" y="1803891"/>
                </a:cubicBezTo>
                <a:close/>
                <a:moveTo>
                  <a:pt x="1322225" y="1803891"/>
                </a:moveTo>
                <a:cubicBezTo>
                  <a:pt x="1303283" y="1803891"/>
                  <a:pt x="1284342" y="1796691"/>
                  <a:pt x="1269930" y="1782291"/>
                </a:cubicBezTo>
                <a:cubicBezTo>
                  <a:pt x="1241106" y="1753491"/>
                  <a:pt x="1241106" y="1706588"/>
                  <a:pt x="1269930" y="1677788"/>
                </a:cubicBezTo>
                <a:cubicBezTo>
                  <a:pt x="1298754" y="1648988"/>
                  <a:pt x="1345696" y="1648988"/>
                  <a:pt x="1374520" y="1677788"/>
                </a:cubicBezTo>
                <a:cubicBezTo>
                  <a:pt x="1403344" y="1706588"/>
                  <a:pt x="1403344" y="1753491"/>
                  <a:pt x="1374520" y="1782291"/>
                </a:cubicBezTo>
                <a:cubicBezTo>
                  <a:pt x="1360108" y="1796691"/>
                  <a:pt x="1341166" y="1803891"/>
                  <a:pt x="1322225" y="1803891"/>
                </a:cubicBezTo>
                <a:close/>
                <a:moveTo>
                  <a:pt x="2999787" y="1803891"/>
                </a:moveTo>
                <a:cubicBezTo>
                  <a:pt x="2980845" y="1803891"/>
                  <a:pt x="2961904" y="1796691"/>
                  <a:pt x="2947492" y="1782291"/>
                </a:cubicBezTo>
                <a:cubicBezTo>
                  <a:pt x="2918668" y="1753491"/>
                  <a:pt x="2918668" y="1706588"/>
                  <a:pt x="2947492" y="1677788"/>
                </a:cubicBezTo>
                <a:cubicBezTo>
                  <a:pt x="2976316" y="1648988"/>
                  <a:pt x="3023258" y="1648988"/>
                  <a:pt x="3052082" y="1677788"/>
                </a:cubicBezTo>
                <a:cubicBezTo>
                  <a:pt x="3080906" y="1706588"/>
                  <a:pt x="3080906" y="1753491"/>
                  <a:pt x="3052082" y="1782291"/>
                </a:cubicBezTo>
                <a:cubicBezTo>
                  <a:pt x="3037670" y="1796691"/>
                  <a:pt x="3018728" y="1803891"/>
                  <a:pt x="2999787" y="1803891"/>
                </a:cubicBezTo>
                <a:close/>
                <a:moveTo>
                  <a:pt x="4048160" y="1803891"/>
                </a:moveTo>
                <a:cubicBezTo>
                  <a:pt x="4029219" y="1803891"/>
                  <a:pt x="4010277" y="1796691"/>
                  <a:pt x="3995865" y="1782291"/>
                </a:cubicBezTo>
                <a:cubicBezTo>
                  <a:pt x="3967041" y="1753491"/>
                  <a:pt x="3967041" y="1706588"/>
                  <a:pt x="3995865" y="1677788"/>
                </a:cubicBezTo>
                <a:cubicBezTo>
                  <a:pt x="4024689" y="1648988"/>
                  <a:pt x="4071631" y="1648988"/>
                  <a:pt x="4100455" y="1677788"/>
                </a:cubicBezTo>
                <a:cubicBezTo>
                  <a:pt x="4129279" y="1706588"/>
                  <a:pt x="4129279" y="1753491"/>
                  <a:pt x="4100455" y="1782291"/>
                </a:cubicBezTo>
                <a:cubicBezTo>
                  <a:pt x="4086043" y="1796691"/>
                  <a:pt x="4067102" y="1803891"/>
                  <a:pt x="4048160" y="1803891"/>
                </a:cubicBezTo>
                <a:close/>
                <a:moveTo>
                  <a:pt x="4258164" y="1803891"/>
                </a:moveTo>
                <a:cubicBezTo>
                  <a:pt x="4239223" y="1803891"/>
                  <a:pt x="4220281" y="1796691"/>
                  <a:pt x="4205869" y="1782291"/>
                </a:cubicBezTo>
                <a:cubicBezTo>
                  <a:pt x="4177045" y="1753491"/>
                  <a:pt x="4177045" y="1706588"/>
                  <a:pt x="4205869" y="1677788"/>
                </a:cubicBezTo>
                <a:cubicBezTo>
                  <a:pt x="4234693" y="1648988"/>
                  <a:pt x="4281635" y="1648988"/>
                  <a:pt x="4310459" y="1677788"/>
                </a:cubicBezTo>
                <a:cubicBezTo>
                  <a:pt x="4339283" y="1706588"/>
                  <a:pt x="4339283" y="1753491"/>
                  <a:pt x="4310459" y="1782291"/>
                </a:cubicBezTo>
                <a:cubicBezTo>
                  <a:pt x="4296047" y="1796691"/>
                  <a:pt x="4277106" y="1803891"/>
                  <a:pt x="4258164" y="1803891"/>
                </a:cubicBezTo>
                <a:close/>
                <a:moveTo>
                  <a:pt x="4467345" y="1803891"/>
                </a:moveTo>
                <a:cubicBezTo>
                  <a:pt x="4448403" y="1803891"/>
                  <a:pt x="4429462" y="1796691"/>
                  <a:pt x="4415049" y="1782291"/>
                </a:cubicBezTo>
                <a:cubicBezTo>
                  <a:pt x="4386225" y="1753491"/>
                  <a:pt x="4386225" y="1706588"/>
                  <a:pt x="4415049" y="1677788"/>
                </a:cubicBezTo>
                <a:cubicBezTo>
                  <a:pt x="4443874" y="1648988"/>
                  <a:pt x="4490815" y="1648988"/>
                  <a:pt x="4519639" y="1677788"/>
                </a:cubicBezTo>
                <a:cubicBezTo>
                  <a:pt x="4548463" y="1706588"/>
                  <a:pt x="4548463" y="1753491"/>
                  <a:pt x="4519639" y="1782291"/>
                </a:cubicBezTo>
                <a:cubicBezTo>
                  <a:pt x="4505227" y="1796691"/>
                  <a:pt x="4486286" y="1803891"/>
                  <a:pt x="4467345" y="1803891"/>
                </a:cubicBezTo>
                <a:close/>
                <a:moveTo>
                  <a:pt x="1846823" y="1864165"/>
                </a:moveTo>
                <a:cubicBezTo>
                  <a:pt x="1839205" y="1864165"/>
                  <a:pt x="1831587" y="1861285"/>
                  <a:pt x="1825823" y="1855525"/>
                </a:cubicBezTo>
                <a:cubicBezTo>
                  <a:pt x="1814293" y="1844005"/>
                  <a:pt x="1814293" y="1825902"/>
                  <a:pt x="1825823" y="1813559"/>
                </a:cubicBezTo>
                <a:cubicBezTo>
                  <a:pt x="1837352" y="1802039"/>
                  <a:pt x="1856294" y="1802039"/>
                  <a:pt x="1867824" y="1813559"/>
                </a:cubicBezTo>
                <a:cubicBezTo>
                  <a:pt x="1879353" y="1825079"/>
                  <a:pt x="1879353" y="1844005"/>
                  <a:pt x="1867824" y="1855525"/>
                </a:cubicBezTo>
                <a:cubicBezTo>
                  <a:pt x="1862059" y="1861285"/>
                  <a:pt x="1854441" y="1864165"/>
                  <a:pt x="1846823" y="1864165"/>
                </a:cubicBezTo>
                <a:close/>
                <a:moveTo>
                  <a:pt x="2476012" y="1864165"/>
                </a:moveTo>
                <a:cubicBezTo>
                  <a:pt x="2468394" y="1864165"/>
                  <a:pt x="2460776" y="1861285"/>
                  <a:pt x="2455011" y="1855525"/>
                </a:cubicBezTo>
                <a:cubicBezTo>
                  <a:pt x="2443482" y="1844005"/>
                  <a:pt x="2443482" y="1825902"/>
                  <a:pt x="2455011" y="1813559"/>
                </a:cubicBezTo>
                <a:cubicBezTo>
                  <a:pt x="2466541" y="1802039"/>
                  <a:pt x="2485483" y="1802039"/>
                  <a:pt x="2497012" y="1813559"/>
                </a:cubicBezTo>
                <a:cubicBezTo>
                  <a:pt x="2508542" y="1825079"/>
                  <a:pt x="2508542" y="1844005"/>
                  <a:pt x="2497012" y="1855525"/>
                </a:cubicBezTo>
                <a:cubicBezTo>
                  <a:pt x="2491247" y="1861285"/>
                  <a:pt x="2483630" y="1864165"/>
                  <a:pt x="2476012" y="1864165"/>
                </a:cubicBezTo>
                <a:close/>
                <a:moveTo>
                  <a:pt x="2685192" y="1864165"/>
                </a:moveTo>
                <a:cubicBezTo>
                  <a:pt x="2677575" y="1864165"/>
                  <a:pt x="2669957" y="1861285"/>
                  <a:pt x="2664192" y="1855525"/>
                </a:cubicBezTo>
                <a:cubicBezTo>
                  <a:pt x="2652662" y="1844005"/>
                  <a:pt x="2652662" y="1825902"/>
                  <a:pt x="2664192" y="1813559"/>
                </a:cubicBezTo>
                <a:cubicBezTo>
                  <a:pt x="2675722" y="1802039"/>
                  <a:pt x="2694663" y="1802039"/>
                  <a:pt x="2706193" y="1813559"/>
                </a:cubicBezTo>
                <a:cubicBezTo>
                  <a:pt x="2717722" y="1825079"/>
                  <a:pt x="2717722" y="1844005"/>
                  <a:pt x="2706193" y="1855525"/>
                </a:cubicBezTo>
                <a:cubicBezTo>
                  <a:pt x="2700428" y="1861285"/>
                  <a:pt x="2692810" y="1864165"/>
                  <a:pt x="2685192" y="1864165"/>
                </a:cubicBezTo>
                <a:close/>
                <a:moveTo>
                  <a:pt x="4572244" y="1864165"/>
                </a:moveTo>
                <a:cubicBezTo>
                  <a:pt x="4564729" y="1864165"/>
                  <a:pt x="4557111" y="1861285"/>
                  <a:pt x="4550934" y="1855525"/>
                </a:cubicBezTo>
                <a:cubicBezTo>
                  <a:pt x="4539405" y="1844005"/>
                  <a:pt x="4539405" y="1825079"/>
                  <a:pt x="4550934" y="1813559"/>
                </a:cubicBezTo>
                <a:cubicBezTo>
                  <a:pt x="4562464" y="1802039"/>
                  <a:pt x="4581405" y="1802039"/>
                  <a:pt x="4592935" y="1813559"/>
                </a:cubicBezTo>
                <a:cubicBezTo>
                  <a:pt x="4604465" y="1825079"/>
                  <a:pt x="4604465" y="1844005"/>
                  <a:pt x="4592935" y="1855525"/>
                </a:cubicBezTo>
                <a:cubicBezTo>
                  <a:pt x="4587170" y="1861285"/>
                  <a:pt x="4579758" y="1864165"/>
                  <a:pt x="4572244" y="1864165"/>
                </a:cubicBezTo>
                <a:close/>
                <a:moveTo>
                  <a:pt x="4781939" y="1864165"/>
                </a:moveTo>
                <a:cubicBezTo>
                  <a:pt x="4774321" y="1864165"/>
                  <a:pt x="4766703" y="1861285"/>
                  <a:pt x="4760938" y="1855525"/>
                </a:cubicBezTo>
                <a:cubicBezTo>
                  <a:pt x="4749409" y="1844005"/>
                  <a:pt x="4749409" y="1825079"/>
                  <a:pt x="4760938" y="1813559"/>
                </a:cubicBezTo>
                <a:cubicBezTo>
                  <a:pt x="4772468" y="1802039"/>
                  <a:pt x="4791409" y="1802039"/>
                  <a:pt x="4802939" y="1813559"/>
                </a:cubicBezTo>
                <a:cubicBezTo>
                  <a:pt x="4814469" y="1825902"/>
                  <a:pt x="4814469" y="1844005"/>
                  <a:pt x="4802939" y="1855525"/>
                </a:cubicBezTo>
                <a:cubicBezTo>
                  <a:pt x="4797174" y="1861285"/>
                  <a:pt x="4789556" y="1864165"/>
                  <a:pt x="4781939" y="1864165"/>
                </a:cubicBezTo>
                <a:close/>
                <a:moveTo>
                  <a:pt x="378957" y="1864782"/>
                </a:moveTo>
                <a:cubicBezTo>
                  <a:pt x="371442" y="1864782"/>
                  <a:pt x="364030" y="1861697"/>
                  <a:pt x="358265" y="1855525"/>
                </a:cubicBezTo>
                <a:cubicBezTo>
                  <a:pt x="346736" y="1844005"/>
                  <a:pt x="346736" y="1825079"/>
                  <a:pt x="358265" y="1813559"/>
                </a:cubicBezTo>
                <a:cubicBezTo>
                  <a:pt x="369795" y="1802039"/>
                  <a:pt x="388736" y="1802039"/>
                  <a:pt x="400266" y="1813559"/>
                </a:cubicBezTo>
                <a:cubicBezTo>
                  <a:pt x="411796" y="1825079"/>
                  <a:pt x="411796" y="1844005"/>
                  <a:pt x="400266" y="1855525"/>
                </a:cubicBezTo>
                <a:cubicBezTo>
                  <a:pt x="394090" y="1861697"/>
                  <a:pt x="386472" y="1864782"/>
                  <a:pt x="378957" y="1864782"/>
                </a:cubicBezTo>
                <a:close/>
                <a:moveTo>
                  <a:pt x="588446" y="1864988"/>
                </a:moveTo>
                <a:cubicBezTo>
                  <a:pt x="580828" y="1864988"/>
                  <a:pt x="573211" y="1862108"/>
                  <a:pt x="567446" y="1856348"/>
                </a:cubicBezTo>
                <a:cubicBezTo>
                  <a:pt x="555916" y="1844828"/>
                  <a:pt x="555916" y="1825902"/>
                  <a:pt x="567446" y="1814382"/>
                </a:cubicBezTo>
                <a:cubicBezTo>
                  <a:pt x="578975" y="1802862"/>
                  <a:pt x="597917" y="1802862"/>
                  <a:pt x="609446" y="1814382"/>
                </a:cubicBezTo>
                <a:cubicBezTo>
                  <a:pt x="620976" y="1825902"/>
                  <a:pt x="620976" y="1844005"/>
                  <a:pt x="609446" y="1856348"/>
                </a:cubicBezTo>
                <a:cubicBezTo>
                  <a:pt x="603681" y="1862108"/>
                  <a:pt x="596064" y="1864988"/>
                  <a:pt x="588446" y="1864988"/>
                </a:cubicBezTo>
                <a:close/>
                <a:moveTo>
                  <a:pt x="1636819" y="1864988"/>
                </a:moveTo>
                <a:cubicBezTo>
                  <a:pt x="1629201" y="1864988"/>
                  <a:pt x="1621583" y="1862108"/>
                  <a:pt x="1615819" y="1856348"/>
                </a:cubicBezTo>
                <a:cubicBezTo>
                  <a:pt x="1604289" y="1844828"/>
                  <a:pt x="1604289" y="1825902"/>
                  <a:pt x="1615819" y="1814382"/>
                </a:cubicBezTo>
                <a:cubicBezTo>
                  <a:pt x="1627348" y="1802039"/>
                  <a:pt x="1646290" y="1802039"/>
                  <a:pt x="1657820" y="1814382"/>
                </a:cubicBezTo>
                <a:cubicBezTo>
                  <a:pt x="1669349" y="1825902"/>
                  <a:pt x="1669349" y="1844828"/>
                  <a:pt x="1657820" y="1856348"/>
                </a:cubicBezTo>
                <a:cubicBezTo>
                  <a:pt x="1652055" y="1862108"/>
                  <a:pt x="1644437" y="1864988"/>
                  <a:pt x="1636819" y="1864988"/>
                </a:cubicBezTo>
                <a:close/>
                <a:moveTo>
                  <a:pt x="798038" y="1879182"/>
                </a:moveTo>
                <a:cubicBezTo>
                  <a:pt x="786715" y="1879182"/>
                  <a:pt x="775391" y="1874862"/>
                  <a:pt x="766744" y="1866222"/>
                </a:cubicBezTo>
                <a:cubicBezTo>
                  <a:pt x="749449" y="1848942"/>
                  <a:pt x="749449" y="1820965"/>
                  <a:pt x="766744" y="1803685"/>
                </a:cubicBezTo>
                <a:cubicBezTo>
                  <a:pt x="784038" y="1786405"/>
                  <a:pt x="812039" y="1786405"/>
                  <a:pt x="829333" y="1803685"/>
                </a:cubicBezTo>
                <a:cubicBezTo>
                  <a:pt x="847451" y="1820965"/>
                  <a:pt x="847451" y="1848942"/>
                  <a:pt x="829333" y="1866222"/>
                </a:cubicBezTo>
                <a:cubicBezTo>
                  <a:pt x="820686" y="1874862"/>
                  <a:pt x="809362" y="1879182"/>
                  <a:pt x="798038" y="1879182"/>
                </a:cubicBezTo>
                <a:close/>
                <a:moveTo>
                  <a:pt x="1008042" y="1879182"/>
                </a:moveTo>
                <a:cubicBezTo>
                  <a:pt x="996719" y="1879182"/>
                  <a:pt x="985395" y="1874862"/>
                  <a:pt x="976748" y="1866222"/>
                </a:cubicBezTo>
                <a:cubicBezTo>
                  <a:pt x="959453" y="1848942"/>
                  <a:pt x="959453" y="1820965"/>
                  <a:pt x="976748" y="1803685"/>
                </a:cubicBezTo>
                <a:cubicBezTo>
                  <a:pt x="994042" y="1786405"/>
                  <a:pt x="1022043" y="1786405"/>
                  <a:pt x="1039337" y="1803685"/>
                </a:cubicBezTo>
                <a:cubicBezTo>
                  <a:pt x="1056632" y="1820965"/>
                  <a:pt x="1056632" y="1848942"/>
                  <a:pt x="1039337" y="1866222"/>
                </a:cubicBezTo>
                <a:cubicBezTo>
                  <a:pt x="1030690" y="1874862"/>
                  <a:pt x="1019366" y="1879182"/>
                  <a:pt x="1008042" y="1879182"/>
                </a:cubicBezTo>
                <a:close/>
                <a:moveTo>
                  <a:pt x="2056415" y="1879182"/>
                </a:moveTo>
                <a:cubicBezTo>
                  <a:pt x="2045092" y="1879182"/>
                  <a:pt x="2033768" y="1874862"/>
                  <a:pt x="2025121" y="1866222"/>
                </a:cubicBezTo>
                <a:cubicBezTo>
                  <a:pt x="2007826" y="1848942"/>
                  <a:pt x="2007826" y="1820965"/>
                  <a:pt x="2025121" y="1803685"/>
                </a:cubicBezTo>
                <a:cubicBezTo>
                  <a:pt x="2042415" y="1786405"/>
                  <a:pt x="2070416" y="1786405"/>
                  <a:pt x="2087710" y="1803685"/>
                </a:cubicBezTo>
                <a:cubicBezTo>
                  <a:pt x="2105005" y="1820965"/>
                  <a:pt x="2105005" y="1848942"/>
                  <a:pt x="2087710" y="1866222"/>
                </a:cubicBezTo>
                <a:cubicBezTo>
                  <a:pt x="2079063" y="1874862"/>
                  <a:pt x="2067739" y="1879182"/>
                  <a:pt x="2056415" y="1879182"/>
                </a:cubicBezTo>
                <a:close/>
                <a:moveTo>
                  <a:pt x="2265596" y="1879182"/>
                </a:moveTo>
                <a:cubicBezTo>
                  <a:pt x="2254272" y="1879182"/>
                  <a:pt x="2242948" y="1874862"/>
                  <a:pt x="2234301" y="1866222"/>
                </a:cubicBezTo>
                <a:cubicBezTo>
                  <a:pt x="2217007" y="1848942"/>
                  <a:pt x="2217007" y="1820965"/>
                  <a:pt x="2234301" y="1803685"/>
                </a:cubicBezTo>
                <a:cubicBezTo>
                  <a:pt x="2251596" y="1786405"/>
                  <a:pt x="2279596" y="1786405"/>
                  <a:pt x="2296891" y="1803685"/>
                </a:cubicBezTo>
                <a:cubicBezTo>
                  <a:pt x="2314185" y="1820965"/>
                  <a:pt x="2314185" y="1848942"/>
                  <a:pt x="2296891" y="1866222"/>
                </a:cubicBezTo>
                <a:cubicBezTo>
                  <a:pt x="2288244" y="1874862"/>
                  <a:pt x="2276920" y="1879182"/>
                  <a:pt x="2265596" y="1879182"/>
                </a:cubicBezTo>
                <a:close/>
                <a:moveTo>
                  <a:pt x="3733977" y="1879182"/>
                </a:moveTo>
                <a:cubicBezTo>
                  <a:pt x="3722653" y="1879182"/>
                  <a:pt x="3711330" y="1874862"/>
                  <a:pt x="3702682" y="1866222"/>
                </a:cubicBezTo>
                <a:cubicBezTo>
                  <a:pt x="3685388" y="1848942"/>
                  <a:pt x="3685388" y="1820965"/>
                  <a:pt x="3702682" y="1803685"/>
                </a:cubicBezTo>
                <a:cubicBezTo>
                  <a:pt x="3719977" y="1786405"/>
                  <a:pt x="3747977" y="1786405"/>
                  <a:pt x="3765272" y="1803685"/>
                </a:cubicBezTo>
                <a:cubicBezTo>
                  <a:pt x="3782566" y="1820965"/>
                  <a:pt x="3782566" y="1848942"/>
                  <a:pt x="3765272" y="1866222"/>
                </a:cubicBezTo>
                <a:cubicBezTo>
                  <a:pt x="3756625" y="1874862"/>
                  <a:pt x="3745301" y="1879182"/>
                  <a:pt x="3733977" y="1879182"/>
                </a:cubicBezTo>
                <a:close/>
                <a:moveTo>
                  <a:pt x="3943158" y="1879182"/>
                </a:moveTo>
                <a:cubicBezTo>
                  <a:pt x="3931834" y="1879182"/>
                  <a:pt x="3920511" y="1874862"/>
                  <a:pt x="3911863" y="1866222"/>
                </a:cubicBezTo>
                <a:cubicBezTo>
                  <a:pt x="3894569" y="1848942"/>
                  <a:pt x="3894569" y="1820965"/>
                  <a:pt x="3911863" y="1803685"/>
                </a:cubicBezTo>
                <a:cubicBezTo>
                  <a:pt x="3929158" y="1786405"/>
                  <a:pt x="3957158" y="1786405"/>
                  <a:pt x="3974453" y="1803685"/>
                </a:cubicBezTo>
                <a:cubicBezTo>
                  <a:pt x="3991747" y="1820965"/>
                  <a:pt x="3991747" y="1848942"/>
                  <a:pt x="3974453" y="1866222"/>
                </a:cubicBezTo>
                <a:cubicBezTo>
                  <a:pt x="3965806" y="1874862"/>
                  <a:pt x="3954482" y="1879182"/>
                  <a:pt x="3943158" y="1879182"/>
                </a:cubicBezTo>
                <a:close/>
                <a:moveTo>
                  <a:pt x="4991531" y="1879182"/>
                </a:moveTo>
                <a:cubicBezTo>
                  <a:pt x="4980207" y="1879182"/>
                  <a:pt x="4968884" y="1874862"/>
                  <a:pt x="4960236" y="1866222"/>
                </a:cubicBezTo>
                <a:cubicBezTo>
                  <a:pt x="4942942" y="1848942"/>
                  <a:pt x="4942942" y="1820965"/>
                  <a:pt x="4960236" y="1803685"/>
                </a:cubicBezTo>
                <a:cubicBezTo>
                  <a:pt x="4977531" y="1786405"/>
                  <a:pt x="5005531" y="1786405"/>
                  <a:pt x="5022826" y="1803685"/>
                </a:cubicBezTo>
                <a:cubicBezTo>
                  <a:pt x="5040120" y="1820965"/>
                  <a:pt x="5040120" y="1848942"/>
                  <a:pt x="5022826" y="1866222"/>
                </a:cubicBezTo>
                <a:cubicBezTo>
                  <a:pt x="5014179" y="1874862"/>
                  <a:pt x="5002855" y="1879182"/>
                  <a:pt x="4991531" y="1879182"/>
                </a:cubicBezTo>
                <a:close/>
                <a:moveTo>
                  <a:pt x="3314278" y="1894199"/>
                </a:moveTo>
                <a:cubicBezTo>
                  <a:pt x="3299145" y="1894199"/>
                  <a:pt x="3283910" y="1888439"/>
                  <a:pt x="3271968" y="1876919"/>
                </a:cubicBezTo>
                <a:cubicBezTo>
                  <a:pt x="3248909" y="1853879"/>
                  <a:pt x="3248909" y="1816028"/>
                  <a:pt x="3271968" y="1792988"/>
                </a:cubicBezTo>
                <a:cubicBezTo>
                  <a:pt x="3295028" y="1769948"/>
                  <a:pt x="3332911" y="1769948"/>
                  <a:pt x="3355970" y="1792988"/>
                </a:cubicBezTo>
                <a:cubicBezTo>
                  <a:pt x="3379029" y="1816028"/>
                  <a:pt x="3379029" y="1853879"/>
                  <a:pt x="3355970" y="1876919"/>
                </a:cubicBezTo>
                <a:cubicBezTo>
                  <a:pt x="3344441" y="1888439"/>
                  <a:pt x="3329411" y="1894199"/>
                  <a:pt x="3314278" y="1894199"/>
                </a:cubicBezTo>
                <a:close/>
                <a:moveTo>
                  <a:pt x="3523974" y="1894199"/>
                </a:moveTo>
                <a:cubicBezTo>
                  <a:pt x="3508738" y="1894199"/>
                  <a:pt x="3493502" y="1888439"/>
                  <a:pt x="3481972" y="1876919"/>
                </a:cubicBezTo>
                <a:cubicBezTo>
                  <a:pt x="3458913" y="1853879"/>
                  <a:pt x="3458913" y="1816028"/>
                  <a:pt x="3481972" y="1792988"/>
                </a:cubicBezTo>
                <a:cubicBezTo>
                  <a:pt x="3505032" y="1769948"/>
                  <a:pt x="3542915" y="1769948"/>
                  <a:pt x="3565974" y="1792988"/>
                </a:cubicBezTo>
                <a:cubicBezTo>
                  <a:pt x="3589033" y="1816028"/>
                  <a:pt x="3589033" y="1853879"/>
                  <a:pt x="3565974" y="1876919"/>
                </a:cubicBezTo>
                <a:cubicBezTo>
                  <a:pt x="3554445" y="1888439"/>
                  <a:pt x="3539209" y="1894199"/>
                  <a:pt x="3523974" y="1894199"/>
                </a:cubicBezTo>
                <a:close/>
                <a:moveTo>
                  <a:pt x="169261" y="1908393"/>
                </a:moveTo>
                <a:cubicBezTo>
                  <a:pt x="150320" y="1908393"/>
                  <a:pt x="131378" y="1901193"/>
                  <a:pt x="116966" y="1886793"/>
                </a:cubicBezTo>
                <a:cubicBezTo>
                  <a:pt x="88142" y="1857993"/>
                  <a:pt x="88142" y="1811091"/>
                  <a:pt x="116966" y="1782291"/>
                </a:cubicBezTo>
                <a:cubicBezTo>
                  <a:pt x="145790" y="1753491"/>
                  <a:pt x="192733" y="1753491"/>
                  <a:pt x="221557" y="1782291"/>
                </a:cubicBezTo>
                <a:cubicBezTo>
                  <a:pt x="250381" y="1811091"/>
                  <a:pt x="250381" y="1857993"/>
                  <a:pt x="221557" y="1886793"/>
                </a:cubicBezTo>
                <a:cubicBezTo>
                  <a:pt x="207145" y="1901193"/>
                  <a:pt x="188203" y="1908393"/>
                  <a:pt x="169261" y="1908393"/>
                </a:cubicBezTo>
                <a:close/>
                <a:moveTo>
                  <a:pt x="4153574" y="1908393"/>
                </a:moveTo>
                <a:cubicBezTo>
                  <a:pt x="4134632" y="1908393"/>
                  <a:pt x="4115691" y="1901193"/>
                  <a:pt x="4101278" y="1886793"/>
                </a:cubicBezTo>
                <a:cubicBezTo>
                  <a:pt x="4072454" y="1857993"/>
                  <a:pt x="4072454" y="1811091"/>
                  <a:pt x="4101278" y="1782291"/>
                </a:cubicBezTo>
                <a:cubicBezTo>
                  <a:pt x="4130103" y="1753491"/>
                  <a:pt x="4177045" y="1753491"/>
                  <a:pt x="4205869" y="1782291"/>
                </a:cubicBezTo>
                <a:cubicBezTo>
                  <a:pt x="4234693" y="1811091"/>
                  <a:pt x="4234693" y="1857993"/>
                  <a:pt x="4205869" y="1886793"/>
                </a:cubicBezTo>
                <a:cubicBezTo>
                  <a:pt x="4191457" y="1901193"/>
                  <a:pt x="4172516" y="1908393"/>
                  <a:pt x="4153574" y="1908393"/>
                </a:cubicBezTo>
                <a:close/>
                <a:moveTo>
                  <a:pt x="4362754" y="1908393"/>
                </a:moveTo>
                <a:cubicBezTo>
                  <a:pt x="4343813" y="1908393"/>
                  <a:pt x="4324871" y="1901193"/>
                  <a:pt x="4310459" y="1886793"/>
                </a:cubicBezTo>
                <a:cubicBezTo>
                  <a:pt x="4281635" y="1857993"/>
                  <a:pt x="4281635" y="1811091"/>
                  <a:pt x="4310459" y="1782291"/>
                </a:cubicBezTo>
                <a:cubicBezTo>
                  <a:pt x="4339283" y="1753491"/>
                  <a:pt x="4386225" y="1753491"/>
                  <a:pt x="4415049" y="1782291"/>
                </a:cubicBezTo>
                <a:cubicBezTo>
                  <a:pt x="4443874" y="1811091"/>
                  <a:pt x="4443874" y="1857993"/>
                  <a:pt x="4415049" y="1886793"/>
                </a:cubicBezTo>
                <a:cubicBezTo>
                  <a:pt x="4400637" y="1901193"/>
                  <a:pt x="4381696" y="1908393"/>
                  <a:pt x="4362754" y="1908393"/>
                </a:cubicBezTo>
                <a:close/>
                <a:moveTo>
                  <a:pt x="1217635" y="1909216"/>
                </a:moveTo>
                <a:cubicBezTo>
                  <a:pt x="1198694" y="1909216"/>
                  <a:pt x="1179752" y="1902016"/>
                  <a:pt x="1165340" y="1887616"/>
                </a:cubicBezTo>
                <a:cubicBezTo>
                  <a:pt x="1136515" y="1858816"/>
                  <a:pt x="1136515" y="1811913"/>
                  <a:pt x="1165340" y="1783113"/>
                </a:cubicBezTo>
                <a:cubicBezTo>
                  <a:pt x="1194164" y="1754313"/>
                  <a:pt x="1241106" y="1754313"/>
                  <a:pt x="1269930" y="1783113"/>
                </a:cubicBezTo>
                <a:cubicBezTo>
                  <a:pt x="1298754" y="1811913"/>
                  <a:pt x="1298754" y="1858816"/>
                  <a:pt x="1269930" y="1887616"/>
                </a:cubicBezTo>
                <a:cubicBezTo>
                  <a:pt x="1255518" y="1902016"/>
                  <a:pt x="1236577" y="1909216"/>
                  <a:pt x="1217635" y="1909216"/>
                </a:cubicBezTo>
                <a:close/>
                <a:moveTo>
                  <a:pt x="1426815" y="1909216"/>
                </a:moveTo>
                <a:cubicBezTo>
                  <a:pt x="1407874" y="1909216"/>
                  <a:pt x="1388932" y="1902016"/>
                  <a:pt x="1374520" y="1887616"/>
                </a:cubicBezTo>
                <a:cubicBezTo>
                  <a:pt x="1345696" y="1857993"/>
                  <a:pt x="1345696" y="1811091"/>
                  <a:pt x="1374520" y="1783113"/>
                </a:cubicBezTo>
                <a:cubicBezTo>
                  <a:pt x="1403344" y="1754313"/>
                  <a:pt x="1450286" y="1754313"/>
                  <a:pt x="1479110" y="1783113"/>
                </a:cubicBezTo>
                <a:cubicBezTo>
                  <a:pt x="1507934" y="1811913"/>
                  <a:pt x="1507934" y="1858816"/>
                  <a:pt x="1479110" y="1887616"/>
                </a:cubicBezTo>
                <a:cubicBezTo>
                  <a:pt x="1464698" y="1902016"/>
                  <a:pt x="1445757" y="1909216"/>
                  <a:pt x="1426815" y="1909216"/>
                </a:cubicBezTo>
                <a:close/>
                <a:moveTo>
                  <a:pt x="2895196" y="1909216"/>
                </a:moveTo>
                <a:cubicBezTo>
                  <a:pt x="2876255" y="1909216"/>
                  <a:pt x="2857313" y="1902016"/>
                  <a:pt x="2842901" y="1887616"/>
                </a:cubicBezTo>
                <a:cubicBezTo>
                  <a:pt x="2814077" y="1858816"/>
                  <a:pt x="2814077" y="1811913"/>
                  <a:pt x="2842901" y="1783113"/>
                </a:cubicBezTo>
                <a:cubicBezTo>
                  <a:pt x="2871725" y="1754313"/>
                  <a:pt x="2918668" y="1754313"/>
                  <a:pt x="2947492" y="1783113"/>
                </a:cubicBezTo>
                <a:cubicBezTo>
                  <a:pt x="2976316" y="1811913"/>
                  <a:pt x="2976316" y="1858816"/>
                  <a:pt x="2947492" y="1887616"/>
                </a:cubicBezTo>
                <a:cubicBezTo>
                  <a:pt x="2933080" y="1902016"/>
                  <a:pt x="2914138" y="1909216"/>
                  <a:pt x="2895196" y="1909216"/>
                </a:cubicBezTo>
                <a:close/>
                <a:moveTo>
                  <a:pt x="3104377" y="1909216"/>
                </a:moveTo>
                <a:cubicBezTo>
                  <a:pt x="3085435" y="1909216"/>
                  <a:pt x="3066494" y="1902016"/>
                  <a:pt x="3052082" y="1887616"/>
                </a:cubicBezTo>
                <a:cubicBezTo>
                  <a:pt x="3023258" y="1857993"/>
                  <a:pt x="3023258" y="1811091"/>
                  <a:pt x="3052082" y="1783113"/>
                </a:cubicBezTo>
                <a:cubicBezTo>
                  <a:pt x="3080906" y="1754313"/>
                  <a:pt x="3127848" y="1754313"/>
                  <a:pt x="3156672" y="1783113"/>
                </a:cubicBezTo>
                <a:cubicBezTo>
                  <a:pt x="3185496" y="1811913"/>
                  <a:pt x="3185496" y="1858816"/>
                  <a:pt x="3156672" y="1887616"/>
                </a:cubicBezTo>
                <a:cubicBezTo>
                  <a:pt x="3142260" y="1902016"/>
                  <a:pt x="3123318" y="1909216"/>
                  <a:pt x="3104377" y="1909216"/>
                </a:cubicBezTo>
                <a:close/>
                <a:moveTo>
                  <a:pt x="273852" y="1969490"/>
                </a:moveTo>
                <a:cubicBezTo>
                  <a:pt x="266234" y="1969490"/>
                  <a:pt x="258616" y="1966611"/>
                  <a:pt x="252851" y="1960851"/>
                </a:cubicBezTo>
                <a:cubicBezTo>
                  <a:pt x="241322" y="1949330"/>
                  <a:pt x="241322" y="1930405"/>
                  <a:pt x="252851" y="1918885"/>
                </a:cubicBezTo>
                <a:cubicBezTo>
                  <a:pt x="264381" y="1907365"/>
                  <a:pt x="283323" y="1907365"/>
                  <a:pt x="294852" y="1918885"/>
                </a:cubicBezTo>
                <a:cubicBezTo>
                  <a:pt x="306382" y="1930405"/>
                  <a:pt x="306382" y="1949330"/>
                  <a:pt x="294852" y="1960851"/>
                </a:cubicBezTo>
                <a:cubicBezTo>
                  <a:pt x="289087" y="1966611"/>
                  <a:pt x="281470" y="1969490"/>
                  <a:pt x="273852" y="1969490"/>
                </a:cubicBezTo>
                <a:close/>
                <a:moveTo>
                  <a:pt x="483856" y="1969490"/>
                </a:moveTo>
                <a:cubicBezTo>
                  <a:pt x="476238" y="1969490"/>
                  <a:pt x="468620" y="1966611"/>
                  <a:pt x="462855" y="1960851"/>
                </a:cubicBezTo>
                <a:cubicBezTo>
                  <a:pt x="451326" y="1949330"/>
                  <a:pt x="451326" y="1930405"/>
                  <a:pt x="462855" y="1918885"/>
                </a:cubicBezTo>
                <a:cubicBezTo>
                  <a:pt x="474385" y="1907365"/>
                  <a:pt x="493327" y="1907365"/>
                  <a:pt x="504856" y="1918885"/>
                </a:cubicBezTo>
                <a:cubicBezTo>
                  <a:pt x="516386" y="1930405"/>
                  <a:pt x="516386" y="1949330"/>
                  <a:pt x="504856" y="1960851"/>
                </a:cubicBezTo>
                <a:cubicBezTo>
                  <a:pt x="499091" y="1966611"/>
                  <a:pt x="491474" y="1969490"/>
                  <a:pt x="483856" y="1969490"/>
                </a:cubicBezTo>
                <a:close/>
                <a:moveTo>
                  <a:pt x="693036" y="1969490"/>
                </a:moveTo>
                <a:cubicBezTo>
                  <a:pt x="685419" y="1969490"/>
                  <a:pt x="677801" y="1966611"/>
                  <a:pt x="672036" y="1960851"/>
                </a:cubicBezTo>
                <a:cubicBezTo>
                  <a:pt x="660506" y="1949330"/>
                  <a:pt x="660506" y="1930405"/>
                  <a:pt x="672036" y="1918885"/>
                </a:cubicBezTo>
                <a:cubicBezTo>
                  <a:pt x="683566" y="1907365"/>
                  <a:pt x="702507" y="1907365"/>
                  <a:pt x="714037" y="1918885"/>
                </a:cubicBezTo>
                <a:cubicBezTo>
                  <a:pt x="725566" y="1930405"/>
                  <a:pt x="725566" y="1949330"/>
                  <a:pt x="714037" y="1960851"/>
                </a:cubicBezTo>
                <a:cubicBezTo>
                  <a:pt x="708272" y="1966611"/>
                  <a:pt x="700654" y="1969490"/>
                  <a:pt x="693036" y="1969490"/>
                </a:cubicBezTo>
                <a:close/>
                <a:moveTo>
                  <a:pt x="1741409" y="1969490"/>
                </a:moveTo>
                <a:cubicBezTo>
                  <a:pt x="1733792" y="1969490"/>
                  <a:pt x="1726174" y="1966611"/>
                  <a:pt x="1720409" y="1960851"/>
                </a:cubicBezTo>
                <a:cubicBezTo>
                  <a:pt x="1708879" y="1949330"/>
                  <a:pt x="1708879" y="1930405"/>
                  <a:pt x="1720409" y="1918885"/>
                </a:cubicBezTo>
                <a:cubicBezTo>
                  <a:pt x="1731939" y="1907365"/>
                  <a:pt x="1750880" y="1907365"/>
                  <a:pt x="1762410" y="1918885"/>
                </a:cubicBezTo>
                <a:cubicBezTo>
                  <a:pt x="1773939" y="1930405"/>
                  <a:pt x="1773939" y="1949330"/>
                  <a:pt x="1762410" y="1960851"/>
                </a:cubicBezTo>
                <a:cubicBezTo>
                  <a:pt x="1756645" y="1966611"/>
                  <a:pt x="1749027" y="1969490"/>
                  <a:pt x="1741409" y="1969490"/>
                </a:cubicBezTo>
                <a:close/>
                <a:moveTo>
                  <a:pt x="2580602" y="1969490"/>
                </a:moveTo>
                <a:cubicBezTo>
                  <a:pt x="2572984" y="1969490"/>
                  <a:pt x="2565367" y="1966611"/>
                  <a:pt x="2559602" y="1960851"/>
                </a:cubicBezTo>
                <a:cubicBezTo>
                  <a:pt x="2548072" y="1949330"/>
                  <a:pt x="2548072" y="1930405"/>
                  <a:pt x="2559602" y="1918885"/>
                </a:cubicBezTo>
                <a:cubicBezTo>
                  <a:pt x="2571131" y="1907365"/>
                  <a:pt x="2590073" y="1907365"/>
                  <a:pt x="2601603" y="1918885"/>
                </a:cubicBezTo>
                <a:cubicBezTo>
                  <a:pt x="2613132" y="1930405"/>
                  <a:pt x="2613132" y="1949330"/>
                  <a:pt x="2601603" y="1960851"/>
                </a:cubicBezTo>
                <a:cubicBezTo>
                  <a:pt x="2595838" y="1966611"/>
                  <a:pt x="2588220" y="1969490"/>
                  <a:pt x="2580602" y="1969490"/>
                </a:cubicBezTo>
                <a:close/>
                <a:moveTo>
                  <a:pt x="4467344" y="1969490"/>
                </a:moveTo>
                <a:cubicBezTo>
                  <a:pt x="4459726" y="1969490"/>
                  <a:pt x="4452109" y="1966611"/>
                  <a:pt x="4446344" y="1960851"/>
                </a:cubicBezTo>
                <a:cubicBezTo>
                  <a:pt x="4434814" y="1949330"/>
                  <a:pt x="4434814" y="1930405"/>
                  <a:pt x="4446344" y="1918885"/>
                </a:cubicBezTo>
                <a:cubicBezTo>
                  <a:pt x="4457873" y="1907365"/>
                  <a:pt x="4476815" y="1907365"/>
                  <a:pt x="4488345" y="1918885"/>
                </a:cubicBezTo>
                <a:cubicBezTo>
                  <a:pt x="4499875" y="1930405"/>
                  <a:pt x="4499875" y="1949330"/>
                  <a:pt x="4488345" y="1960851"/>
                </a:cubicBezTo>
                <a:cubicBezTo>
                  <a:pt x="4482580" y="1966611"/>
                  <a:pt x="4474962" y="1969490"/>
                  <a:pt x="4467344" y="1969490"/>
                </a:cubicBezTo>
                <a:close/>
                <a:moveTo>
                  <a:pt x="4677348" y="1969490"/>
                </a:moveTo>
                <a:cubicBezTo>
                  <a:pt x="4669730" y="1969490"/>
                  <a:pt x="4662113" y="1966611"/>
                  <a:pt x="4656348" y="1960851"/>
                </a:cubicBezTo>
                <a:cubicBezTo>
                  <a:pt x="4644818" y="1949330"/>
                  <a:pt x="4644818" y="1930405"/>
                  <a:pt x="4656348" y="1918885"/>
                </a:cubicBezTo>
                <a:cubicBezTo>
                  <a:pt x="4667877" y="1907365"/>
                  <a:pt x="4686819" y="1907365"/>
                  <a:pt x="4698349" y="1918885"/>
                </a:cubicBezTo>
                <a:cubicBezTo>
                  <a:pt x="4709879" y="1930405"/>
                  <a:pt x="4709879" y="1949330"/>
                  <a:pt x="4698349" y="1960851"/>
                </a:cubicBezTo>
                <a:cubicBezTo>
                  <a:pt x="4692584" y="1966611"/>
                  <a:pt x="4684966" y="1969490"/>
                  <a:pt x="4677348" y="1969490"/>
                </a:cubicBezTo>
                <a:close/>
                <a:moveTo>
                  <a:pt x="4886529" y="1969490"/>
                </a:moveTo>
                <a:cubicBezTo>
                  <a:pt x="4878911" y="1969490"/>
                  <a:pt x="4871293" y="1966611"/>
                  <a:pt x="4865528" y="1960851"/>
                </a:cubicBezTo>
                <a:cubicBezTo>
                  <a:pt x="4853999" y="1949330"/>
                  <a:pt x="4853999" y="1930405"/>
                  <a:pt x="4865528" y="1918885"/>
                </a:cubicBezTo>
                <a:cubicBezTo>
                  <a:pt x="4877058" y="1907365"/>
                  <a:pt x="4896000" y="1907365"/>
                  <a:pt x="4907529" y="1918885"/>
                </a:cubicBezTo>
                <a:cubicBezTo>
                  <a:pt x="4919059" y="1930405"/>
                  <a:pt x="4919059" y="1949330"/>
                  <a:pt x="4907529" y="1960851"/>
                </a:cubicBezTo>
                <a:cubicBezTo>
                  <a:pt x="4901765" y="1966611"/>
                  <a:pt x="4894147" y="1969490"/>
                  <a:pt x="4886529" y="1969490"/>
                </a:cubicBezTo>
                <a:close/>
                <a:moveTo>
                  <a:pt x="902629" y="1983685"/>
                </a:moveTo>
                <a:cubicBezTo>
                  <a:pt x="891305" y="1983685"/>
                  <a:pt x="879981" y="1979365"/>
                  <a:pt x="871334" y="1970725"/>
                </a:cubicBezTo>
                <a:cubicBezTo>
                  <a:pt x="854039" y="1953445"/>
                  <a:pt x="854039" y="1925468"/>
                  <a:pt x="871334" y="1908188"/>
                </a:cubicBezTo>
                <a:cubicBezTo>
                  <a:pt x="888628" y="1890908"/>
                  <a:pt x="917452" y="1890908"/>
                  <a:pt x="933923" y="1908188"/>
                </a:cubicBezTo>
                <a:cubicBezTo>
                  <a:pt x="951218" y="1925468"/>
                  <a:pt x="951218" y="1953445"/>
                  <a:pt x="933923" y="1970725"/>
                </a:cubicBezTo>
                <a:cubicBezTo>
                  <a:pt x="925276" y="1979365"/>
                  <a:pt x="913952" y="1983685"/>
                  <a:pt x="902629" y="1983685"/>
                </a:cubicBezTo>
                <a:close/>
                <a:moveTo>
                  <a:pt x="1951825" y="1983685"/>
                </a:moveTo>
                <a:cubicBezTo>
                  <a:pt x="1940502" y="1983685"/>
                  <a:pt x="1929178" y="1979365"/>
                  <a:pt x="1920531" y="1970725"/>
                </a:cubicBezTo>
                <a:cubicBezTo>
                  <a:pt x="1903236" y="1953445"/>
                  <a:pt x="1903236" y="1925468"/>
                  <a:pt x="1920531" y="1908188"/>
                </a:cubicBezTo>
                <a:cubicBezTo>
                  <a:pt x="1937825" y="1890908"/>
                  <a:pt x="1965826" y="1890908"/>
                  <a:pt x="1983120" y="1908188"/>
                </a:cubicBezTo>
                <a:cubicBezTo>
                  <a:pt x="2000414" y="1925468"/>
                  <a:pt x="2000414" y="1953445"/>
                  <a:pt x="1983120" y="1970725"/>
                </a:cubicBezTo>
                <a:cubicBezTo>
                  <a:pt x="1974473" y="1979365"/>
                  <a:pt x="1963149" y="1983685"/>
                  <a:pt x="1951825" y="1983685"/>
                </a:cubicBezTo>
                <a:close/>
                <a:moveTo>
                  <a:pt x="2161006" y="1983685"/>
                </a:moveTo>
                <a:cubicBezTo>
                  <a:pt x="2149682" y="1983685"/>
                  <a:pt x="2138359" y="1979365"/>
                  <a:pt x="2129711" y="1970725"/>
                </a:cubicBezTo>
                <a:cubicBezTo>
                  <a:pt x="2112417" y="1953445"/>
                  <a:pt x="2112417" y="1925468"/>
                  <a:pt x="2129711" y="1908188"/>
                </a:cubicBezTo>
                <a:cubicBezTo>
                  <a:pt x="2147006" y="1890908"/>
                  <a:pt x="2175006" y="1890908"/>
                  <a:pt x="2192301" y="1908188"/>
                </a:cubicBezTo>
                <a:cubicBezTo>
                  <a:pt x="2209595" y="1925468"/>
                  <a:pt x="2209595" y="1953445"/>
                  <a:pt x="2192301" y="1970725"/>
                </a:cubicBezTo>
                <a:cubicBezTo>
                  <a:pt x="2183654" y="1979365"/>
                  <a:pt x="2172330" y="1983685"/>
                  <a:pt x="2161006" y="1983685"/>
                </a:cubicBezTo>
                <a:close/>
                <a:moveTo>
                  <a:pt x="2371010" y="1983685"/>
                </a:moveTo>
                <a:cubicBezTo>
                  <a:pt x="2359686" y="1983685"/>
                  <a:pt x="2348363" y="1979365"/>
                  <a:pt x="2339715" y="1970725"/>
                </a:cubicBezTo>
                <a:cubicBezTo>
                  <a:pt x="2321597" y="1953445"/>
                  <a:pt x="2321597" y="1925468"/>
                  <a:pt x="2339715" y="1908188"/>
                </a:cubicBezTo>
                <a:cubicBezTo>
                  <a:pt x="2357010" y="1890908"/>
                  <a:pt x="2385010" y="1890908"/>
                  <a:pt x="2402305" y="1908188"/>
                </a:cubicBezTo>
                <a:cubicBezTo>
                  <a:pt x="2419599" y="1925468"/>
                  <a:pt x="2419599" y="1953445"/>
                  <a:pt x="2402305" y="1970725"/>
                </a:cubicBezTo>
                <a:cubicBezTo>
                  <a:pt x="2393657" y="1979365"/>
                  <a:pt x="2382334" y="1983685"/>
                  <a:pt x="2371010" y="1983685"/>
                </a:cubicBezTo>
                <a:close/>
                <a:moveTo>
                  <a:pt x="3838568" y="1983685"/>
                </a:moveTo>
                <a:cubicBezTo>
                  <a:pt x="3827244" y="1983685"/>
                  <a:pt x="3815920" y="1979365"/>
                  <a:pt x="3807273" y="1970725"/>
                </a:cubicBezTo>
                <a:cubicBezTo>
                  <a:pt x="3789978" y="1953445"/>
                  <a:pt x="3789978" y="1925468"/>
                  <a:pt x="3807273" y="1908188"/>
                </a:cubicBezTo>
                <a:cubicBezTo>
                  <a:pt x="3824567" y="1890908"/>
                  <a:pt x="3852568" y="1890908"/>
                  <a:pt x="3869862" y="1908188"/>
                </a:cubicBezTo>
                <a:cubicBezTo>
                  <a:pt x="3887157" y="1925468"/>
                  <a:pt x="3887157" y="1953445"/>
                  <a:pt x="3869862" y="1970725"/>
                </a:cubicBezTo>
                <a:cubicBezTo>
                  <a:pt x="3861215" y="1979365"/>
                  <a:pt x="3849891" y="1983685"/>
                  <a:pt x="3838568" y="1983685"/>
                </a:cubicBezTo>
                <a:close/>
                <a:moveTo>
                  <a:pt x="5096945" y="1983685"/>
                </a:moveTo>
                <a:cubicBezTo>
                  <a:pt x="5085621" y="1983685"/>
                  <a:pt x="5074297" y="1979365"/>
                  <a:pt x="5065650" y="1970725"/>
                </a:cubicBezTo>
                <a:cubicBezTo>
                  <a:pt x="5048355" y="1953445"/>
                  <a:pt x="5048355" y="1925468"/>
                  <a:pt x="5065650" y="1908188"/>
                </a:cubicBezTo>
                <a:lnTo>
                  <a:pt x="5088771" y="1898518"/>
                </a:lnTo>
                <a:lnTo>
                  <a:pt x="5109358" y="1978544"/>
                </a:lnTo>
                <a:close/>
                <a:moveTo>
                  <a:pt x="4048572" y="1983994"/>
                </a:moveTo>
                <a:cubicBezTo>
                  <a:pt x="4037248" y="1983891"/>
                  <a:pt x="4025924" y="1979365"/>
                  <a:pt x="4017277" y="1970725"/>
                </a:cubicBezTo>
                <a:cubicBezTo>
                  <a:pt x="3999982" y="1953445"/>
                  <a:pt x="3999982" y="1925468"/>
                  <a:pt x="4017277" y="1908188"/>
                </a:cubicBezTo>
                <a:cubicBezTo>
                  <a:pt x="4034571" y="1890908"/>
                  <a:pt x="4062572" y="1890908"/>
                  <a:pt x="4079866" y="1908188"/>
                </a:cubicBezTo>
                <a:cubicBezTo>
                  <a:pt x="4097161" y="1925468"/>
                  <a:pt x="4097161" y="1953445"/>
                  <a:pt x="4079866" y="1970725"/>
                </a:cubicBezTo>
                <a:cubicBezTo>
                  <a:pt x="4071219" y="1979777"/>
                  <a:pt x="4059895" y="1984097"/>
                  <a:pt x="4048572" y="1983994"/>
                </a:cubicBezTo>
                <a:close/>
                <a:moveTo>
                  <a:pt x="3628770" y="1984302"/>
                </a:moveTo>
                <a:cubicBezTo>
                  <a:pt x="3617446" y="1984302"/>
                  <a:pt x="3606328" y="1979777"/>
                  <a:pt x="3598092" y="1970725"/>
                </a:cubicBezTo>
                <a:cubicBezTo>
                  <a:pt x="3580798" y="1953445"/>
                  <a:pt x="3580798" y="1925468"/>
                  <a:pt x="3598092" y="1908188"/>
                </a:cubicBezTo>
                <a:cubicBezTo>
                  <a:pt x="3615387" y="1890908"/>
                  <a:pt x="3643387" y="1890908"/>
                  <a:pt x="3660682" y="1908188"/>
                </a:cubicBezTo>
                <a:cubicBezTo>
                  <a:pt x="3677976" y="1925468"/>
                  <a:pt x="3677976" y="1953445"/>
                  <a:pt x="3660682" y="1970725"/>
                </a:cubicBezTo>
                <a:cubicBezTo>
                  <a:pt x="3651623" y="1979777"/>
                  <a:pt x="3640093" y="1984302"/>
                  <a:pt x="3628770" y="1984302"/>
                </a:cubicBezTo>
                <a:close/>
                <a:moveTo>
                  <a:pt x="3419383" y="1998702"/>
                </a:moveTo>
                <a:cubicBezTo>
                  <a:pt x="3404147" y="1998702"/>
                  <a:pt x="3388912" y="1992942"/>
                  <a:pt x="3377382" y="1981422"/>
                </a:cubicBezTo>
                <a:cubicBezTo>
                  <a:pt x="3354323" y="1958382"/>
                  <a:pt x="3354323" y="1920530"/>
                  <a:pt x="3377382" y="1897491"/>
                </a:cubicBezTo>
                <a:cubicBezTo>
                  <a:pt x="3400441" y="1874451"/>
                  <a:pt x="3438324" y="1874451"/>
                  <a:pt x="3461384" y="1897491"/>
                </a:cubicBezTo>
                <a:cubicBezTo>
                  <a:pt x="3484443" y="1920530"/>
                  <a:pt x="3484443" y="1958382"/>
                  <a:pt x="3461384" y="1981422"/>
                </a:cubicBezTo>
                <a:cubicBezTo>
                  <a:pt x="3449854" y="1992942"/>
                  <a:pt x="3434618" y="1998702"/>
                  <a:pt x="3419383" y="1998702"/>
                </a:cubicBezTo>
                <a:close/>
                <a:moveTo>
                  <a:pt x="64671" y="2013719"/>
                </a:moveTo>
                <a:lnTo>
                  <a:pt x="41619" y="2009249"/>
                </a:lnTo>
                <a:lnTo>
                  <a:pt x="77812" y="1868564"/>
                </a:lnTo>
                <a:lnTo>
                  <a:pt x="92517" y="1871416"/>
                </a:lnTo>
                <a:cubicBezTo>
                  <a:pt x="101422" y="1875016"/>
                  <a:pt x="109760" y="1880416"/>
                  <a:pt x="116966" y="1887616"/>
                </a:cubicBezTo>
                <a:cubicBezTo>
                  <a:pt x="145790" y="1916416"/>
                  <a:pt x="145790" y="1963319"/>
                  <a:pt x="116966" y="1992119"/>
                </a:cubicBezTo>
                <a:cubicBezTo>
                  <a:pt x="102554" y="2006519"/>
                  <a:pt x="83613" y="2013719"/>
                  <a:pt x="64671" y="2013719"/>
                </a:cubicBezTo>
                <a:close/>
                <a:moveTo>
                  <a:pt x="1113044" y="2013719"/>
                </a:moveTo>
                <a:cubicBezTo>
                  <a:pt x="1094103" y="2013719"/>
                  <a:pt x="1075161" y="2006519"/>
                  <a:pt x="1060749" y="1992119"/>
                </a:cubicBezTo>
                <a:cubicBezTo>
                  <a:pt x="1031925" y="1963319"/>
                  <a:pt x="1031925" y="1916416"/>
                  <a:pt x="1060749" y="1887616"/>
                </a:cubicBezTo>
                <a:cubicBezTo>
                  <a:pt x="1089573" y="1858816"/>
                  <a:pt x="1136515" y="1858816"/>
                  <a:pt x="1165340" y="1887616"/>
                </a:cubicBezTo>
                <a:cubicBezTo>
                  <a:pt x="1194164" y="1916416"/>
                  <a:pt x="1194164" y="1963319"/>
                  <a:pt x="1165340" y="1992119"/>
                </a:cubicBezTo>
                <a:cubicBezTo>
                  <a:pt x="1150928" y="2006519"/>
                  <a:pt x="1131986" y="2013719"/>
                  <a:pt x="1113044" y="2013719"/>
                </a:cubicBezTo>
                <a:close/>
                <a:moveTo>
                  <a:pt x="1322225" y="2013719"/>
                </a:moveTo>
                <a:cubicBezTo>
                  <a:pt x="1303283" y="2013719"/>
                  <a:pt x="1284342" y="2006519"/>
                  <a:pt x="1269930" y="1992119"/>
                </a:cubicBezTo>
                <a:cubicBezTo>
                  <a:pt x="1241106" y="1963319"/>
                  <a:pt x="1241106" y="1916416"/>
                  <a:pt x="1269930" y="1887616"/>
                </a:cubicBezTo>
                <a:cubicBezTo>
                  <a:pt x="1298754" y="1858816"/>
                  <a:pt x="1345696" y="1858816"/>
                  <a:pt x="1374520" y="1887616"/>
                </a:cubicBezTo>
                <a:cubicBezTo>
                  <a:pt x="1403344" y="1916416"/>
                  <a:pt x="1403344" y="1963319"/>
                  <a:pt x="1374520" y="1992119"/>
                </a:cubicBezTo>
                <a:cubicBezTo>
                  <a:pt x="1360108" y="2006519"/>
                  <a:pt x="1341166" y="2013719"/>
                  <a:pt x="1322225" y="2013719"/>
                </a:cubicBezTo>
                <a:close/>
                <a:moveTo>
                  <a:pt x="1532229" y="2013719"/>
                </a:moveTo>
                <a:cubicBezTo>
                  <a:pt x="1513287" y="2013719"/>
                  <a:pt x="1494346" y="2006519"/>
                  <a:pt x="1479934" y="1992119"/>
                </a:cubicBezTo>
                <a:cubicBezTo>
                  <a:pt x="1451110" y="1963319"/>
                  <a:pt x="1451110" y="1916416"/>
                  <a:pt x="1479934" y="1887616"/>
                </a:cubicBezTo>
                <a:cubicBezTo>
                  <a:pt x="1508758" y="1858816"/>
                  <a:pt x="1555700" y="1858816"/>
                  <a:pt x="1584524" y="1887616"/>
                </a:cubicBezTo>
                <a:cubicBezTo>
                  <a:pt x="1613348" y="1916416"/>
                  <a:pt x="1613348" y="1963319"/>
                  <a:pt x="1584524" y="1992119"/>
                </a:cubicBezTo>
                <a:cubicBezTo>
                  <a:pt x="1570112" y="2006519"/>
                  <a:pt x="1551171" y="2013719"/>
                  <a:pt x="1532229" y="2013719"/>
                </a:cubicBezTo>
                <a:close/>
                <a:moveTo>
                  <a:pt x="2789989" y="2013719"/>
                </a:moveTo>
                <a:cubicBezTo>
                  <a:pt x="2771047" y="2013719"/>
                  <a:pt x="2752311" y="2006519"/>
                  <a:pt x="2738311" y="1992119"/>
                </a:cubicBezTo>
                <a:cubicBezTo>
                  <a:pt x="2709487" y="1963319"/>
                  <a:pt x="2709487" y="1916416"/>
                  <a:pt x="2738311" y="1887616"/>
                </a:cubicBezTo>
                <a:cubicBezTo>
                  <a:pt x="2767135" y="1858816"/>
                  <a:pt x="2814077" y="1858816"/>
                  <a:pt x="2842901" y="1887616"/>
                </a:cubicBezTo>
                <a:cubicBezTo>
                  <a:pt x="2871725" y="1916416"/>
                  <a:pt x="2871725" y="1963319"/>
                  <a:pt x="2842901" y="1992119"/>
                </a:cubicBezTo>
                <a:cubicBezTo>
                  <a:pt x="2828077" y="2006519"/>
                  <a:pt x="2808930" y="2013719"/>
                  <a:pt x="2789989" y="2013719"/>
                </a:cubicBezTo>
                <a:close/>
                <a:moveTo>
                  <a:pt x="2999787" y="2013719"/>
                </a:moveTo>
                <a:cubicBezTo>
                  <a:pt x="2980845" y="2013719"/>
                  <a:pt x="2961904" y="2006519"/>
                  <a:pt x="2947492" y="1992119"/>
                </a:cubicBezTo>
                <a:cubicBezTo>
                  <a:pt x="2918668" y="1963319"/>
                  <a:pt x="2918668" y="1916416"/>
                  <a:pt x="2947492" y="1887616"/>
                </a:cubicBezTo>
                <a:cubicBezTo>
                  <a:pt x="2976316" y="1858816"/>
                  <a:pt x="3023258" y="1858816"/>
                  <a:pt x="3052082" y="1887616"/>
                </a:cubicBezTo>
                <a:cubicBezTo>
                  <a:pt x="3080906" y="1916416"/>
                  <a:pt x="3080906" y="1963319"/>
                  <a:pt x="3052082" y="1992119"/>
                </a:cubicBezTo>
                <a:cubicBezTo>
                  <a:pt x="3037670" y="2006519"/>
                  <a:pt x="3018728" y="2013719"/>
                  <a:pt x="2999787" y="2013719"/>
                </a:cubicBezTo>
                <a:close/>
                <a:moveTo>
                  <a:pt x="3209791" y="2013719"/>
                </a:moveTo>
                <a:cubicBezTo>
                  <a:pt x="3190849" y="2013719"/>
                  <a:pt x="3171908" y="2006519"/>
                  <a:pt x="3157496" y="1992119"/>
                </a:cubicBezTo>
                <a:cubicBezTo>
                  <a:pt x="3127848" y="1963319"/>
                  <a:pt x="3127848" y="1916416"/>
                  <a:pt x="3157496" y="1887616"/>
                </a:cubicBezTo>
                <a:cubicBezTo>
                  <a:pt x="3186320" y="1858816"/>
                  <a:pt x="3233262" y="1858816"/>
                  <a:pt x="3262086" y="1887616"/>
                </a:cubicBezTo>
                <a:cubicBezTo>
                  <a:pt x="3290910" y="1916416"/>
                  <a:pt x="3290910" y="1963319"/>
                  <a:pt x="3262086" y="1992119"/>
                </a:cubicBezTo>
                <a:cubicBezTo>
                  <a:pt x="3247674" y="2006519"/>
                  <a:pt x="3228733" y="2013719"/>
                  <a:pt x="3209791" y="2013719"/>
                </a:cubicBezTo>
                <a:close/>
                <a:moveTo>
                  <a:pt x="4258164" y="2013719"/>
                </a:moveTo>
                <a:cubicBezTo>
                  <a:pt x="4239223" y="2013719"/>
                  <a:pt x="4220281" y="2006519"/>
                  <a:pt x="4205869" y="1992119"/>
                </a:cubicBezTo>
                <a:cubicBezTo>
                  <a:pt x="4177045" y="1963319"/>
                  <a:pt x="4177045" y="1916416"/>
                  <a:pt x="4205869" y="1887616"/>
                </a:cubicBezTo>
                <a:cubicBezTo>
                  <a:pt x="4234693" y="1857993"/>
                  <a:pt x="4281635" y="1857993"/>
                  <a:pt x="4310459" y="1887616"/>
                </a:cubicBezTo>
                <a:cubicBezTo>
                  <a:pt x="4339283" y="1916416"/>
                  <a:pt x="4339283" y="1963319"/>
                  <a:pt x="4310459" y="1992119"/>
                </a:cubicBezTo>
                <a:cubicBezTo>
                  <a:pt x="4296047" y="2006519"/>
                  <a:pt x="4277106" y="2013719"/>
                  <a:pt x="4258164" y="2013719"/>
                </a:cubicBezTo>
                <a:close/>
                <a:moveTo>
                  <a:pt x="169261" y="2073993"/>
                </a:moveTo>
                <a:cubicBezTo>
                  <a:pt x="161644" y="2073993"/>
                  <a:pt x="154026" y="2071113"/>
                  <a:pt x="148261" y="2065353"/>
                </a:cubicBezTo>
                <a:cubicBezTo>
                  <a:pt x="136731" y="2053833"/>
                  <a:pt x="136731" y="2034908"/>
                  <a:pt x="148261" y="2023388"/>
                </a:cubicBezTo>
                <a:cubicBezTo>
                  <a:pt x="159791" y="2011868"/>
                  <a:pt x="178732" y="2011868"/>
                  <a:pt x="190262" y="2023388"/>
                </a:cubicBezTo>
                <a:cubicBezTo>
                  <a:pt x="201792" y="2034908"/>
                  <a:pt x="201792" y="2053833"/>
                  <a:pt x="190262" y="2065353"/>
                </a:cubicBezTo>
                <a:cubicBezTo>
                  <a:pt x="184497" y="2071113"/>
                  <a:pt x="176879" y="2073993"/>
                  <a:pt x="169261" y="2073993"/>
                </a:cubicBezTo>
                <a:close/>
                <a:moveTo>
                  <a:pt x="379265" y="2073993"/>
                </a:moveTo>
                <a:cubicBezTo>
                  <a:pt x="371648" y="2073993"/>
                  <a:pt x="364030" y="2071113"/>
                  <a:pt x="358265" y="2065353"/>
                </a:cubicBezTo>
                <a:cubicBezTo>
                  <a:pt x="346736" y="2053833"/>
                  <a:pt x="346736" y="2034908"/>
                  <a:pt x="358265" y="2023388"/>
                </a:cubicBezTo>
                <a:cubicBezTo>
                  <a:pt x="369795" y="2011868"/>
                  <a:pt x="388736" y="2011868"/>
                  <a:pt x="400266" y="2023388"/>
                </a:cubicBezTo>
                <a:cubicBezTo>
                  <a:pt x="411796" y="2034908"/>
                  <a:pt x="411796" y="2053833"/>
                  <a:pt x="400266" y="2065353"/>
                </a:cubicBezTo>
                <a:cubicBezTo>
                  <a:pt x="394501" y="2071113"/>
                  <a:pt x="386883" y="2073993"/>
                  <a:pt x="379265" y="2073993"/>
                </a:cubicBezTo>
                <a:close/>
                <a:moveTo>
                  <a:pt x="588446" y="2073993"/>
                </a:moveTo>
                <a:cubicBezTo>
                  <a:pt x="580828" y="2073993"/>
                  <a:pt x="573211" y="2071113"/>
                  <a:pt x="567446" y="2065353"/>
                </a:cubicBezTo>
                <a:cubicBezTo>
                  <a:pt x="555916" y="2053833"/>
                  <a:pt x="555916" y="2034908"/>
                  <a:pt x="567446" y="2023388"/>
                </a:cubicBezTo>
                <a:cubicBezTo>
                  <a:pt x="578975" y="2011868"/>
                  <a:pt x="597917" y="2011868"/>
                  <a:pt x="609446" y="2023388"/>
                </a:cubicBezTo>
                <a:cubicBezTo>
                  <a:pt x="620976" y="2034908"/>
                  <a:pt x="620976" y="2053833"/>
                  <a:pt x="609446" y="2065353"/>
                </a:cubicBezTo>
                <a:cubicBezTo>
                  <a:pt x="603681" y="2071113"/>
                  <a:pt x="596064" y="2073993"/>
                  <a:pt x="588446" y="2073993"/>
                </a:cubicBezTo>
                <a:close/>
                <a:moveTo>
                  <a:pt x="798450" y="2073993"/>
                </a:moveTo>
                <a:cubicBezTo>
                  <a:pt x="790832" y="2073993"/>
                  <a:pt x="783214" y="2071113"/>
                  <a:pt x="777450" y="2065353"/>
                </a:cubicBezTo>
                <a:cubicBezTo>
                  <a:pt x="765920" y="2053833"/>
                  <a:pt x="765920" y="2034908"/>
                  <a:pt x="777450" y="2023388"/>
                </a:cubicBezTo>
                <a:cubicBezTo>
                  <a:pt x="788979" y="2011868"/>
                  <a:pt x="807921" y="2011868"/>
                  <a:pt x="819451" y="2023388"/>
                </a:cubicBezTo>
                <a:cubicBezTo>
                  <a:pt x="830980" y="2034908"/>
                  <a:pt x="830980" y="2053833"/>
                  <a:pt x="819451" y="2065353"/>
                </a:cubicBezTo>
                <a:cubicBezTo>
                  <a:pt x="813686" y="2071113"/>
                  <a:pt x="806068" y="2073993"/>
                  <a:pt x="798450" y="2073993"/>
                </a:cubicBezTo>
                <a:close/>
                <a:moveTo>
                  <a:pt x="4362755" y="2073993"/>
                </a:moveTo>
                <a:cubicBezTo>
                  <a:pt x="4355137" y="2073993"/>
                  <a:pt x="4347519" y="2071113"/>
                  <a:pt x="4341754" y="2065353"/>
                </a:cubicBezTo>
                <a:cubicBezTo>
                  <a:pt x="4330224" y="2053833"/>
                  <a:pt x="4330224" y="2034908"/>
                  <a:pt x="4341754" y="2023388"/>
                </a:cubicBezTo>
                <a:cubicBezTo>
                  <a:pt x="4353284" y="2011868"/>
                  <a:pt x="4372225" y="2011868"/>
                  <a:pt x="4383754" y="2023388"/>
                </a:cubicBezTo>
                <a:cubicBezTo>
                  <a:pt x="4395284" y="2034908"/>
                  <a:pt x="4395284" y="2053833"/>
                  <a:pt x="4383754" y="2065353"/>
                </a:cubicBezTo>
                <a:cubicBezTo>
                  <a:pt x="4377990" y="2071113"/>
                  <a:pt x="4370372" y="2073993"/>
                  <a:pt x="4362755" y="2073993"/>
                </a:cubicBezTo>
                <a:close/>
                <a:moveTo>
                  <a:pt x="4572758" y="2073993"/>
                </a:moveTo>
                <a:cubicBezTo>
                  <a:pt x="4565141" y="2073993"/>
                  <a:pt x="4557523" y="2071113"/>
                  <a:pt x="4551758" y="2065353"/>
                </a:cubicBezTo>
                <a:cubicBezTo>
                  <a:pt x="4539405" y="2053833"/>
                  <a:pt x="4540228" y="2034908"/>
                  <a:pt x="4551758" y="2023388"/>
                </a:cubicBezTo>
                <a:cubicBezTo>
                  <a:pt x="4563288" y="2011868"/>
                  <a:pt x="4582229" y="2011868"/>
                  <a:pt x="4593758" y="2023388"/>
                </a:cubicBezTo>
                <a:cubicBezTo>
                  <a:pt x="4605288" y="2034908"/>
                  <a:pt x="4605288" y="2053833"/>
                  <a:pt x="4593758" y="2065353"/>
                </a:cubicBezTo>
                <a:cubicBezTo>
                  <a:pt x="4587994" y="2071113"/>
                  <a:pt x="4580376" y="2073993"/>
                  <a:pt x="4572758" y="2073993"/>
                </a:cubicBezTo>
                <a:close/>
                <a:moveTo>
                  <a:pt x="4781939" y="2073993"/>
                </a:moveTo>
                <a:cubicBezTo>
                  <a:pt x="4774321" y="2073993"/>
                  <a:pt x="4766703" y="2071113"/>
                  <a:pt x="4760938" y="2065353"/>
                </a:cubicBezTo>
                <a:cubicBezTo>
                  <a:pt x="4749409" y="2053833"/>
                  <a:pt x="4749409" y="2034908"/>
                  <a:pt x="4760938" y="2023388"/>
                </a:cubicBezTo>
                <a:cubicBezTo>
                  <a:pt x="4772468" y="2011868"/>
                  <a:pt x="4791409" y="2011868"/>
                  <a:pt x="4802939" y="2023388"/>
                </a:cubicBezTo>
                <a:cubicBezTo>
                  <a:pt x="4814469" y="2034908"/>
                  <a:pt x="4814469" y="2053833"/>
                  <a:pt x="4802939" y="2065353"/>
                </a:cubicBezTo>
                <a:cubicBezTo>
                  <a:pt x="4797174" y="2071113"/>
                  <a:pt x="4789556" y="2073993"/>
                  <a:pt x="4781939" y="2073993"/>
                </a:cubicBezTo>
                <a:close/>
                <a:moveTo>
                  <a:pt x="4991943" y="2073993"/>
                </a:moveTo>
                <a:cubicBezTo>
                  <a:pt x="4984325" y="2073993"/>
                  <a:pt x="4976708" y="2071113"/>
                  <a:pt x="4970943" y="2065353"/>
                </a:cubicBezTo>
                <a:cubicBezTo>
                  <a:pt x="4959413" y="2053833"/>
                  <a:pt x="4959413" y="2034908"/>
                  <a:pt x="4970943" y="2023388"/>
                </a:cubicBezTo>
                <a:cubicBezTo>
                  <a:pt x="4982472" y="2011868"/>
                  <a:pt x="5001413" y="2011868"/>
                  <a:pt x="5012943" y="2023388"/>
                </a:cubicBezTo>
                <a:cubicBezTo>
                  <a:pt x="5024473" y="2034908"/>
                  <a:pt x="5024473" y="2053833"/>
                  <a:pt x="5012943" y="2065353"/>
                </a:cubicBezTo>
                <a:cubicBezTo>
                  <a:pt x="5007178" y="2071113"/>
                  <a:pt x="4999560" y="2073993"/>
                  <a:pt x="4991943" y="2073993"/>
                </a:cubicBezTo>
                <a:close/>
                <a:moveTo>
                  <a:pt x="1846411" y="2088188"/>
                </a:moveTo>
                <a:cubicBezTo>
                  <a:pt x="1835088" y="2088188"/>
                  <a:pt x="1823764" y="2083868"/>
                  <a:pt x="1815117" y="2075228"/>
                </a:cubicBezTo>
                <a:cubicBezTo>
                  <a:pt x="1797822" y="2057948"/>
                  <a:pt x="1797822" y="2029970"/>
                  <a:pt x="1815117" y="2012691"/>
                </a:cubicBezTo>
                <a:cubicBezTo>
                  <a:pt x="1832411" y="1995410"/>
                  <a:pt x="1860412" y="1995410"/>
                  <a:pt x="1877706" y="2012691"/>
                </a:cubicBezTo>
                <a:cubicBezTo>
                  <a:pt x="1895824" y="2029970"/>
                  <a:pt x="1895001" y="2057948"/>
                  <a:pt x="1877706" y="2075228"/>
                </a:cubicBezTo>
                <a:cubicBezTo>
                  <a:pt x="1869059" y="2083868"/>
                  <a:pt x="1857735" y="2088188"/>
                  <a:pt x="1846411" y="2088188"/>
                </a:cubicBezTo>
                <a:close/>
                <a:moveTo>
                  <a:pt x="3523973" y="2088188"/>
                </a:moveTo>
                <a:cubicBezTo>
                  <a:pt x="3512649" y="2088188"/>
                  <a:pt x="3501326" y="2083868"/>
                  <a:pt x="3492678" y="2075228"/>
                </a:cubicBezTo>
                <a:cubicBezTo>
                  <a:pt x="3475384" y="2057948"/>
                  <a:pt x="3475384" y="2029970"/>
                  <a:pt x="3492678" y="2012691"/>
                </a:cubicBezTo>
                <a:cubicBezTo>
                  <a:pt x="3509973" y="1995410"/>
                  <a:pt x="3537973" y="1995410"/>
                  <a:pt x="3555268" y="2012691"/>
                </a:cubicBezTo>
                <a:cubicBezTo>
                  <a:pt x="3572562" y="2029970"/>
                  <a:pt x="3572562" y="2058770"/>
                  <a:pt x="3555268" y="2075228"/>
                </a:cubicBezTo>
                <a:cubicBezTo>
                  <a:pt x="3546621" y="2083868"/>
                  <a:pt x="3535297" y="2088188"/>
                  <a:pt x="3523973" y="2088188"/>
                </a:cubicBezTo>
                <a:close/>
                <a:moveTo>
                  <a:pt x="4153162" y="2088188"/>
                </a:moveTo>
                <a:cubicBezTo>
                  <a:pt x="4141838" y="2088188"/>
                  <a:pt x="4130515" y="2083868"/>
                  <a:pt x="4121867" y="2075228"/>
                </a:cubicBezTo>
                <a:cubicBezTo>
                  <a:pt x="4104573" y="2057948"/>
                  <a:pt x="4104573" y="2029970"/>
                  <a:pt x="4121867" y="2012691"/>
                </a:cubicBezTo>
                <a:cubicBezTo>
                  <a:pt x="4139162" y="1995410"/>
                  <a:pt x="4167162" y="1995410"/>
                  <a:pt x="4184457" y="2012691"/>
                </a:cubicBezTo>
                <a:cubicBezTo>
                  <a:pt x="4201751" y="2029970"/>
                  <a:pt x="4201751" y="2058770"/>
                  <a:pt x="4184457" y="2075228"/>
                </a:cubicBezTo>
                <a:cubicBezTo>
                  <a:pt x="4175810" y="2083868"/>
                  <a:pt x="4164486" y="2088188"/>
                  <a:pt x="4153162" y="2088188"/>
                </a:cubicBezTo>
                <a:close/>
                <a:moveTo>
                  <a:pt x="2056415" y="2089011"/>
                </a:moveTo>
                <a:cubicBezTo>
                  <a:pt x="2045092" y="2089011"/>
                  <a:pt x="2033768" y="2084691"/>
                  <a:pt x="2025121" y="2076051"/>
                </a:cubicBezTo>
                <a:cubicBezTo>
                  <a:pt x="2007826" y="2058770"/>
                  <a:pt x="2007826" y="2029970"/>
                  <a:pt x="2025121" y="2013513"/>
                </a:cubicBezTo>
                <a:cubicBezTo>
                  <a:pt x="2042415" y="1996233"/>
                  <a:pt x="2070416" y="1996233"/>
                  <a:pt x="2087710" y="2013513"/>
                </a:cubicBezTo>
                <a:cubicBezTo>
                  <a:pt x="2105005" y="2030793"/>
                  <a:pt x="2105005" y="2058770"/>
                  <a:pt x="2087710" y="2076051"/>
                </a:cubicBezTo>
                <a:cubicBezTo>
                  <a:pt x="2079063" y="2084691"/>
                  <a:pt x="2067739" y="2089011"/>
                  <a:pt x="2056415" y="2089011"/>
                </a:cubicBezTo>
                <a:close/>
                <a:moveTo>
                  <a:pt x="2265596" y="2089011"/>
                </a:moveTo>
                <a:cubicBezTo>
                  <a:pt x="2254272" y="2089011"/>
                  <a:pt x="2242948" y="2084691"/>
                  <a:pt x="2234301" y="2076051"/>
                </a:cubicBezTo>
                <a:cubicBezTo>
                  <a:pt x="2217007" y="2058770"/>
                  <a:pt x="2217007" y="2029970"/>
                  <a:pt x="2234301" y="2013513"/>
                </a:cubicBezTo>
                <a:cubicBezTo>
                  <a:pt x="2251596" y="1996233"/>
                  <a:pt x="2279596" y="1996233"/>
                  <a:pt x="2296891" y="2013513"/>
                </a:cubicBezTo>
                <a:cubicBezTo>
                  <a:pt x="2314185" y="2030793"/>
                  <a:pt x="2314185" y="2058770"/>
                  <a:pt x="2296891" y="2076051"/>
                </a:cubicBezTo>
                <a:cubicBezTo>
                  <a:pt x="2288244" y="2084691"/>
                  <a:pt x="2276920" y="2089011"/>
                  <a:pt x="2265596" y="2089011"/>
                </a:cubicBezTo>
                <a:close/>
                <a:moveTo>
                  <a:pt x="2475600" y="2089011"/>
                </a:moveTo>
                <a:cubicBezTo>
                  <a:pt x="2464276" y="2089011"/>
                  <a:pt x="2452952" y="2084691"/>
                  <a:pt x="2444305" y="2076051"/>
                </a:cubicBezTo>
                <a:cubicBezTo>
                  <a:pt x="2427011" y="2058770"/>
                  <a:pt x="2427011" y="2029970"/>
                  <a:pt x="2444305" y="2013513"/>
                </a:cubicBezTo>
                <a:cubicBezTo>
                  <a:pt x="2461600" y="1996233"/>
                  <a:pt x="2489600" y="1996233"/>
                  <a:pt x="2506895" y="2013513"/>
                </a:cubicBezTo>
                <a:cubicBezTo>
                  <a:pt x="2524189" y="2030793"/>
                  <a:pt x="2524189" y="2058770"/>
                  <a:pt x="2506895" y="2076051"/>
                </a:cubicBezTo>
                <a:cubicBezTo>
                  <a:pt x="2498248" y="2084691"/>
                  <a:pt x="2486924" y="2089011"/>
                  <a:pt x="2475600" y="2089011"/>
                </a:cubicBezTo>
                <a:close/>
                <a:moveTo>
                  <a:pt x="3733154" y="2089011"/>
                </a:moveTo>
                <a:cubicBezTo>
                  <a:pt x="3721830" y="2089011"/>
                  <a:pt x="3710506" y="2084691"/>
                  <a:pt x="3701859" y="2076051"/>
                </a:cubicBezTo>
                <a:cubicBezTo>
                  <a:pt x="3684565" y="2058770"/>
                  <a:pt x="3684565" y="2029970"/>
                  <a:pt x="3701859" y="2013513"/>
                </a:cubicBezTo>
                <a:cubicBezTo>
                  <a:pt x="3719153" y="1996233"/>
                  <a:pt x="3747154" y="1996233"/>
                  <a:pt x="3764448" y="2013513"/>
                </a:cubicBezTo>
                <a:cubicBezTo>
                  <a:pt x="3781743" y="2030793"/>
                  <a:pt x="3781743" y="2058770"/>
                  <a:pt x="3764448" y="2076051"/>
                </a:cubicBezTo>
                <a:cubicBezTo>
                  <a:pt x="3755801" y="2084691"/>
                  <a:pt x="3744477" y="2089011"/>
                  <a:pt x="3733154" y="2089011"/>
                </a:cubicBezTo>
                <a:close/>
                <a:moveTo>
                  <a:pt x="3943158" y="2089011"/>
                </a:moveTo>
                <a:cubicBezTo>
                  <a:pt x="3931834" y="2089011"/>
                  <a:pt x="3920511" y="2084691"/>
                  <a:pt x="3911863" y="2076051"/>
                </a:cubicBezTo>
                <a:cubicBezTo>
                  <a:pt x="3894569" y="2058770"/>
                  <a:pt x="3894569" y="2029970"/>
                  <a:pt x="3911863" y="2013513"/>
                </a:cubicBezTo>
                <a:cubicBezTo>
                  <a:pt x="3929158" y="1996233"/>
                  <a:pt x="3957158" y="1996233"/>
                  <a:pt x="3974453" y="2013513"/>
                </a:cubicBezTo>
                <a:cubicBezTo>
                  <a:pt x="3991747" y="2030793"/>
                  <a:pt x="3991747" y="2058770"/>
                  <a:pt x="3974453" y="2076051"/>
                </a:cubicBezTo>
                <a:cubicBezTo>
                  <a:pt x="3965806" y="2084691"/>
                  <a:pt x="3954482" y="2089011"/>
                  <a:pt x="3943158" y="2089011"/>
                </a:cubicBezTo>
                <a:close/>
                <a:moveTo>
                  <a:pt x="1007837" y="2118222"/>
                </a:moveTo>
                <a:cubicBezTo>
                  <a:pt x="988895" y="2118222"/>
                  <a:pt x="970160" y="2111022"/>
                  <a:pt x="956159" y="2096622"/>
                </a:cubicBezTo>
                <a:cubicBezTo>
                  <a:pt x="927335" y="2067822"/>
                  <a:pt x="927335" y="2020919"/>
                  <a:pt x="956159" y="1992119"/>
                </a:cubicBezTo>
                <a:cubicBezTo>
                  <a:pt x="984983" y="1963319"/>
                  <a:pt x="1031925" y="1963319"/>
                  <a:pt x="1060749" y="1992119"/>
                </a:cubicBezTo>
                <a:cubicBezTo>
                  <a:pt x="1089573" y="2020919"/>
                  <a:pt x="1089573" y="2067822"/>
                  <a:pt x="1060749" y="2096622"/>
                </a:cubicBezTo>
                <a:cubicBezTo>
                  <a:pt x="1045926" y="2111022"/>
                  <a:pt x="1026778" y="2118222"/>
                  <a:pt x="1007837" y="2118222"/>
                </a:cubicBezTo>
                <a:close/>
                <a:moveTo>
                  <a:pt x="1217635" y="2118222"/>
                </a:moveTo>
                <a:cubicBezTo>
                  <a:pt x="1198694" y="2118222"/>
                  <a:pt x="1179752" y="2111022"/>
                  <a:pt x="1165340" y="2096622"/>
                </a:cubicBezTo>
                <a:cubicBezTo>
                  <a:pt x="1136515" y="2067822"/>
                  <a:pt x="1136515" y="2020919"/>
                  <a:pt x="1165340" y="1992119"/>
                </a:cubicBezTo>
                <a:cubicBezTo>
                  <a:pt x="1194164" y="1963319"/>
                  <a:pt x="1241106" y="1963319"/>
                  <a:pt x="1269930" y="1992119"/>
                </a:cubicBezTo>
                <a:cubicBezTo>
                  <a:pt x="1298754" y="2020919"/>
                  <a:pt x="1298754" y="2067822"/>
                  <a:pt x="1269930" y="2096622"/>
                </a:cubicBezTo>
                <a:cubicBezTo>
                  <a:pt x="1255518" y="2111022"/>
                  <a:pt x="1236577" y="2118222"/>
                  <a:pt x="1217635" y="2118222"/>
                </a:cubicBezTo>
                <a:close/>
                <a:moveTo>
                  <a:pt x="1426815" y="2118222"/>
                </a:moveTo>
                <a:cubicBezTo>
                  <a:pt x="1407874" y="2118222"/>
                  <a:pt x="1388932" y="2111022"/>
                  <a:pt x="1374520" y="2096622"/>
                </a:cubicBezTo>
                <a:cubicBezTo>
                  <a:pt x="1345696" y="2067822"/>
                  <a:pt x="1345696" y="2020919"/>
                  <a:pt x="1374520" y="1992119"/>
                </a:cubicBezTo>
                <a:cubicBezTo>
                  <a:pt x="1404168" y="1963319"/>
                  <a:pt x="1451110" y="1963319"/>
                  <a:pt x="1479110" y="1992119"/>
                </a:cubicBezTo>
                <a:cubicBezTo>
                  <a:pt x="1507934" y="2020919"/>
                  <a:pt x="1507934" y="2067822"/>
                  <a:pt x="1479110" y="2096622"/>
                </a:cubicBezTo>
                <a:cubicBezTo>
                  <a:pt x="1464698" y="2111022"/>
                  <a:pt x="1445757" y="2118222"/>
                  <a:pt x="1426815" y="2118222"/>
                </a:cubicBezTo>
                <a:close/>
                <a:moveTo>
                  <a:pt x="1636819" y="2118222"/>
                </a:moveTo>
                <a:cubicBezTo>
                  <a:pt x="1617878" y="2118222"/>
                  <a:pt x="1598936" y="2111022"/>
                  <a:pt x="1584524" y="2096622"/>
                </a:cubicBezTo>
                <a:cubicBezTo>
                  <a:pt x="1555700" y="2067822"/>
                  <a:pt x="1555700" y="2020919"/>
                  <a:pt x="1584524" y="1992119"/>
                </a:cubicBezTo>
                <a:cubicBezTo>
                  <a:pt x="1613348" y="1963319"/>
                  <a:pt x="1660290" y="1963319"/>
                  <a:pt x="1689114" y="1992119"/>
                </a:cubicBezTo>
                <a:cubicBezTo>
                  <a:pt x="1717938" y="2020919"/>
                  <a:pt x="1717938" y="2067822"/>
                  <a:pt x="1689114" y="2096622"/>
                </a:cubicBezTo>
                <a:cubicBezTo>
                  <a:pt x="1674702" y="2111022"/>
                  <a:pt x="1655760" y="2118222"/>
                  <a:pt x="1636819" y="2118222"/>
                </a:cubicBezTo>
                <a:close/>
                <a:moveTo>
                  <a:pt x="2685192" y="2118222"/>
                </a:moveTo>
                <a:cubicBezTo>
                  <a:pt x="2666250" y="2118222"/>
                  <a:pt x="2647309" y="2111022"/>
                  <a:pt x="2632897" y="2096622"/>
                </a:cubicBezTo>
                <a:cubicBezTo>
                  <a:pt x="2604073" y="2067822"/>
                  <a:pt x="2604073" y="2020919"/>
                  <a:pt x="2632897" y="1992119"/>
                </a:cubicBezTo>
                <a:cubicBezTo>
                  <a:pt x="2661721" y="1963319"/>
                  <a:pt x="2708663" y="1963319"/>
                  <a:pt x="2737488" y="1992119"/>
                </a:cubicBezTo>
                <a:cubicBezTo>
                  <a:pt x="2766312" y="2020919"/>
                  <a:pt x="2766312" y="2067822"/>
                  <a:pt x="2737488" y="2096622"/>
                </a:cubicBezTo>
                <a:cubicBezTo>
                  <a:pt x="2723075" y="2111022"/>
                  <a:pt x="2704134" y="2118222"/>
                  <a:pt x="2685192" y="2118222"/>
                </a:cubicBezTo>
                <a:close/>
                <a:moveTo>
                  <a:pt x="2895196" y="2118222"/>
                </a:moveTo>
                <a:cubicBezTo>
                  <a:pt x="2876255" y="2118222"/>
                  <a:pt x="2857313" y="2111022"/>
                  <a:pt x="2842901" y="2096622"/>
                </a:cubicBezTo>
                <a:cubicBezTo>
                  <a:pt x="2814077" y="2067822"/>
                  <a:pt x="2814077" y="2020919"/>
                  <a:pt x="2842901" y="1992119"/>
                </a:cubicBezTo>
                <a:cubicBezTo>
                  <a:pt x="2871725" y="1963319"/>
                  <a:pt x="2918668" y="1963319"/>
                  <a:pt x="2947492" y="1992119"/>
                </a:cubicBezTo>
                <a:cubicBezTo>
                  <a:pt x="2976316" y="2020919"/>
                  <a:pt x="2976316" y="2067822"/>
                  <a:pt x="2947492" y="2096622"/>
                </a:cubicBezTo>
                <a:cubicBezTo>
                  <a:pt x="2933080" y="2111022"/>
                  <a:pt x="2914138" y="2118222"/>
                  <a:pt x="2895196" y="2118222"/>
                </a:cubicBezTo>
                <a:close/>
                <a:moveTo>
                  <a:pt x="3104377" y="2118222"/>
                </a:moveTo>
                <a:cubicBezTo>
                  <a:pt x="3085435" y="2118222"/>
                  <a:pt x="3066494" y="2111022"/>
                  <a:pt x="3052082" y="2096622"/>
                </a:cubicBezTo>
                <a:cubicBezTo>
                  <a:pt x="3023258" y="2067822"/>
                  <a:pt x="3023258" y="2020919"/>
                  <a:pt x="3052082" y="1992119"/>
                </a:cubicBezTo>
                <a:cubicBezTo>
                  <a:pt x="3080906" y="1963319"/>
                  <a:pt x="3127848" y="1963319"/>
                  <a:pt x="3156672" y="1992119"/>
                </a:cubicBezTo>
                <a:cubicBezTo>
                  <a:pt x="3185496" y="2020919"/>
                  <a:pt x="3185496" y="2067822"/>
                  <a:pt x="3156672" y="2096622"/>
                </a:cubicBezTo>
                <a:cubicBezTo>
                  <a:pt x="3142260" y="2111022"/>
                  <a:pt x="3123318" y="2118222"/>
                  <a:pt x="3104377" y="2118222"/>
                </a:cubicBezTo>
                <a:close/>
                <a:moveTo>
                  <a:pt x="3314381" y="2118222"/>
                </a:moveTo>
                <a:cubicBezTo>
                  <a:pt x="3295440" y="2118222"/>
                  <a:pt x="3276498" y="2111022"/>
                  <a:pt x="3262086" y="2096622"/>
                </a:cubicBezTo>
                <a:cubicBezTo>
                  <a:pt x="3233262" y="2067822"/>
                  <a:pt x="3233262" y="2020919"/>
                  <a:pt x="3262086" y="1992119"/>
                </a:cubicBezTo>
                <a:cubicBezTo>
                  <a:pt x="3290910" y="1963319"/>
                  <a:pt x="3337852" y="1963319"/>
                  <a:pt x="3366676" y="1992119"/>
                </a:cubicBezTo>
                <a:cubicBezTo>
                  <a:pt x="3395500" y="2020919"/>
                  <a:pt x="3395500" y="2067822"/>
                  <a:pt x="3366676" y="2096622"/>
                </a:cubicBezTo>
                <a:cubicBezTo>
                  <a:pt x="3352264" y="2111022"/>
                  <a:pt x="3333323" y="2118222"/>
                  <a:pt x="3314381" y="2118222"/>
                </a:cubicBezTo>
                <a:close/>
                <a:moveTo>
                  <a:pt x="1742233" y="2163479"/>
                </a:moveTo>
                <a:cubicBezTo>
                  <a:pt x="1738527" y="2163479"/>
                  <a:pt x="1734821" y="2162039"/>
                  <a:pt x="1731939" y="2159159"/>
                </a:cubicBezTo>
                <a:cubicBezTo>
                  <a:pt x="1726174" y="2153399"/>
                  <a:pt x="1726174" y="2144348"/>
                  <a:pt x="1731939" y="2138588"/>
                </a:cubicBezTo>
                <a:cubicBezTo>
                  <a:pt x="1737703" y="2132828"/>
                  <a:pt x="1746762" y="2132828"/>
                  <a:pt x="1752527" y="2138588"/>
                </a:cubicBezTo>
                <a:cubicBezTo>
                  <a:pt x="1758292" y="2144348"/>
                  <a:pt x="1758292" y="2154222"/>
                  <a:pt x="1752527" y="2159159"/>
                </a:cubicBezTo>
                <a:cubicBezTo>
                  <a:pt x="1749644" y="2162039"/>
                  <a:pt x="1745938" y="2163479"/>
                  <a:pt x="1742233" y="2163479"/>
                </a:cubicBezTo>
                <a:close/>
                <a:moveTo>
                  <a:pt x="2580602" y="2163479"/>
                </a:moveTo>
                <a:cubicBezTo>
                  <a:pt x="2576896" y="2163479"/>
                  <a:pt x="2573191" y="2162039"/>
                  <a:pt x="2570308" y="2159159"/>
                </a:cubicBezTo>
                <a:cubicBezTo>
                  <a:pt x="2564543" y="2153399"/>
                  <a:pt x="2564543" y="2144348"/>
                  <a:pt x="2570308" y="2138588"/>
                </a:cubicBezTo>
                <a:cubicBezTo>
                  <a:pt x="2576073" y="2132828"/>
                  <a:pt x="2585132" y="2132828"/>
                  <a:pt x="2590896" y="2138588"/>
                </a:cubicBezTo>
                <a:cubicBezTo>
                  <a:pt x="2596661" y="2144348"/>
                  <a:pt x="2596661" y="2154222"/>
                  <a:pt x="2590896" y="2159159"/>
                </a:cubicBezTo>
                <a:cubicBezTo>
                  <a:pt x="2588014" y="2162039"/>
                  <a:pt x="2584308" y="2163479"/>
                  <a:pt x="2580602" y="2163479"/>
                </a:cubicBezTo>
                <a:close/>
                <a:moveTo>
                  <a:pt x="3418972" y="2163479"/>
                </a:moveTo>
                <a:cubicBezTo>
                  <a:pt x="3415266" y="2163479"/>
                  <a:pt x="3411560" y="2162039"/>
                  <a:pt x="3408677" y="2159159"/>
                </a:cubicBezTo>
                <a:cubicBezTo>
                  <a:pt x="3402912" y="2153399"/>
                  <a:pt x="3402912" y="2144348"/>
                  <a:pt x="3408677" y="2138588"/>
                </a:cubicBezTo>
                <a:cubicBezTo>
                  <a:pt x="3414442" y="2132828"/>
                  <a:pt x="3423501" y="2132828"/>
                  <a:pt x="3429266" y="2138588"/>
                </a:cubicBezTo>
                <a:cubicBezTo>
                  <a:pt x="3435854" y="2144348"/>
                  <a:pt x="3435854" y="2154222"/>
                  <a:pt x="3429266" y="2159159"/>
                </a:cubicBezTo>
                <a:cubicBezTo>
                  <a:pt x="3426384" y="2162039"/>
                  <a:pt x="3422678" y="2163479"/>
                  <a:pt x="3418972" y="2163479"/>
                </a:cubicBezTo>
                <a:close/>
                <a:moveTo>
                  <a:pt x="53965" y="2174176"/>
                </a:moveTo>
                <a:cubicBezTo>
                  <a:pt x="50260" y="2174176"/>
                  <a:pt x="46554" y="2172736"/>
                  <a:pt x="43671" y="2169856"/>
                </a:cubicBezTo>
                <a:cubicBezTo>
                  <a:pt x="37906" y="2164096"/>
                  <a:pt x="37906" y="2155045"/>
                  <a:pt x="43671" y="2149285"/>
                </a:cubicBezTo>
                <a:cubicBezTo>
                  <a:pt x="49436" y="2143525"/>
                  <a:pt x="58495" y="2143525"/>
                  <a:pt x="64259" y="2149285"/>
                </a:cubicBezTo>
                <a:cubicBezTo>
                  <a:pt x="70024" y="2155045"/>
                  <a:pt x="70024" y="2164096"/>
                  <a:pt x="64259" y="2169856"/>
                </a:cubicBezTo>
                <a:cubicBezTo>
                  <a:pt x="61377" y="2172736"/>
                  <a:pt x="57671" y="2174176"/>
                  <a:pt x="53965" y="2174176"/>
                </a:cubicBezTo>
                <a:close/>
                <a:moveTo>
                  <a:pt x="4247458" y="2174176"/>
                </a:moveTo>
                <a:cubicBezTo>
                  <a:pt x="4243752" y="2174176"/>
                  <a:pt x="4240046" y="2172736"/>
                  <a:pt x="4237163" y="2169856"/>
                </a:cubicBezTo>
                <a:cubicBezTo>
                  <a:pt x="4231398" y="2164096"/>
                  <a:pt x="4231398" y="2155045"/>
                  <a:pt x="4237163" y="2149285"/>
                </a:cubicBezTo>
                <a:cubicBezTo>
                  <a:pt x="4242928" y="2143525"/>
                  <a:pt x="4251987" y="2143525"/>
                  <a:pt x="4257752" y="2149285"/>
                </a:cubicBezTo>
                <a:cubicBezTo>
                  <a:pt x="4263517" y="2155045"/>
                  <a:pt x="4263517" y="2164096"/>
                  <a:pt x="4257752" y="2169856"/>
                </a:cubicBezTo>
                <a:cubicBezTo>
                  <a:pt x="4254870" y="2172736"/>
                  <a:pt x="4251164" y="2174176"/>
                  <a:pt x="4247458" y="2174176"/>
                </a:cubicBezTo>
                <a:close/>
                <a:moveTo>
                  <a:pt x="273852" y="2178496"/>
                </a:moveTo>
                <a:cubicBezTo>
                  <a:pt x="266234" y="2178496"/>
                  <a:pt x="258616" y="2175616"/>
                  <a:pt x="252851" y="2169856"/>
                </a:cubicBezTo>
                <a:cubicBezTo>
                  <a:pt x="241322" y="2158336"/>
                  <a:pt x="241322" y="2139411"/>
                  <a:pt x="252851" y="2127891"/>
                </a:cubicBezTo>
                <a:cubicBezTo>
                  <a:pt x="264381" y="2116371"/>
                  <a:pt x="283323" y="2116371"/>
                  <a:pt x="294852" y="2127891"/>
                </a:cubicBezTo>
                <a:cubicBezTo>
                  <a:pt x="306382" y="2139411"/>
                  <a:pt x="306382" y="2158336"/>
                  <a:pt x="294852" y="2169856"/>
                </a:cubicBezTo>
                <a:cubicBezTo>
                  <a:pt x="289087" y="2175616"/>
                  <a:pt x="281470" y="2178496"/>
                  <a:pt x="273852" y="2178496"/>
                </a:cubicBezTo>
                <a:close/>
                <a:moveTo>
                  <a:pt x="483856" y="2178496"/>
                </a:moveTo>
                <a:cubicBezTo>
                  <a:pt x="476238" y="2178496"/>
                  <a:pt x="468620" y="2175616"/>
                  <a:pt x="462855" y="2169856"/>
                </a:cubicBezTo>
                <a:cubicBezTo>
                  <a:pt x="451326" y="2158336"/>
                  <a:pt x="451326" y="2139411"/>
                  <a:pt x="462855" y="2127891"/>
                </a:cubicBezTo>
                <a:cubicBezTo>
                  <a:pt x="474385" y="2116371"/>
                  <a:pt x="493327" y="2116371"/>
                  <a:pt x="504856" y="2127891"/>
                </a:cubicBezTo>
                <a:cubicBezTo>
                  <a:pt x="516386" y="2139411"/>
                  <a:pt x="516386" y="2158336"/>
                  <a:pt x="504856" y="2169856"/>
                </a:cubicBezTo>
                <a:cubicBezTo>
                  <a:pt x="499091" y="2175616"/>
                  <a:pt x="491474" y="2178496"/>
                  <a:pt x="483856" y="2178496"/>
                </a:cubicBezTo>
                <a:close/>
                <a:moveTo>
                  <a:pt x="693036" y="2178496"/>
                </a:moveTo>
                <a:cubicBezTo>
                  <a:pt x="685419" y="2178496"/>
                  <a:pt x="677801" y="2175616"/>
                  <a:pt x="672036" y="2169856"/>
                </a:cubicBezTo>
                <a:cubicBezTo>
                  <a:pt x="660506" y="2158336"/>
                  <a:pt x="660506" y="2139411"/>
                  <a:pt x="672036" y="2127891"/>
                </a:cubicBezTo>
                <a:cubicBezTo>
                  <a:pt x="684389" y="2116371"/>
                  <a:pt x="702507" y="2116371"/>
                  <a:pt x="714037" y="2127891"/>
                </a:cubicBezTo>
                <a:cubicBezTo>
                  <a:pt x="725566" y="2139411"/>
                  <a:pt x="725566" y="2158336"/>
                  <a:pt x="714037" y="2169856"/>
                </a:cubicBezTo>
                <a:cubicBezTo>
                  <a:pt x="708272" y="2175616"/>
                  <a:pt x="700654" y="2178496"/>
                  <a:pt x="693036" y="2178496"/>
                </a:cubicBezTo>
                <a:close/>
                <a:moveTo>
                  <a:pt x="4467344" y="2178496"/>
                </a:moveTo>
                <a:cubicBezTo>
                  <a:pt x="4459726" y="2178496"/>
                  <a:pt x="4452109" y="2175616"/>
                  <a:pt x="4446344" y="2169856"/>
                </a:cubicBezTo>
                <a:cubicBezTo>
                  <a:pt x="4434814" y="2158336"/>
                  <a:pt x="4434814" y="2139411"/>
                  <a:pt x="4446344" y="2127891"/>
                </a:cubicBezTo>
                <a:cubicBezTo>
                  <a:pt x="4457873" y="2116371"/>
                  <a:pt x="4476815" y="2116371"/>
                  <a:pt x="4488345" y="2127891"/>
                </a:cubicBezTo>
                <a:cubicBezTo>
                  <a:pt x="4499875" y="2139411"/>
                  <a:pt x="4499875" y="2158336"/>
                  <a:pt x="4488345" y="2169856"/>
                </a:cubicBezTo>
                <a:cubicBezTo>
                  <a:pt x="4482580" y="2175616"/>
                  <a:pt x="4474962" y="2178496"/>
                  <a:pt x="4467344" y="2178496"/>
                </a:cubicBezTo>
                <a:close/>
                <a:moveTo>
                  <a:pt x="4677348" y="2178496"/>
                </a:moveTo>
                <a:cubicBezTo>
                  <a:pt x="4669730" y="2178496"/>
                  <a:pt x="4662113" y="2175616"/>
                  <a:pt x="4656348" y="2169856"/>
                </a:cubicBezTo>
                <a:cubicBezTo>
                  <a:pt x="4644818" y="2158336"/>
                  <a:pt x="4644818" y="2139411"/>
                  <a:pt x="4656348" y="2127891"/>
                </a:cubicBezTo>
                <a:cubicBezTo>
                  <a:pt x="4667877" y="2116371"/>
                  <a:pt x="4686819" y="2116371"/>
                  <a:pt x="4698349" y="2127891"/>
                </a:cubicBezTo>
                <a:cubicBezTo>
                  <a:pt x="4709879" y="2139411"/>
                  <a:pt x="4709879" y="2158336"/>
                  <a:pt x="4698349" y="2169856"/>
                </a:cubicBezTo>
                <a:cubicBezTo>
                  <a:pt x="4692584" y="2175616"/>
                  <a:pt x="4684966" y="2178496"/>
                  <a:pt x="4677348" y="2178496"/>
                </a:cubicBezTo>
                <a:close/>
                <a:moveTo>
                  <a:pt x="4886529" y="2178496"/>
                </a:moveTo>
                <a:cubicBezTo>
                  <a:pt x="4878911" y="2178496"/>
                  <a:pt x="4871293" y="2175616"/>
                  <a:pt x="4865528" y="2169856"/>
                </a:cubicBezTo>
                <a:cubicBezTo>
                  <a:pt x="4853999" y="2158336"/>
                  <a:pt x="4853999" y="2139411"/>
                  <a:pt x="4865528" y="2127891"/>
                </a:cubicBezTo>
                <a:cubicBezTo>
                  <a:pt x="4877881" y="2116371"/>
                  <a:pt x="4896000" y="2116371"/>
                  <a:pt x="4907529" y="2127891"/>
                </a:cubicBezTo>
                <a:cubicBezTo>
                  <a:pt x="4919059" y="2139411"/>
                  <a:pt x="4919059" y="2158336"/>
                  <a:pt x="4907529" y="2169856"/>
                </a:cubicBezTo>
                <a:cubicBezTo>
                  <a:pt x="4901765" y="2175616"/>
                  <a:pt x="4894147" y="2178496"/>
                  <a:pt x="4886529" y="2178496"/>
                </a:cubicBezTo>
                <a:close/>
                <a:moveTo>
                  <a:pt x="1951825" y="2193513"/>
                </a:moveTo>
                <a:cubicBezTo>
                  <a:pt x="1940502" y="2193513"/>
                  <a:pt x="1929178" y="2189193"/>
                  <a:pt x="1920531" y="2180553"/>
                </a:cubicBezTo>
                <a:cubicBezTo>
                  <a:pt x="1903236" y="2163273"/>
                  <a:pt x="1903236" y="2135296"/>
                  <a:pt x="1920531" y="2118016"/>
                </a:cubicBezTo>
                <a:cubicBezTo>
                  <a:pt x="1937825" y="2100736"/>
                  <a:pt x="1965826" y="2100736"/>
                  <a:pt x="1983120" y="2118016"/>
                </a:cubicBezTo>
                <a:cubicBezTo>
                  <a:pt x="2000414" y="2135296"/>
                  <a:pt x="2000414" y="2163273"/>
                  <a:pt x="1983120" y="2180553"/>
                </a:cubicBezTo>
                <a:cubicBezTo>
                  <a:pt x="1974473" y="2189193"/>
                  <a:pt x="1963149" y="2193513"/>
                  <a:pt x="1951825" y="2193513"/>
                </a:cubicBezTo>
                <a:close/>
                <a:moveTo>
                  <a:pt x="2161006" y="2193513"/>
                </a:moveTo>
                <a:cubicBezTo>
                  <a:pt x="2149682" y="2193513"/>
                  <a:pt x="2138359" y="2189193"/>
                  <a:pt x="2129711" y="2180553"/>
                </a:cubicBezTo>
                <a:cubicBezTo>
                  <a:pt x="2112417" y="2163273"/>
                  <a:pt x="2112417" y="2135296"/>
                  <a:pt x="2129711" y="2118016"/>
                </a:cubicBezTo>
                <a:cubicBezTo>
                  <a:pt x="2147006" y="2100736"/>
                  <a:pt x="2175006" y="2100736"/>
                  <a:pt x="2192301" y="2118016"/>
                </a:cubicBezTo>
                <a:cubicBezTo>
                  <a:pt x="2209595" y="2135296"/>
                  <a:pt x="2209595" y="2163273"/>
                  <a:pt x="2192301" y="2180553"/>
                </a:cubicBezTo>
                <a:cubicBezTo>
                  <a:pt x="2183654" y="2189193"/>
                  <a:pt x="2172330" y="2193513"/>
                  <a:pt x="2161006" y="2193513"/>
                </a:cubicBezTo>
                <a:close/>
                <a:moveTo>
                  <a:pt x="2371010" y="2193513"/>
                </a:moveTo>
                <a:cubicBezTo>
                  <a:pt x="2359686" y="2193513"/>
                  <a:pt x="2348363" y="2189193"/>
                  <a:pt x="2339715" y="2180553"/>
                </a:cubicBezTo>
                <a:cubicBezTo>
                  <a:pt x="2321597" y="2163273"/>
                  <a:pt x="2321597" y="2135296"/>
                  <a:pt x="2339715" y="2118016"/>
                </a:cubicBezTo>
                <a:cubicBezTo>
                  <a:pt x="2357010" y="2100736"/>
                  <a:pt x="2385010" y="2100736"/>
                  <a:pt x="2402305" y="2118016"/>
                </a:cubicBezTo>
                <a:cubicBezTo>
                  <a:pt x="2419599" y="2135296"/>
                  <a:pt x="2419599" y="2163273"/>
                  <a:pt x="2402305" y="2180553"/>
                </a:cubicBezTo>
                <a:cubicBezTo>
                  <a:pt x="2393657" y="2189193"/>
                  <a:pt x="2382334" y="2193513"/>
                  <a:pt x="2371010" y="2193513"/>
                </a:cubicBezTo>
                <a:close/>
                <a:moveTo>
                  <a:pt x="3628564" y="2193513"/>
                </a:moveTo>
                <a:cubicBezTo>
                  <a:pt x="3617240" y="2193513"/>
                  <a:pt x="3605916" y="2189193"/>
                  <a:pt x="3597269" y="2180553"/>
                </a:cubicBezTo>
                <a:cubicBezTo>
                  <a:pt x="3579974" y="2163273"/>
                  <a:pt x="3579974" y="2135296"/>
                  <a:pt x="3597269" y="2118016"/>
                </a:cubicBezTo>
                <a:cubicBezTo>
                  <a:pt x="3614563" y="2100736"/>
                  <a:pt x="3642564" y="2100736"/>
                  <a:pt x="3659858" y="2118016"/>
                </a:cubicBezTo>
                <a:cubicBezTo>
                  <a:pt x="3677152" y="2135296"/>
                  <a:pt x="3677152" y="2163273"/>
                  <a:pt x="3659858" y="2180553"/>
                </a:cubicBezTo>
                <a:cubicBezTo>
                  <a:pt x="3651211" y="2189193"/>
                  <a:pt x="3639887" y="2193513"/>
                  <a:pt x="3628564" y="2193513"/>
                </a:cubicBezTo>
                <a:close/>
                <a:moveTo>
                  <a:pt x="3838568" y="2193513"/>
                </a:moveTo>
                <a:cubicBezTo>
                  <a:pt x="3827244" y="2193513"/>
                  <a:pt x="3815920" y="2189193"/>
                  <a:pt x="3807273" y="2180553"/>
                </a:cubicBezTo>
                <a:cubicBezTo>
                  <a:pt x="3789978" y="2163273"/>
                  <a:pt x="3789978" y="2135296"/>
                  <a:pt x="3807273" y="2118016"/>
                </a:cubicBezTo>
                <a:cubicBezTo>
                  <a:pt x="3824567" y="2100736"/>
                  <a:pt x="3852568" y="2100736"/>
                  <a:pt x="3869862" y="2118016"/>
                </a:cubicBezTo>
                <a:cubicBezTo>
                  <a:pt x="3887157" y="2135296"/>
                  <a:pt x="3887157" y="2163273"/>
                  <a:pt x="3869862" y="2180553"/>
                </a:cubicBezTo>
                <a:cubicBezTo>
                  <a:pt x="3861215" y="2189193"/>
                  <a:pt x="3849891" y="2193513"/>
                  <a:pt x="3838568" y="2193513"/>
                </a:cubicBezTo>
                <a:close/>
                <a:moveTo>
                  <a:pt x="4047748" y="2193513"/>
                </a:moveTo>
                <a:cubicBezTo>
                  <a:pt x="4036424" y="2193513"/>
                  <a:pt x="4025101" y="2189193"/>
                  <a:pt x="4016453" y="2180553"/>
                </a:cubicBezTo>
                <a:cubicBezTo>
                  <a:pt x="3999159" y="2163273"/>
                  <a:pt x="3999159" y="2135296"/>
                  <a:pt x="4016453" y="2118016"/>
                </a:cubicBezTo>
                <a:cubicBezTo>
                  <a:pt x="4033748" y="2100736"/>
                  <a:pt x="4061748" y="2100736"/>
                  <a:pt x="4079043" y="2118016"/>
                </a:cubicBezTo>
                <a:cubicBezTo>
                  <a:pt x="4096337" y="2135296"/>
                  <a:pt x="4096337" y="2163273"/>
                  <a:pt x="4079043" y="2180553"/>
                </a:cubicBezTo>
                <a:cubicBezTo>
                  <a:pt x="4070396" y="2189193"/>
                  <a:pt x="4059072" y="2193513"/>
                  <a:pt x="4047748" y="2193513"/>
                </a:cubicBezTo>
                <a:close/>
                <a:moveTo>
                  <a:pt x="1322225" y="2222725"/>
                </a:moveTo>
                <a:cubicBezTo>
                  <a:pt x="1303283" y="2222725"/>
                  <a:pt x="1284342" y="2215525"/>
                  <a:pt x="1269930" y="2201125"/>
                </a:cubicBezTo>
                <a:cubicBezTo>
                  <a:pt x="1241106" y="2172325"/>
                  <a:pt x="1241106" y="2125422"/>
                  <a:pt x="1269930" y="2096622"/>
                </a:cubicBezTo>
                <a:cubicBezTo>
                  <a:pt x="1298754" y="2067822"/>
                  <a:pt x="1345696" y="2067822"/>
                  <a:pt x="1374520" y="2096622"/>
                </a:cubicBezTo>
                <a:cubicBezTo>
                  <a:pt x="1403344" y="2125422"/>
                  <a:pt x="1403344" y="2172325"/>
                  <a:pt x="1374520" y="2201125"/>
                </a:cubicBezTo>
                <a:cubicBezTo>
                  <a:pt x="1360108" y="2215525"/>
                  <a:pt x="1341166" y="2222725"/>
                  <a:pt x="1322225" y="2222725"/>
                </a:cubicBezTo>
                <a:close/>
                <a:moveTo>
                  <a:pt x="1532229" y="2222725"/>
                </a:moveTo>
                <a:cubicBezTo>
                  <a:pt x="1513287" y="2222725"/>
                  <a:pt x="1494346" y="2215525"/>
                  <a:pt x="1479934" y="2201125"/>
                </a:cubicBezTo>
                <a:cubicBezTo>
                  <a:pt x="1451110" y="2172325"/>
                  <a:pt x="1451110" y="2125422"/>
                  <a:pt x="1479934" y="2096622"/>
                </a:cubicBezTo>
                <a:cubicBezTo>
                  <a:pt x="1508758" y="2067822"/>
                  <a:pt x="1555700" y="2067822"/>
                  <a:pt x="1584524" y="2096622"/>
                </a:cubicBezTo>
                <a:cubicBezTo>
                  <a:pt x="1613348" y="2125422"/>
                  <a:pt x="1613348" y="2172325"/>
                  <a:pt x="1584524" y="2201125"/>
                </a:cubicBezTo>
                <a:cubicBezTo>
                  <a:pt x="1570112" y="2215525"/>
                  <a:pt x="1551171" y="2222725"/>
                  <a:pt x="1532229" y="2222725"/>
                </a:cubicBezTo>
                <a:close/>
                <a:moveTo>
                  <a:pt x="2790606" y="2222725"/>
                </a:moveTo>
                <a:cubicBezTo>
                  <a:pt x="2771664" y="2222725"/>
                  <a:pt x="2752723" y="2215525"/>
                  <a:pt x="2738311" y="2201125"/>
                </a:cubicBezTo>
                <a:cubicBezTo>
                  <a:pt x="2709487" y="2172325"/>
                  <a:pt x="2709487" y="2125422"/>
                  <a:pt x="2738311" y="2096622"/>
                </a:cubicBezTo>
                <a:cubicBezTo>
                  <a:pt x="2767135" y="2067822"/>
                  <a:pt x="2814077" y="2067822"/>
                  <a:pt x="2842901" y="2096622"/>
                </a:cubicBezTo>
                <a:cubicBezTo>
                  <a:pt x="2871725" y="2125422"/>
                  <a:pt x="2871725" y="2172325"/>
                  <a:pt x="2842901" y="2201125"/>
                </a:cubicBezTo>
                <a:cubicBezTo>
                  <a:pt x="2828489" y="2215525"/>
                  <a:pt x="2809547" y="2222725"/>
                  <a:pt x="2790606" y="2222725"/>
                </a:cubicBezTo>
                <a:close/>
                <a:moveTo>
                  <a:pt x="2999787" y="2222725"/>
                </a:moveTo>
                <a:cubicBezTo>
                  <a:pt x="2980845" y="2222725"/>
                  <a:pt x="2961904" y="2215525"/>
                  <a:pt x="2947492" y="2201125"/>
                </a:cubicBezTo>
                <a:cubicBezTo>
                  <a:pt x="2918668" y="2172325"/>
                  <a:pt x="2918668" y="2125422"/>
                  <a:pt x="2947492" y="2096622"/>
                </a:cubicBezTo>
                <a:cubicBezTo>
                  <a:pt x="2976316" y="2067822"/>
                  <a:pt x="3023258" y="2067822"/>
                  <a:pt x="3052082" y="2096622"/>
                </a:cubicBezTo>
                <a:cubicBezTo>
                  <a:pt x="3080906" y="2125422"/>
                  <a:pt x="3080906" y="2172325"/>
                  <a:pt x="3052082" y="2201125"/>
                </a:cubicBezTo>
                <a:cubicBezTo>
                  <a:pt x="3037670" y="2215525"/>
                  <a:pt x="3018728" y="2222725"/>
                  <a:pt x="2999787" y="2222725"/>
                </a:cubicBezTo>
                <a:close/>
                <a:moveTo>
                  <a:pt x="3209791" y="2222725"/>
                </a:moveTo>
                <a:cubicBezTo>
                  <a:pt x="3190849" y="2222725"/>
                  <a:pt x="3171908" y="2215525"/>
                  <a:pt x="3157496" y="2201125"/>
                </a:cubicBezTo>
                <a:cubicBezTo>
                  <a:pt x="3128672" y="2172325"/>
                  <a:pt x="3128672" y="2125422"/>
                  <a:pt x="3157496" y="2096622"/>
                </a:cubicBezTo>
                <a:cubicBezTo>
                  <a:pt x="3186320" y="2067822"/>
                  <a:pt x="3233262" y="2067822"/>
                  <a:pt x="3262086" y="2096622"/>
                </a:cubicBezTo>
                <a:cubicBezTo>
                  <a:pt x="3290910" y="2125422"/>
                  <a:pt x="3290910" y="2172325"/>
                  <a:pt x="3262086" y="2201125"/>
                </a:cubicBezTo>
                <a:cubicBezTo>
                  <a:pt x="3247674" y="2215525"/>
                  <a:pt x="3228733" y="2222725"/>
                  <a:pt x="3209791" y="2222725"/>
                </a:cubicBezTo>
                <a:close/>
                <a:moveTo>
                  <a:pt x="5096533" y="2223342"/>
                </a:moveTo>
                <a:cubicBezTo>
                  <a:pt x="5077592" y="2223342"/>
                  <a:pt x="5058650" y="2215937"/>
                  <a:pt x="5044238" y="2201125"/>
                </a:cubicBezTo>
                <a:cubicBezTo>
                  <a:pt x="5015414" y="2172325"/>
                  <a:pt x="5015414" y="2125422"/>
                  <a:pt x="5044238" y="2096622"/>
                </a:cubicBezTo>
                <a:cubicBezTo>
                  <a:pt x="5065856" y="2075022"/>
                  <a:pt x="5097666" y="2069622"/>
                  <a:pt x="5124379" y="2080422"/>
                </a:cubicBezTo>
                <a:lnTo>
                  <a:pt x="5132718" y="2085947"/>
                </a:lnTo>
                <a:lnTo>
                  <a:pt x="5149906" y="2198519"/>
                </a:lnTo>
                <a:lnTo>
                  <a:pt x="5148828" y="2201125"/>
                </a:lnTo>
                <a:cubicBezTo>
                  <a:pt x="5134416" y="2215937"/>
                  <a:pt x="5115475" y="2223342"/>
                  <a:pt x="5096533" y="2223342"/>
                </a:cubicBezTo>
                <a:close/>
                <a:moveTo>
                  <a:pt x="903040" y="2223548"/>
                </a:moveTo>
                <a:cubicBezTo>
                  <a:pt x="884099" y="2223548"/>
                  <a:pt x="865157" y="2216348"/>
                  <a:pt x="850745" y="2201948"/>
                </a:cubicBezTo>
                <a:cubicBezTo>
                  <a:pt x="821921" y="2173148"/>
                  <a:pt x="821921" y="2126245"/>
                  <a:pt x="850745" y="2097445"/>
                </a:cubicBezTo>
                <a:cubicBezTo>
                  <a:pt x="879569" y="2068645"/>
                  <a:pt x="926511" y="2068645"/>
                  <a:pt x="955335" y="2097445"/>
                </a:cubicBezTo>
                <a:cubicBezTo>
                  <a:pt x="984160" y="2126245"/>
                  <a:pt x="984160" y="2173148"/>
                  <a:pt x="955335" y="2201948"/>
                </a:cubicBezTo>
                <a:cubicBezTo>
                  <a:pt x="940923" y="2216348"/>
                  <a:pt x="921982" y="2223548"/>
                  <a:pt x="903040" y="2223548"/>
                </a:cubicBezTo>
                <a:close/>
                <a:moveTo>
                  <a:pt x="1113044" y="2223548"/>
                </a:moveTo>
                <a:cubicBezTo>
                  <a:pt x="1094103" y="2223548"/>
                  <a:pt x="1075161" y="2216348"/>
                  <a:pt x="1060749" y="2201948"/>
                </a:cubicBezTo>
                <a:cubicBezTo>
                  <a:pt x="1031925" y="2173148"/>
                  <a:pt x="1031925" y="2126245"/>
                  <a:pt x="1060749" y="2097445"/>
                </a:cubicBezTo>
                <a:cubicBezTo>
                  <a:pt x="1089573" y="2068645"/>
                  <a:pt x="1136515" y="2068645"/>
                  <a:pt x="1165340" y="2097445"/>
                </a:cubicBezTo>
                <a:cubicBezTo>
                  <a:pt x="1194164" y="2126245"/>
                  <a:pt x="1194164" y="2173148"/>
                  <a:pt x="1165340" y="2201948"/>
                </a:cubicBezTo>
                <a:cubicBezTo>
                  <a:pt x="1150928" y="2216348"/>
                  <a:pt x="1131986" y="2223548"/>
                  <a:pt x="1113044" y="2223548"/>
                </a:cubicBezTo>
                <a:close/>
                <a:moveTo>
                  <a:pt x="1636820" y="2267982"/>
                </a:moveTo>
                <a:cubicBezTo>
                  <a:pt x="1633114" y="2267982"/>
                  <a:pt x="1629407" y="2266542"/>
                  <a:pt x="1626525" y="2263662"/>
                </a:cubicBezTo>
                <a:cubicBezTo>
                  <a:pt x="1620760" y="2257902"/>
                  <a:pt x="1620760" y="2248850"/>
                  <a:pt x="1626525" y="2243091"/>
                </a:cubicBezTo>
                <a:cubicBezTo>
                  <a:pt x="1632290" y="2237331"/>
                  <a:pt x="1641349" y="2237331"/>
                  <a:pt x="1647114" y="2243091"/>
                </a:cubicBezTo>
                <a:cubicBezTo>
                  <a:pt x="1652878" y="2248850"/>
                  <a:pt x="1652878" y="2257902"/>
                  <a:pt x="1647114" y="2263662"/>
                </a:cubicBezTo>
                <a:cubicBezTo>
                  <a:pt x="1644232" y="2266542"/>
                  <a:pt x="1640526" y="2267982"/>
                  <a:pt x="1636820" y="2267982"/>
                </a:cubicBezTo>
                <a:close/>
                <a:moveTo>
                  <a:pt x="3524385" y="2267982"/>
                </a:moveTo>
                <a:cubicBezTo>
                  <a:pt x="3520679" y="2267982"/>
                  <a:pt x="3516974" y="2266542"/>
                  <a:pt x="3514091" y="2263662"/>
                </a:cubicBezTo>
                <a:cubicBezTo>
                  <a:pt x="3508326" y="2257902"/>
                  <a:pt x="3508326" y="2248850"/>
                  <a:pt x="3514091" y="2243091"/>
                </a:cubicBezTo>
                <a:cubicBezTo>
                  <a:pt x="3519856" y="2237331"/>
                  <a:pt x="3528914" y="2237331"/>
                  <a:pt x="3534679" y="2243091"/>
                </a:cubicBezTo>
                <a:cubicBezTo>
                  <a:pt x="3540444" y="2248850"/>
                  <a:pt x="3540444" y="2257902"/>
                  <a:pt x="3534679" y="2263662"/>
                </a:cubicBezTo>
                <a:cubicBezTo>
                  <a:pt x="3531797" y="2266542"/>
                  <a:pt x="3528091" y="2267982"/>
                  <a:pt x="3524385" y="2267982"/>
                </a:cubicBezTo>
                <a:close/>
                <a:moveTo>
                  <a:pt x="1846824" y="2268805"/>
                </a:moveTo>
                <a:cubicBezTo>
                  <a:pt x="1843118" y="2268805"/>
                  <a:pt x="1839412" y="2267365"/>
                  <a:pt x="1836529" y="2264485"/>
                </a:cubicBezTo>
                <a:cubicBezTo>
                  <a:pt x="1830764" y="2258725"/>
                  <a:pt x="1830764" y="2249673"/>
                  <a:pt x="1836529" y="2243914"/>
                </a:cubicBezTo>
                <a:cubicBezTo>
                  <a:pt x="1842294" y="2238153"/>
                  <a:pt x="1851353" y="2238153"/>
                  <a:pt x="1857118" y="2243914"/>
                </a:cubicBezTo>
                <a:cubicBezTo>
                  <a:pt x="1862882" y="2249673"/>
                  <a:pt x="1862882" y="2258725"/>
                  <a:pt x="1857118" y="2264485"/>
                </a:cubicBezTo>
                <a:cubicBezTo>
                  <a:pt x="1854235" y="2267365"/>
                  <a:pt x="1850529" y="2268805"/>
                  <a:pt x="1846824" y="2268805"/>
                </a:cubicBezTo>
                <a:close/>
                <a:moveTo>
                  <a:pt x="2476012" y="2268805"/>
                </a:moveTo>
                <a:cubicBezTo>
                  <a:pt x="2472306" y="2268805"/>
                  <a:pt x="2468600" y="2267365"/>
                  <a:pt x="2465718" y="2264485"/>
                </a:cubicBezTo>
                <a:cubicBezTo>
                  <a:pt x="2459953" y="2258725"/>
                  <a:pt x="2459953" y="2249673"/>
                  <a:pt x="2465718" y="2243914"/>
                </a:cubicBezTo>
                <a:cubicBezTo>
                  <a:pt x="2471482" y="2238153"/>
                  <a:pt x="2480541" y="2238153"/>
                  <a:pt x="2486306" y="2243914"/>
                </a:cubicBezTo>
                <a:cubicBezTo>
                  <a:pt x="2492071" y="2249673"/>
                  <a:pt x="2492071" y="2258725"/>
                  <a:pt x="2486306" y="2264485"/>
                </a:cubicBezTo>
                <a:cubicBezTo>
                  <a:pt x="2483424" y="2267365"/>
                  <a:pt x="2479718" y="2268805"/>
                  <a:pt x="2476012" y="2268805"/>
                </a:cubicBezTo>
                <a:close/>
                <a:moveTo>
                  <a:pt x="2685192" y="2268805"/>
                </a:moveTo>
                <a:cubicBezTo>
                  <a:pt x="2681486" y="2268805"/>
                  <a:pt x="2677780" y="2267365"/>
                  <a:pt x="2674898" y="2264485"/>
                </a:cubicBezTo>
                <a:cubicBezTo>
                  <a:pt x="2669133" y="2258725"/>
                  <a:pt x="2669133" y="2249673"/>
                  <a:pt x="2674898" y="2243914"/>
                </a:cubicBezTo>
                <a:cubicBezTo>
                  <a:pt x="2680663" y="2238153"/>
                  <a:pt x="2689722" y="2238153"/>
                  <a:pt x="2695487" y="2243914"/>
                </a:cubicBezTo>
                <a:cubicBezTo>
                  <a:pt x="2701251" y="2249673"/>
                  <a:pt x="2701251" y="2258725"/>
                  <a:pt x="2695487" y="2264485"/>
                </a:cubicBezTo>
                <a:cubicBezTo>
                  <a:pt x="2692604" y="2267365"/>
                  <a:pt x="2688898" y="2268805"/>
                  <a:pt x="2685192" y="2268805"/>
                </a:cubicBezTo>
                <a:close/>
                <a:moveTo>
                  <a:pt x="3314381" y="2268805"/>
                </a:moveTo>
                <a:cubicBezTo>
                  <a:pt x="3310675" y="2268805"/>
                  <a:pt x="3306970" y="2267365"/>
                  <a:pt x="3304087" y="2264485"/>
                </a:cubicBezTo>
                <a:cubicBezTo>
                  <a:pt x="3298322" y="2258725"/>
                  <a:pt x="3298322" y="2249673"/>
                  <a:pt x="3304087" y="2243914"/>
                </a:cubicBezTo>
                <a:cubicBezTo>
                  <a:pt x="3309852" y="2238153"/>
                  <a:pt x="3318910" y="2238153"/>
                  <a:pt x="3324675" y="2243914"/>
                </a:cubicBezTo>
                <a:cubicBezTo>
                  <a:pt x="3330440" y="2249673"/>
                  <a:pt x="3330440" y="2258725"/>
                  <a:pt x="3324675" y="2264485"/>
                </a:cubicBezTo>
                <a:cubicBezTo>
                  <a:pt x="3321793" y="2267365"/>
                  <a:pt x="3318087" y="2268805"/>
                  <a:pt x="3314381" y="2268805"/>
                </a:cubicBezTo>
                <a:close/>
                <a:moveTo>
                  <a:pt x="158555" y="2278679"/>
                </a:moveTo>
                <a:cubicBezTo>
                  <a:pt x="154849" y="2278679"/>
                  <a:pt x="151143" y="2277239"/>
                  <a:pt x="148261" y="2274359"/>
                </a:cubicBezTo>
                <a:cubicBezTo>
                  <a:pt x="142496" y="2268599"/>
                  <a:pt x="142496" y="2259548"/>
                  <a:pt x="148261" y="2253788"/>
                </a:cubicBezTo>
                <a:cubicBezTo>
                  <a:pt x="154026" y="2248028"/>
                  <a:pt x="163085" y="2248028"/>
                  <a:pt x="168850" y="2253788"/>
                </a:cubicBezTo>
                <a:cubicBezTo>
                  <a:pt x="174615" y="2259548"/>
                  <a:pt x="174615" y="2269422"/>
                  <a:pt x="168850" y="2274359"/>
                </a:cubicBezTo>
                <a:cubicBezTo>
                  <a:pt x="165967" y="2277239"/>
                  <a:pt x="162261" y="2278679"/>
                  <a:pt x="158555" y="2278679"/>
                </a:cubicBezTo>
                <a:close/>
                <a:moveTo>
                  <a:pt x="4352048" y="2278679"/>
                </a:moveTo>
                <a:cubicBezTo>
                  <a:pt x="4348342" y="2278679"/>
                  <a:pt x="4344637" y="2277239"/>
                  <a:pt x="4341754" y="2274359"/>
                </a:cubicBezTo>
                <a:cubicBezTo>
                  <a:pt x="4335989" y="2268599"/>
                  <a:pt x="4335989" y="2259548"/>
                  <a:pt x="4341754" y="2253788"/>
                </a:cubicBezTo>
                <a:cubicBezTo>
                  <a:pt x="4347519" y="2248028"/>
                  <a:pt x="4356577" y="2248028"/>
                  <a:pt x="4362342" y="2253788"/>
                </a:cubicBezTo>
                <a:cubicBezTo>
                  <a:pt x="4368107" y="2259548"/>
                  <a:pt x="4368107" y="2268599"/>
                  <a:pt x="4362342" y="2274359"/>
                </a:cubicBezTo>
                <a:cubicBezTo>
                  <a:pt x="4359460" y="2277239"/>
                  <a:pt x="4355754" y="2278679"/>
                  <a:pt x="4352048" y="2278679"/>
                </a:cubicBezTo>
                <a:close/>
                <a:moveTo>
                  <a:pt x="4142868" y="2279502"/>
                </a:moveTo>
                <a:cubicBezTo>
                  <a:pt x="4139162" y="2279502"/>
                  <a:pt x="4135456" y="2278062"/>
                  <a:pt x="4132573" y="2275182"/>
                </a:cubicBezTo>
                <a:cubicBezTo>
                  <a:pt x="4126808" y="2269422"/>
                  <a:pt x="4126808" y="2260371"/>
                  <a:pt x="4132573" y="2254611"/>
                </a:cubicBezTo>
                <a:cubicBezTo>
                  <a:pt x="4138338" y="2248850"/>
                  <a:pt x="4147397" y="2248850"/>
                  <a:pt x="4153162" y="2254611"/>
                </a:cubicBezTo>
                <a:cubicBezTo>
                  <a:pt x="4158927" y="2260371"/>
                  <a:pt x="4158927" y="2269422"/>
                  <a:pt x="4153162" y="2275182"/>
                </a:cubicBezTo>
                <a:cubicBezTo>
                  <a:pt x="4150280" y="2278062"/>
                  <a:pt x="4146574" y="2279502"/>
                  <a:pt x="4142868" y="2279502"/>
                </a:cubicBezTo>
                <a:close/>
                <a:moveTo>
                  <a:pt x="379265" y="2283822"/>
                </a:moveTo>
                <a:cubicBezTo>
                  <a:pt x="371648" y="2283822"/>
                  <a:pt x="364030" y="2280942"/>
                  <a:pt x="358265" y="2275182"/>
                </a:cubicBezTo>
                <a:cubicBezTo>
                  <a:pt x="346736" y="2263662"/>
                  <a:pt x="346736" y="2244736"/>
                  <a:pt x="358265" y="2233216"/>
                </a:cubicBezTo>
                <a:cubicBezTo>
                  <a:pt x="369795" y="2221696"/>
                  <a:pt x="388736" y="2221696"/>
                  <a:pt x="400266" y="2233216"/>
                </a:cubicBezTo>
                <a:cubicBezTo>
                  <a:pt x="411796" y="2244736"/>
                  <a:pt x="411796" y="2263662"/>
                  <a:pt x="400266" y="2275182"/>
                </a:cubicBezTo>
                <a:cubicBezTo>
                  <a:pt x="394501" y="2280942"/>
                  <a:pt x="386883" y="2283822"/>
                  <a:pt x="379265" y="2283822"/>
                </a:cubicBezTo>
                <a:close/>
                <a:moveTo>
                  <a:pt x="588446" y="2283822"/>
                </a:moveTo>
                <a:cubicBezTo>
                  <a:pt x="580828" y="2283822"/>
                  <a:pt x="573211" y="2280942"/>
                  <a:pt x="567446" y="2275182"/>
                </a:cubicBezTo>
                <a:cubicBezTo>
                  <a:pt x="555916" y="2263662"/>
                  <a:pt x="555916" y="2244736"/>
                  <a:pt x="567446" y="2233216"/>
                </a:cubicBezTo>
                <a:cubicBezTo>
                  <a:pt x="578975" y="2221696"/>
                  <a:pt x="597917" y="2221696"/>
                  <a:pt x="609446" y="2233216"/>
                </a:cubicBezTo>
                <a:cubicBezTo>
                  <a:pt x="620976" y="2244736"/>
                  <a:pt x="620976" y="2263662"/>
                  <a:pt x="609446" y="2275182"/>
                </a:cubicBezTo>
                <a:cubicBezTo>
                  <a:pt x="603681" y="2280942"/>
                  <a:pt x="596064" y="2283822"/>
                  <a:pt x="588446" y="2283822"/>
                </a:cubicBezTo>
                <a:close/>
                <a:moveTo>
                  <a:pt x="4572758" y="2283822"/>
                </a:moveTo>
                <a:cubicBezTo>
                  <a:pt x="4565141" y="2283822"/>
                  <a:pt x="4557523" y="2280942"/>
                  <a:pt x="4551758" y="2275182"/>
                </a:cubicBezTo>
                <a:cubicBezTo>
                  <a:pt x="4539405" y="2263662"/>
                  <a:pt x="4539405" y="2244736"/>
                  <a:pt x="4551758" y="2233216"/>
                </a:cubicBezTo>
                <a:cubicBezTo>
                  <a:pt x="4563288" y="2221696"/>
                  <a:pt x="4582229" y="2221696"/>
                  <a:pt x="4593758" y="2233216"/>
                </a:cubicBezTo>
                <a:cubicBezTo>
                  <a:pt x="4605288" y="2244736"/>
                  <a:pt x="4605288" y="2263662"/>
                  <a:pt x="4593758" y="2275182"/>
                </a:cubicBezTo>
                <a:cubicBezTo>
                  <a:pt x="4587994" y="2280942"/>
                  <a:pt x="4580376" y="2283822"/>
                  <a:pt x="4572758" y="2283822"/>
                </a:cubicBezTo>
                <a:close/>
                <a:moveTo>
                  <a:pt x="4781939" y="2283822"/>
                </a:moveTo>
                <a:cubicBezTo>
                  <a:pt x="4774321" y="2283822"/>
                  <a:pt x="4766703" y="2280942"/>
                  <a:pt x="4760938" y="2275182"/>
                </a:cubicBezTo>
                <a:cubicBezTo>
                  <a:pt x="4749409" y="2263662"/>
                  <a:pt x="4749409" y="2244736"/>
                  <a:pt x="4760938" y="2233216"/>
                </a:cubicBezTo>
                <a:cubicBezTo>
                  <a:pt x="4772468" y="2221696"/>
                  <a:pt x="4791409" y="2221696"/>
                  <a:pt x="4802939" y="2233216"/>
                </a:cubicBezTo>
                <a:cubicBezTo>
                  <a:pt x="4814469" y="2244736"/>
                  <a:pt x="4814469" y="2263662"/>
                  <a:pt x="4802939" y="2275182"/>
                </a:cubicBezTo>
                <a:cubicBezTo>
                  <a:pt x="4797174" y="2280942"/>
                  <a:pt x="4789556" y="2283822"/>
                  <a:pt x="4781939" y="2283822"/>
                </a:cubicBezTo>
                <a:close/>
                <a:moveTo>
                  <a:pt x="2056415" y="2298016"/>
                </a:moveTo>
                <a:cubicBezTo>
                  <a:pt x="2045092" y="2298016"/>
                  <a:pt x="2033768" y="2293696"/>
                  <a:pt x="2025121" y="2285056"/>
                </a:cubicBezTo>
                <a:cubicBezTo>
                  <a:pt x="2007826" y="2267776"/>
                  <a:pt x="2007826" y="2239799"/>
                  <a:pt x="2025121" y="2222519"/>
                </a:cubicBezTo>
                <a:cubicBezTo>
                  <a:pt x="2042415" y="2205239"/>
                  <a:pt x="2070416" y="2205239"/>
                  <a:pt x="2087710" y="2222519"/>
                </a:cubicBezTo>
                <a:cubicBezTo>
                  <a:pt x="2105005" y="2239799"/>
                  <a:pt x="2105005" y="2267776"/>
                  <a:pt x="2087710" y="2285056"/>
                </a:cubicBezTo>
                <a:cubicBezTo>
                  <a:pt x="2079063" y="2293696"/>
                  <a:pt x="2067739" y="2298016"/>
                  <a:pt x="2056415" y="2298016"/>
                </a:cubicBezTo>
                <a:close/>
                <a:moveTo>
                  <a:pt x="2265596" y="2298016"/>
                </a:moveTo>
                <a:cubicBezTo>
                  <a:pt x="2254272" y="2298016"/>
                  <a:pt x="2242948" y="2293696"/>
                  <a:pt x="2234301" y="2285056"/>
                </a:cubicBezTo>
                <a:cubicBezTo>
                  <a:pt x="2217007" y="2267776"/>
                  <a:pt x="2217007" y="2239799"/>
                  <a:pt x="2234301" y="2222519"/>
                </a:cubicBezTo>
                <a:cubicBezTo>
                  <a:pt x="2251596" y="2205239"/>
                  <a:pt x="2279596" y="2205239"/>
                  <a:pt x="2296891" y="2222519"/>
                </a:cubicBezTo>
                <a:cubicBezTo>
                  <a:pt x="2314185" y="2239799"/>
                  <a:pt x="2314185" y="2267776"/>
                  <a:pt x="2296891" y="2285056"/>
                </a:cubicBezTo>
                <a:cubicBezTo>
                  <a:pt x="2288244" y="2293696"/>
                  <a:pt x="2276920" y="2298016"/>
                  <a:pt x="2265596" y="2298016"/>
                </a:cubicBezTo>
                <a:close/>
                <a:moveTo>
                  <a:pt x="3733154" y="2298016"/>
                </a:moveTo>
                <a:cubicBezTo>
                  <a:pt x="3721830" y="2298016"/>
                  <a:pt x="3710506" y="2293696"/>
                  <a:pt x="3701859" y="2285056"/>
                </a:cubicBezTo>
                <a:cubicBezTo>
                  <a:pt x="3684565" y="2267776"/>
                  <a:pt x="3684565" y="2239799"/>
                  <a:pt x="3701859" y="2222519"/>
                </a:cubicBezTo>
                <a:cubicBezTo>
                  <a:pt x="3719153" y="2205239"/>
                  <a:pt x="3747154" y="2205239"/>
                  <a:pt x="3764448" y="2222519"/>
                </a:cubicBezTo>
                <a:cubicBezTo>
                  <a:pt x="3781743" y="2239799"/>
                  <a:pt x="3781743" y="2267776"/>
                  <a:pt x="3764448" y="2285056"/>
                </a:cubicBezTo>
                <a:cubicBezTo>
                  <a:pt x="3755801" y="2293696"/>
                  <a:pt x="3744477" y="2298016"/>
                  <a:pt x="3733154" y="2298016"/>
                </a:cubicBezTo>
                <a:close/>
                <a:moveTo>
                  <a:pt x="3943158" y="2298016"/>
                </a:moveTo>
                <a:cubicBezTo>
                  <a:pt x="3931834" y="2298016"/>
                  <a:pt x="3920511" y="2293696"/>
                  <a:pt x="3911863" y="2285056"/>
                </a:cubicBezTo>
                <a:cubicBezTo>
                  <a:pt x="3894569" y="2267776"/>
                  <a:pt x="3894569" y="2239799"/>
                  <a:pt x="3911863" y="2222519"/>
                </a:cubicBezTo>
                <a:cubicBezTo>
                  <a:pt x="3929158" y="2205239"/>
                  <a:pt x="3957158" y="2205239"/>
                  <a:pt x="3974453" y="2222519"/>
                </a:cubicBezTo>
                <a:cubicBezTo>
                  <a:pt x="3991747" y="2239799"/>
                  <a:pt x="3991747" y="2267776"/>
                  <a:pt x="3974453" y="2285056"/>
                </a:cubicBezTo>
                <a:cubicBezTo>
                  <a:pt x="3965806" y="2293696"/>
                  <a:pt x="3954482" y="2298016"/>
                  <a:pt x="3943158" y="2298016"/>
                </a:cubicBezTo>
                <a:close/>
                <a:moveTo>
                  <a:pt x="5166642" y="2318254"/>
                </a:moveTo>
                <a:lnTo>
                  <a:pt x="5148828" y="2306450"/>
                </a:lnTo>
                <a:cubicBezTo>
                  <a:pt x="5120004" y="2277650"/>
                  <a:pt x="5120004" y="2230748"/>
                  <a:pt x="5148828" y="2201948"/>
                </a:cubicBezTo>
                <a:lnTo>
                  <a:pt x="5150283" y="2200984"/>
                </a:lnTo>
                <a:lnTo>
                  <a:pt x="5165877" y="2303118"/>
                </a:lnTo>
                <a:close/>
                <a:moveTo>
                  <a:pt x="798450" y="2328050"/>
                </a:moveTo>
                <a:cubicBezTo>
                  <a:pt x="779508" y="2328050"/>
                  <a:pt x="760567" y="2320850"/>
                  <a:pt x="746155" y="2306450"/>
                </a:cubicBezTo>
                <a:cubicBezTo>
                  <a:pt x="717331" y="2277650"/>
                  <a:pt x="717331" y="2230748"/>
                  <a:pt x="746155" y="2201948"/>
                </a:cubicBezTo>
                <a:cubicBezTo>
                  <a:pt x="774979" y="2173148"/>
                  <a:pt x="821921" y="2173148"/>
                  <a:pt x="850745" y="2201948"/>
                </a:cubicBezTo>
                <a:cubicBezTo>
                  <a:pt x="879569" y="2230748"/>
                  <a:pt x="879569" y="2277650"/>
                  <a:pt x="850745" y="2306450"/>
                </a:cubicBezTo>
                <a:cubicBezTo>
                  <a:pt x="836333" y="2320850"/>
                  <a:pt x="817391" y="2328050"/>
                  <a:pt x="798450" y="2328050"/>
                </a:cubicBezTo>
                <a:close/>
                <a:moveTo>
                  <a:pt x="1008145" y="2328050"/>
                </a:moveTo>
                <a:cubicBezTo>
                  <a:pt x="989307" y="2328050"/>
                  <a:pt x="970571" y="2320850"/>
                  <a:pt x="956159" y="2306450"/>
                </a:cubicBezTo>
                <a:cubicBezTo>
                  <a:pt x="927335" y="2277650"/>
                  <a:pt x="927335" y="2230748"/>
                  <a:pt x="956159" y="2201948"/>
                </a:cubicBezTo>
                <a:cubicBezTo>
                  <a:pt x="984983" y="2173148"/>
                  <a:pt x="1031925" y="2173148"/>
                  <a:pt x="1060749" y="2201948"/>
                </a:cubicBezTo>
                <a:cubicBezTo>
                  <a:pt x="1089573" y="2230748"/>
                  <a:pt x="1089573" y="2277650"/>
                  <a:pt x="1060749" y="2306450"/>
                </a:cubicBezTo>
                <a:cubicBezTo>
                  <a:pt x="1045926" y="2320850"/>
                  <a:pt x="1026984" y="2328050"/>
                  <a:pt x="1008145" y="2328050"/>
                </a:cubicBezTo>
                <a:close/>
                <a:moveTo>
                  <a:pt x="1217635" y="2328050"/>
                </a:moveTo>
                <a:cubicBezTo>
                  <a:pt x="1198694" y="2328050"/>
                  <a:pt x="1179752" y="2320850"/>
                  <a:pt x="1165340" y="2306450"/>
                </a:cubicBezTo>
                <a:cubicBezTo>
                  <a:pt x="1136515" y="2277650"/>
                  <a:pt x="1136515" y="2230748"/>
                  <a:pt x="1165340" y="2201948"/>
                </a:cubicBezTo>
                <a:cubicBezTo>
                  <a:pt x="1194164" y="2172325"/>
                  <a:pt x="1241106" y="2172325"/>
                  <a:pt x="1269930" y="2201948"/>
                </a:cubicBezTo>
                <a:cubicBezTo>
                  <a:pt x="1298754" y="2230748"/>
                  <a:pt x="1298754" y="2277650"/>
                  <a:pt x="1269930" y="2306450"/>
                </a:cubicBezTo>
                <a:cubicBezTo>
                  <a:pt x="1255518" y="2320850"/>
                  <a:pt x="1236577" y="2328050"/>
                  <a:pt x="1217635" y="2328050"/>
                </a:cubicBezTo>
                <a:close/>
                <a:moveTo>
                  <a:pt x="1426815" y="2328050"/>
                </a:moveTo>
                <a:cubicBezTo>
                  <a:pt x="1407874" y="2328050"/>
                  <a:pt x="1388932" y="2320850"/>
                  <a:pt x="1374520" y="2306450"/>
                </a:cubicBezTo>
                <a:cubicBezTo>
                  <a:pt x="1345696" y="2277650"/>
                  <a:pt x="1345696" y="2230748"/>
                  <a:pt x="1374520" y="2201948"/>
                </a:cubicBezTo>
                <a:cubicBezTo>
                  <a:pt x="1404168" y="2172325"/>
                  <a:pt x="1451110" y="2172325"/>
                  <a:pt x="1479110" y="2201948"/>
                </a:cubicBezTo>
                <a:cubicBezTo>
                  <a:pt x="1507934" y="2230748"/>
                  <a:pt x="1507934" y="2277650"/>
                  <a:pt x="1479110" y="2306450"/>
                </a:cubicBezTo>
                <a:cubicBezTo>
                  <a:pt x="1464698" y="2320850"/>
                  <a:pt x="1445757" y="2328050"/>
                  <a:pt x="1426815" y="2328050"/>
                </a:cubicBezTo>
                <a:close/>
                <a:moveTo>
                  <a:pt x="2895196" y="2328050"/>
                </a:moveTo>
                <a:cubicBezTo>
                  <a:pt x="2876255" y="2328050"/>
                  <a:pt x="2857313" y="2320850"/>
                  <a:pt x="2842901" y="2306450"/>
                </a:cubicBezTo>
                <a:cubicBezTo>
                  <a:pt x="2814077" y="2277650"/>
                  <a:pt x="2814077" y="2230748"/>
                  <a:pt x="2842901" y="2201948"/>
                </a:cubicBezTo>
                <a:cubicBezTo>
                  <a:pt x="2871725" y="2173148"/>
                  <a:pt x="2918668" y="2173148"/>
                  <a:pt x="2947492" y="2201948"/>
                </a:cubicBezTo>
                <a:cubicBezTo>
                  <a:pt x="2976316" y="2230748"/>
                  <a:pt x="2976316" y="2277650"/>
                  <a:pt x="2947492" y="2306450"/>
                </a:cubicBezTo>
                <a:cubicBezTo>
                  <a:pt x="2933080" y="2320850"/>
                  <a:pt x="2914138" y="2328050"/>
                  <a:pt x="2895196" y="2328050"/>
                </a:cubicBezTo>
                <a:close/>
                <a:moveTo>
                  <a:pt x="3104377" y="2328050"/>
                </a:moveTo>
                <a:cubicBezTo>
                  <a:pt x="3085435" y="2328050"/>
                  <a:pt x="3066494" y="2320850"/>
                  <a:pt x="3052082" y="2306450"/>
                </a:cubicBezTo>
                <a:cubicBezTo>
                  <a:pt x="3023258" y="2277650"/>
                  <a:pt x="3023258" y="2230748"/>
                  <a:pt x="3052082" y="2201948"/>
                </a:cubicBezTo>
                <a:cubicBezTo>
                  <a:pt x="3080906" y="2172325"/>
                  <a:pt x="3127848" y="2172325"/>
                  <a:pt x="3156672" y="2201948"/>
                </a:cubicBezTo>
                <a:cubicBezTo>
                  <a:pt x="3185496" y="2230748"/>
                  <a:pt x="3185496" y="2277650"/>
                  <a:pt x="3156672" y="2306450"/>
                </a:cubicBezTo>
                <a:cubicBezTo>
                  <a:pt x="3142260" y="2320850"/>
                  <a:pt x="3123318" y="2328050"/>
                  <a:pt x="3104377" y="2328050"/>
                </a:cubicBezTo>
                <a:close/>
                <a:moveTo>
                  <a:pt x="4991943" y="2328050"/>
                </a:moveTo>
                <a:cubicBezTo>
                  <a:pt x="4973001" y="2328050"/>
                  <a:pt x="4954059" y="2320850"/>
                  <a:pt x="4939647" y="2306450"/>
                </a:cubicBezTo>
                <a:cubicBezTo>
                  <a:pt x="4910823" y="2277650"/>
                  <a:pt x="4910823" y="2230748"/>
                  <a:pt x="4939647" y="2201948"/>
                </a:cubicBezTo>
                <a:cubicBezTo>
                  <a:pt x="4968471" y="2173148"/>
                  <a:pt x="5015414" y="2173148"/>
                  <a:pt x="5044238" y="2201948"/>
                </a:cubicBezTo>
                <a:cubicBezTo>
                  <a:pt x="5073062" y="2230748"/>
                  <a:pt x="5073062" y="2277650"/>
                  <a:pt x="5044238" y="2306450"/>
                </a:cubicBezTo>
                <a:cubicBezTo>
                  <a:pt x="5029826" y="2320850"/>
                  <a:pt x="5010884" y="2328050"/>
                  <a:pt x="4991943" y="2328050"/>
                </a:cubicBezTo>
                <a:close/>
                <a:moveTo>
                  <a:pt x="1532229" y="2373308"/>
                </a:moveTo>
                <a:cubicBezTo>
                  <a:pt x="1528523" y="2373308"/>
                  <a:pt x="1524817" y="2371868"/>
                  <a:pt x="1521935" y="2368988"/>
                </a:cubicBezTo>
                <a:cubicBezTo>
                  <a:pt x="1516170" y="2363228"/>
                  <a:pt x="1516170" y="2354176"/>
                  <a:pt x="1521935" y="2348416"/>
                </a:cubicBezTo>
                <a:cubicBezTo>
                  <a:pt x="1527699" y="2342656"/>
                  <a:pt x="1536758" y="2342656"/>
                  <a:pt x="1542523" y="2348416"/>
                </a:cubicBezTo>
                <a:cubicBezTo>
                  <a:pt x="1548288" y="2354176"/>
                  <a:pt x="1548288" y="2363228"/>
                  <a:pt x="1542523" y="2368988"/>
                </a:cubicBezTo>
                <a:cubicBezTo>
                  <a:pt x="1539641" y="2371868"/>
                  <a:pt x="1535935" y="2373308"/>
                  <a:pt x="1532229" y="2373308"/>
                </a:cubicBezTo>
                <a:close/>
                <a:moveTo>
                  <a:pt x="1742233" y="2373308"/>
                </a:moveTo>
                <a:cubicBezTo>
                  <a:pt x="1738527" y="2373308"/>
                  <a:pt x="1734821" y="2371868"/>
                  <a:pt x="1731939" y="2368988"/>
                </a:cubicBezTo>
                <a:cubicBezTo>
                  <a:pt x="1726174" y="2363228"/>
                  <a:pt x="1726174" y="2354176"/>
                  <a:pt x="1731939" y="2348416"/>
                </a:cubicBezTo>
                <a:cubicBezTo>
                  <a:pt x="1737703" y="2342656"/>
                  <a:pt x="1746762" y="2342656"/>
                  <a:pt x="1752527" y="2348416"/>
                </a:cubicBezTo>
                <a:cubicBezTo>
                  <a:pt x="1758292" y="2354176"/>
                  <a:pt x="1758292" y="2363228"/>
                  <a:pt x="1752527" y="2368988"/>
                </a:cubicBezTo>
                <a:cubicBezTo>
                  <a:pt x="1749644" y="2371868"/>
                  <a:pt x="1745938" y="2373308"/>
                  <a:pt x="1742233" y="2373308"/>
                </a:cubicBezTo>
                <a:close/>
                <a:moveTo>
                  <a:pt x="1951413" y="2373308"/>
                </a:moveTo>
                <a:cubicBezTo>
                  <a:pt x="1947708" y="2373308"/>
                  <a:pt x="1944002" y="2371868"/>
                  <a:pt x="1941119" y="2368988"/>
                </a:cubicBezTo>
                <a:cubicBezTo>
                  <a:pt x="1935354" y="2363228"/>
                  <a:pt x="1935354" y="2354176"/>
                  <a:pt x="1941119" y="2348416"/>
                </a:cubicBezTo>
                <a:cubicBezTo>
                  <a:pt x="1946884" y="2342656"/>
                  <a:pt x="1955943" y="2342656"/>
                  <a:pt x="1961708" y="2348416"/>
                </a:cubicBezTo>
                <a:cubicBezTo>
                  <a:pt x="1967473" y="2354176"/>
                  <a:pt x="1967473" y="2363228"/>
                  <a:pt x="1961708" y="2368988"/>
                </a:cubicBezTo>
                <a:cubicBezTo>
                  <a:pt x="1958825" y="2371868"/>
                  <a:pt x="1955119" y="2373308"/>
                  <a:pt x="1951413" y="2373308"/>
                </a:cubicBezTo>
                <a:close/>
                <a:moveTo>
                  <a:pt x="2370598" y="2373308"/>
                </a:moveTo>
                <a:cubicBezTo>
                  <a:pt x="2366892" y="2373308"/>
                  <a:pt x="2363186" y="2371868"/>
                  <a:pt x="2360304" y="2368988"/>
                </a:cubicBezTo>
                <a:cubicBezTo>
                  <a:pt x="2354539" y="2363228"/>
                  <a:pt x="2354539" y="2354176"/>
                  <a:pt x="2360304" y="2348416"/>
                </a:cubicBezTo>
                <a:cubicBezTo>
                  <a:pt x="2366069" y="2342656"/>
                  <a:pt x="2375128" y="2342656"/>
                  <a:pt x="2380892" y="2348416"/>
                </a:cubicBezTo>
                <a:cubicBezTo>
                  <a:pt x="2386657" y="2354176"/>
                  <a:pt x="2386657" y="2363228"/>
                  <a:pt x="2380892" y="2368988"/>
                </a:cubicBezTo>
                <a:cubicBezTo>
                  <a:pt x="2378010" y="2371868"/>
                  <a:pt x="2374304" y="2373308"/>
                  <a:pt x="2370598" y="2373308"/>
                </a:cubicBezTo>
                <a:close/>
                <a:moveTo>
                  <a:pt x="2580602" y="2373308"/>
                </a:moveTo>
                <a:cubicBezTo>
                  <a:pt x="2576896" y="2373308"/>
                  <a:pt x="2573191" y="2371868"/>
                  <a:pt x="2570308" y="2368988"/>
                </a:cubicBezTo>
                <a:cubicBezTo>
                  <a:pt x="2564543" y="2363228"/>
                  <a:pt x="2564543" y="2354176"/>
                  <a:pt x="2570308" y="2348416"/>
                </a:cubicBezTo>
                <a:cubicBezTo>
                  <a:pt x="2576073" y="2342656"/>
                  <a:pt x="2585132" y="2342656"/>
                  <a:pt x="2590896" y="2348416"/>
                </a:cubicBezTo>
                <a:cubicBezTo>
                  <a:pt x="2596661" y="2354176"/>
                  <a:pt x="2596661" y="2363228"/>
                  <a:pt x="2590896" y="2368988"/>
                </a:cubicBezTo>
                <a:cubicBezTo>
                  <a:pt x="2588014" y="2371868"/>
                  <a:pt x="2584308" y="2373308"/>
                  <a:pt x="2580602" y="2373308"/>
                </a:cubicBezTo>
                <a:close/>
                <a:moveTo>
                  <a:pt x="2790297" y="2373308"/>
                </a:moveTo>
                <a:cubicBezTo>
                  <a:pt x="2786488" y="2373308"/>
                  <a:pt x="2782782" y="2371868"/>
                  <a:pt x="2780312" y="2368988"/>
                </a:cubicBezTo>
                <a:cubicBezTo>
                  <a:pt x="2774547" y="2363228"/>
                  <a:pt x="2774547" y="2354176"/>
                  <a:pt x="2780312" y="2348416"/>
                </a:cubicBezTo>
                <a:cubicBezTo>
                  <a:pt x="2786077" y="2342656"/>
                  <a:pt x="2795136" y="2342656"/>
                  <a:pt x="2800900" y="2348416"/>
                </a:cubicBezTo>
                <a:cubicBezTo>
                  <a:pt x="2806665" y="2354176"/>
                  <a:pt x="2806665" y="2363228"/>
                  <a:pt x="2800900" y="2368988"/>
                </a:cubicBezTo>
                <a:cubicBezTo>
                  <a:pt x="2798018" y="2371868"/>
                  <a:pt x="2794106" y="2373308"/>
                  <a:pt x="2790297" y="2373308"/>
                </a:cubicBezTo>
                <a:close/>
                <a:moveTo>
                  <a:pt x="3209482" y="2373308"/>
                </a:moveTo>
                <a:cubicBezTo>
                  <a:pt x="3205673" y="2373308"/>
                  <a:pt x="3201967" y="2371868"/>
                  <a:pt x="3199496" y="2368988"/>
                </a:cubicBezTo>
                <a:cubicBezTo>
                  <a:pt x="3193732" y="2363228"/>
                  <a:pt x="3193732" y="2354176"/>
                  <a:pt x="3199496" y="2348416"/>
                </a:cubicBezTo>
                <a:cubicBezTo>
                  <a:pt x="3205261" y="2342656"/>
                  <a:pt x="3214320" y="2342656"/>
                  <a:pt x="3220085" y="2348416"/>
                </a:cubicBezTo>
                <a:cubicBezTo>
                  <a:pt x="3225850" y="2354176"/>
                  <a:pt x="3225850" y="2363228"/>
                  <a:pt x="3220085" y="2368988"/>
                </a:cubicBezTo>
                <a:cubicBezTo>
                  <a:pt x="3217203" y="2371868"/>
                  <a:pt x="3213291" y="2373308"/>
                  <a:pt x="3209482" y="2373308"/>
                </a:cubicBezTo>
                <a:close/>
                <a:moveTo>
                  <a:pt x="3418972" y="2373308"/>
                </a:moveTo>
                <a:cubicBezTo>
                  <a:pt x="3415266" y="2373308"/>
                  <a:pt x="3411560" y="2371868"/>
                  <a:pt x="3408677" y="2368988"/>
                </a:cubicBezTo>
                <a:cubicBezTo>
                  <a:pt x="3402912" y="2363228"/>
                  <a:pt x="3402912" y="2354176"/>
                  <a:pt x="3408677" y="2348416"/>
                </a:cubicBezTo>
                <a:cubicBezTo>
                  <a:pt x="3414442" y="2342656"/>
                  <a:pt x="3423501" y="2342656"/>
                  <a:pt x="3429266" y="2348416"/>
                </a:cubicBezTo>
                <a:cubicBezTo>
                  <a:pt x="3435854" y="2354176"/>
                  <a:pt x="3435854" y="2363228"/>
                  <a:pt x="3429266" y="2368988"/>
                </a:cubicBezTo>
                <a:cubicBezTo>
                  <a:pt x="3426384" y="2371868"/>
                  <a:pt x="3422678" y="2373308"/>
                  <a:pt x="3418972" y="2373308"/>
                </a:cubicBezTo>
                <a:close/>
                <a:moveTo>
                  <a:pt x="3628976" y="2373308"/>
                </a:moveTo>
                <a:cubicBezTo>
                  <a:pt x="3625270" y="2373308"/>
                  <a:pt x="3621564" y="2371868"/>
                  <a:pt x="3618681" y="2368988"/>
                </a:cubicBezTo>
                <a:cubicBezTo>
                  <a:pt x="3612916" y="2363228"/>
                  <a:pt x="3612916" y="2354176"/>
                  <a:pt x="3618681" y="2348416"/>
                </a:cubicBezTo>
                <a:cubicBezTo>
                  <a:pt x="3624446" y="2342656"/>
                  <a:pt x="3633505" y="2342656"/>
                  <a:pt x="3639270" y="2348416"/>
                </a:cubicBezTo>
                <a:cubicBezTo>
                  <a:pt x="3645034" y="2354176"/>
                  <a:pt x="3645034" y="2363228"/>
                  <a:pt x="3639270" y="2368988"/>
                </a:cubicBezTo>
                <a:cubicBezTo>
                  <a:pt x="3636388" y="2371868"/>
                  <a:pt x="3632682" y="2373308"/>
                  <a:pt x="3628976" y="2373308"/>
                </a:cubicBezTo>
                <a:close/>
                <a:moveTo>
                  <a:pt x="53965" y="2383182"/>
                </a:moveTo>
                <a:cubicBezTo>
                  <a:pt x="50260" y="2383182"/>
                  <a:pt x="46554" y="2381742"/>
                  <a:pt x="43671" y="2378862"/>
                </a:cubicBezTo>
                <a:cubicBezTo>
                  <a:pt x="37906" y="2373102"/>
                  <a:pt x="37906" y="2364050"/>
                  <a:pt x="43671" y="2358291"/>
                </a:cubicBezTo>
                <a:cubicBezTo>
                  <a:pt x="49436" y="2352531"/>
                  <a:pt x="58495" y="2352531"/>
                  <a:pt x="64259" y="2358291"/>
                </a:cubicBezTo>
                <a:cubicBezTo>
                  <a:pt x="70024" y="2364050"/>
                  <a:pt x="70024" y="2373102"/>
                  <a:pt x="64259" y="2378862"/>
                </a:cubicBezTo>
                <a:cubicBezTo>
                  <a:pt x="61377" y="2381742"/>
                  <a:pt x="57671" y="2383182"/>
                  <a:pt x="53965" y="2383182"/>
                </a:cubicBezTo>
                <a:close/>
                <a:moveTo>
                  <a:pt x="263969" y="2383182"/>
                </a:moveTo>
                <a:cubicBezTo>
                  <a:pt x="260264" y="2383182"/>
                  <a:pt x="256558" y="2381742"/>
                  <a:pt x="253675" y="2378862"/>
                </a:cubicBezTo>
                <a:cubicBezTo>
                  <a:pt x="247910" y="2373102"/>
                  <a:pt x="247910" y="2364050"/>
                  <a:pt x="253675" y="2358291"/>
                </a:cubicBezTo>
                <a:cubicBezTo>
                  <a:pt x="259440" y="2352531"/>
                  <a:pt x="268499" y="2352531"/>
                  <a:pt x="274264" y="2358291"/>
                </a:cubicBezTo>
                <a:cubicBezTo>
                  <a:pt x="280028" y="2364873"/>
                  <a:pt x="280028" y="2373102"/>
                  <a:pt x="274264" y="2378862"/>
                </a:cubicBezTo>
                <a:cubicBezTo>
                  <a:pt x="271381" y="2381742"/>
                  <a:pt x="267676" y="2383182"/>
                  <a:pt x="263969" y="2383182"/>
                </a:cubicBezTo>
                <a:close/>
                <a:moveTo>
                  <a:pt x="4247458" y="2383182"/>
                </a:moveTo>
                <a:cubicBezTo>
                  <a:pt x="4243752" y="2383182"/>
                  <a:pt x="4240046" y="2381742"/>
                  <a:pt x="4237163" y="2378862"/>
                </a:cubicBezTo>
                <a:cubicBezTo>
                  <a:pt x="4231398" y="2373102"/>
                  <a:pt x="4231398" y="2364050"/>
                  <a:pt x="4237163" y="2358291"/>
                </a:cubicBezTo>
                <a:cubicBezTo>
                  <a:pt x="4242928" y="2352531"/>
                  <a:pt x="4251987" y="2352531"/>
                  <a:pt x="4257752" y="2358291"/>
                </a:cubicBezTo>
                <a:cubicBezTo>
                  <a:pt x="4263517" y="2364050"/>
                  <a:pt x="4263517" y="2373102"/>
                  <a:pt x="4257752" y="2378862"/>
                </a:cubicBezTo>
                <a:cubicBezTo>
                  <a:pt x="4254870" y="2381742"/>
                  <a:pt x="4251164" y="2383182"/>
                  <a:pt x="4247458" y="2383182"/>
                </a:cubicBezTo>
                <a:close/>
                <a:moveTo>
                  <a:pt x="4457462" y="2383182"/>
                </a:moveTo>
                <a:cubicBezTo>
                  <a:pt x="4453756" y="2383182"/>
                  <a:pt x="4450050" y="2381742"/>
                  <a:pt x="4447167" y="2378862"/>
                </a:cubicBezTo>
                <a:cubicBezTo>
                  <a:pt x="4441403" y="2373102"/>
                  <a:pt x="4441403" y="2364050"/>
                  <a:pt x="4447167" y="2358291"/>
                </a:cubicBezTo>
                <a:cubicBezTo>
                  <a:pt x="4452932" y="2352531"/>
                  <a:pt x="4461991" y="2352531"/>
                  <a:pt x="4467756" y="2358291"/>
                </a:cubicBezTo>
                <a:cubicBezTo>
                  <a:pt x="4473521" y="2364050"/>
                  <a:pt x="4473521" y="2373102"/>
                  <a:pt x="4467756" y="2378862"/>
                </a:cubicBezTo>
                <a:cubicBezTo>
                  <a:pt x="4464874" y="2381742"/>
                  <a:pt x="4461168" y="2383182"/>
                  <a:pt x="4457462" y="2383182"/>
                </a:cubicBezTo>
                <a:close/>
                <a:moveTo>
                  <a:pt x="4037660" y="2384005"/>
                </a:moveTo>
                <a:cubicBezTo>
                  <a:pt x="4033954" y="2384005"/>
                  <a:pt x="4030454" y="2382565"/>
                  <a:pt x="4027983" y="2379685"/>
                </a:cubicBezTo>
                <a:cubicBezTo>
                  <a:pt x="4022218" y="2373925"/>
                  <a:pt x="4022218" y="2364873"/>
                  <a:pt x="4027983" y="2359114"/>
                </a:cubicBezTo>
                <a:cubicBezTo>
                  <a:pt x="4033748" y="2353353"/>
                  <a:pt x="4042807" y="2353353"/>
                  <a:pt x="4048572" y="2359114"/>
                </a:cubicBezTo>
                <a:cubicBezTo>
                  <a:pt x="4054336" y="2364873"/>
                  <a:pt x="4054336" y="2373925"/>
                  <a:pt x="4048572" y="2379685"/>
                </a:cubicBezTo>
                <a:cubicBezTo>
                  <a:pt x="4045278" y="2382565"/>
                  <a:pt x="4041366" y="2384005"/>
                  <a:pt x="4037660" y="2384005"/>
                </a:cubicBezTo>
                <a:close/>
                <a:moveTo>
                  <a:pt x="483856" y="2388325"/>
                </a:moveTo>
                <a:cubicBezTo>
                  <a:pt x="476238" y="2388325"/>
                  <a:pt x="468620" y="2385445"/>
                  <a:pt x="462855" y="2379685"/>
                </a:cubicBezTo>
                <a:cubicBezTo>
                  <a:pt x="451326" y="2368165"/>
                  <a:pt x="451326" y="2349239"/>
                  <a:pt x="462855" y="2337719"/>
                </a:cubicBezTo>
                <a:cubicBezTo>
                  <a:pt x="474385" y="2326199"/>
                  <a:pt x="493327" y="2326199"/>
                  <a:pt x="504856" y="2337719"/>
                </a:cubicBezTo>
                <a:cubicBezTo>
                  <a:pt x="516386" y="2349239"/>
                  <a:pt x="516386" y="2368165"/>
                  <a:pt x="504856" y="2379685"/>
                </a:cubicBezTo>
                <a:cubicBezTo>
                  <a:pt x="499091" y="2385445"/>
                  <a:pt x="491474" y="2388325"/>
                  <a:pt x="483856" y="2388325"/>
                </a:cubicBezTo>
                <a:close/>
                <a:moveTo>
                  <a:pt x="4677348" y="2388325"/>
                </a:moveTo>
                <a:cubicBezTo>
                  <a:pt x="4669730" y="2388325"/>
                  <a:pt x="4662113" y="2385445"/>
                  <a:pt x="4656348" y="2379685"/>
                </a:cubicBezTo>
                <a:cubicBezTo>
                  <a:pt x="4644818" y="2368165"/>
                  <a:pt x="4644818" y="2349239"/>
                  <a:pt x="4656348" y="2337719"/>
                </a:cubicBezTo>
                <a:cubicBezTo>
                  <a:pt x="4667877" y="2326199"/>
                  <a:pt x="4686819" y="2326199"/>
                  <a:pt x="4698349" y="2337719"/>
                </a:cubicBezTo>
                <a:cubicBezTo>
                  <a:pt x="4709879" y="2349239"/>
                  <a:pt x="4709879" y="2368165"/>
                  <a:pt x="4698349" y="2379685"/>
                </a:cubicBezTo>
                <a:cubicBezTo>
                  <a:pt x="4692584" y="2385445"/>
                  <a:pt x="4684966" y="2388325"/>
                  <a:pt x="4677348" y="2388325"/>
                </a:cubicBezTo>
                <a:close/>
                <a:moveTo>
                  <a:pt x="2161006" y="2403342"/>
                </a:moveTo>
                <a:cubicBezTo>
                  <a:pt x="2149682" y="2403342"/>
                  <a:pt x="2138359" y="2399022"/>
                  <a:pt x="2129711" y="2390382"/>
                </a:cubicBezTo>
                <a:cubicBezTo>
                  <a:pt x="2112417" y="2373102"/>
                  <a:pt x="2112417" y="2345125"/>
                  <a:pt x="2129711" y="2327845"/>
                </a:cubicBezTo>
                <a:cubicBezTo>
                  <a:pt x="2147006" y="2310565"/>
                  <a:pt x="2175006" y="2310565"/>
                  <a:pt x="2192301" y="2327845"/>
                </a:cubicBezTo>
                <a:cubicBezTo>
                  <a:pt x="2209595" y="2345125"/>
                  <a:pt x="2209595" y="2373102"/>
                  <a:pt x="2192301" y="2390382"/>
                </a:cubicBezTo>
                <a:cubicBezTo>
                  <a:pt x="2183654" y="2399022"/>
                  <a:pt x="2172330" y="2403342"/>
                  <a:pt x="2161006" y="2403342"/>
                </a:cubicBezTo>
                <a:close/>
                <a:moveTo>
                  <a:pt x="3838568" y="2403342"/>
                </a:moveTo>
                <a:cubicBezTo>
                  <a:pt x="3827244" y="2403342"/>
                  <a:pt x="3815920" y="2399022"/>
                  <a:pt x="3807273" y="2390382"/>
                </a:cubicBezTo>
                <a:cubicBezTo>
                  <a:pt x="3789978" y="2373102"/>
                  <a:pt x="3789978" y="2344302"/>
                  <a:pt x="3807273" y="2327845"/>
                </a:cubicBezTo>
                <a:cubicBezTo>
                  <a:pt x="3824567" y="2310565"/>
                  <a:pt x="3852568" y="2310565"/>
                  <a:pt x="3869862" y="2327845"/>
                </a:cubicBezTo>
                <a:cubicBezTo>
                  <a:pt x="3887157" y="2345125"/>
                  <a:pt x="3887157" y="2373102"/>
                  <a:pt x="3869862" y="2390382"/>
                </a:cubicBezTo>
                <a:cubicBezTo>
                  <a:pt x="3861215" y="2399022"/>
                  <a:pt x="3849891" y="2403342"/>
                  <a:pt x="3838568" y="2403342"/>
                </a:cubicBezTo>
                <a:close/>
                <a:moveTo>
                  <a:pt x="693242" y="2432553"/>
                </a:moveTo>
                <a:cubicBezTo>
                  <a:pt x="674300" y="2432553"/>
                  <a:pt x="655565" y="2425353"/>
                  <a:pt x="641565" y="2410953"/>
                </a:cubicBezTo>
                <a:cubicBezTo>
                  <a:pt x="612741" y="2382153"/>
                  <a:pt x="612741" y="2335250"/>
                  <a:pt x="641565" y="2306450"/>
                </a:cubicBezTo>
                <a:cubicBezTo>
                  <a:pt x="670389" y="2277650"/>
                  <a:pt x="717331" y="2277650"/>
                  <a:pt x="746155" y="2306450"/>
                </a:cubicBezTo>
                <a:cubicBezTo>
                  <a:pt x="774979" y="2335250"/>
                  <a:pt x="774979" y="2382153"/>
                  <a:pt x="746155" y="2410953"/>
                </a:cubicBezTo>
                <a:cubicBezTo>
                  <a:pt x="731331" y="2425353"/>
                  <a:pt x="712184" y="2432553"/>
                  <a:pt x="693242" y="2432553"/>
                </a:cubicBezTo>
                <a:close/>
                <a:moveTo>
                  <a:pt x="903040" y="2432553"/>
                </a:moveTo>
                <a:cubicBezTo>
                  <a:pt x="884099" y="2432553"/>
                  <a:pt x="865157" y="2425353"/>
                  <a:pt x="850745" y="2410953"/>
                </a:cubicBezTo>
                <a:cubicBezTo>
                  <a:pt x="821921" y="2382153"/>
                  <a:pt x="821921" y="2335250"/>
                  <a:pt x="850745" y="2306450"/>
                </a:cubicBezTo>
                <a:cubicBezTo>
                  <a:pt x="879569" y="2277650"/>
                  <a:pt x="926511" y="2277650"/>
                  <a:pt x="955335" y="2306450"/>
                </a:cubicBezTo>
                <a:cubicBezTo>
                  <a:pt x="984160" y="2335250"/>
                  <a:pt x="984160" y="2382153"/>
                  <a:pt x="955335" y="2410953"/>
                </a:cubicBezTo>
                <a:cubicBezTo>
                  <a:pt x="940923" y="2425353"/>
                  <a:pt x="921982" y="2432553"/>
                  <a:pt x="903040" y="2432553"/>
                </a:cubicBezTo>
                <a:close/>
                <a:moveTo>
                  <a:pt x="1113044" y="2432553"/>
                </a:moveTo>
                <a:cubicBezTo>
                  <a:pt x="1094103" y="2432553"/>
                  <a:pt x="1075161" y="2425353"/>
                  <a:pt x="1060749" y="2410953"/>
                </a:cubicBezTo>
                <a:cubicBezTo>
                  <a:pt x="1031925" y="2382153"/>
                  <a:pt x="1031925" y="2335250"/>
                  <a:pt x="1060749" y="2306450"/>
                </a:cubicBezTo>
                <a:cubicBezTo>
                  <a:pt x="1089573" y="2277650"/>
                  <a:pt x="1136515" y="2277650"/>
                  <a:pt x="1165340" y="2306450"/>
                </a:cubicBezTo>
                <a:cubicBezTo>
                  <a:pt x="1194164" y="2335250"/>
                  <a:pt x="1194164" y="2382153"/>
                  <a:pt x="1165340" y="2410953"/>
                </a:cubicBezTo>
                <a:cubicBezTo>
                  <a:pt x="1150928" y="2425353"/>
                  <a:pt x="1131986" y="2432553"/>
                  <a:pt x="1113044" y="2432553"/>
                </a:cubicBezTo>
                <a:close/>
                <a:moveTo>
                  <a:pt x="1322225" y="2432553"/>
                </a:moveTo>
                <a:cubicBezTo>
                  <a:pt x="1303283" y="2432553"/>
                  <a:pt x="1284342" y="2425353"/>
                  <a:pt x="1269930" y="2410953"/>
                </a:cubicBezTo>
                <a:cubicBezTo>
                  <a:pt x="1241106" y="2382153"/>
                  <a:pt x="1241106" y="2335250"/>
                  <a:pt x="1269930" y="2306450"/>
                </a:cubicBezTo>
                <a:cubicBezTo>
                  <a:pt x="1298754" y="2277650"/>
                  <a:pt x="1345696" y="2277650"/>
                  <a:pt x="1374520" y="2306450"/>
                </a:cubicBezTo>
                <a:cubicBezTo>
                  <a:pt x="1403344" y="2335250"/>
                  <a:pt x="1403344" y="2382153"/>
                  <a:pt x="1374520" y="2410953"/>
                </a:cubicBezTo>
                <a:cubicBezTo>
                  <a:pt x="1360108" y="2425353"/>
                  <a:pt x="1341166" y="2432553"/>
                  <a:pt x="1322225" y="2432553"/>
                </a:cubicBezTo>
                <a:close/>
                <a:moveTo>
                  <a:pt x="2999787" y="2432553"/>
                </a:moveTo>
                <a:cubicBezTo>
                  <a:pt x="2980845" y="2432553"/>
                  <a:pt x="2961904" y="2425353"/>
                  <a:pt x="2947492" y="2410953"/>
                </a:cubicBezTo>
                <a:cubicBezTo>
                  <a:pt x="2918668" y="2382153"/>
                  <a:pt x="2918668" y="2335250"/>
                  <a:pt x="2947492" y="2306450"/>
                </a:cubicBezTo>
                <a:cubicBezTo>
                  <a:pt x="2976316" y="2277650"/>
                  <a:pt x="3023258" y="2277650"/>
                  <a:pt x="3052082" y="2306450"/>
                </a:cubicBezTo>
                <a:cubicBezTo>
                  <a:pt x="3080906" y="2335250"/>
                  <a:pt x="3080906" y="2382153"/>
                  <a:pt x="3052082" y="2410953"/>
                </a:cubicBezTo>
                <a:cubicBezTo>
                  <a:pt x="3037670" y="2425353"/>
                  <a:pt x="3018728" y="2432553"/>
                  <a:pt x="2999787" y="2432553"/>
                </a:cubicBezTo>
                <a:close/>
                <a:moveTo>
                  <a:pt x="4886735" y="2432553"/>
                </a:moveTo>
                <a:cubicBezTo>
                  <a:pt x="4867794" y="2432553"/>
                  <a:pt x="4849058" y="2425353"/>
                  <a:pt x="4835058" y="2410953"/>
                </a:cubicBezTo>
                <a:cubicBezTo>
                  <a:pt x="4806233" y="2382153"/>
                  <a:pt x="4806233" y="2335250"/>
                  <a:pt x="4835058" y="2306450"/>
                </a:cubicBezTo>
                <a:cubicBezTo>
                  <a:pt x="4863882" y="2277650"/>
                  <a:pt x="4910823" y="2277650"/>
                  <a:pt x="4939647" y="2306450"/>
                </a:cubicBezTo>
                <a:cubicBezTo>
                  <a:pt x="4968471" y="2335250"/>
                  <a:pt x="4968471" y="2382153"/>
                  <a:pt x="4939647" y="2410953"/>
                </a:cubicBezTo>
                <a:cubicBezTo>
                  <a:pt x="4924824" y="2425353"/>
                  <a:pt x="4905676" y="2432553"/>
                  <a:pt x="4886735" y="2432553"/>
                </a:cubicBezTo>
                <a:close/>
                <a:moveTo>
                  <a:pt x="5096533" y="2432553"/>
                </a:moveTo>
                <a:cubicBezTo>
                  <a:pt x="5077592" y="2432553"/>
                  <a:pt x="5058650" y="2425353"/>
                  <a:pt x="5044238" y="2410953"/>
                </a:cubicBezTo>
                <a:cubicBezTo>
                  <a:pt x="5015414" y="2382153"/>
                  <a:pt x="5015414" y="2335250"/>
                  <a:pt x="5044238" y="2306450"/>
                </a:cubicBezTo>
                <a:cubicBezTo>
                  <a:pt x="5073062" y="2277650"/>
                  <a:pt x="5120004" y="2277650"/>
                  <a:pt x="5148828" y="2306450"/>
                </a:cubicBezTo>
                <a:lnTo>
                  <a:pt x="5168441" y="2353854"/>
                </a:lnTo>
                <a:lnTo>
                  <a:pt x="5168877" y="2362494"/>
                </a:lnTo>
                <a:lnTo>
                  <a:pt x="5148828" y="2410953"/>
                </a:lnTo>
                <a:cubicBezTo>
                  <a:pt x="5134416" y="2425353"/>
                  <a:pt x="5115475" y="2432553"/>
                  <a:pt x="5096533" y="2432553"/>
                </a:cubicBezTo>
                <a:close/>
                <a:moveTo>
                  <a:pt x="1636820" y="2477810"/>
                </a:moveTo>
                <a:cubicBezTo>
                  <a:pt x="1633114" y="2477810"/>
                  <a:pt x="1629407" y="2476371"/>
                  <a:pt x="1626525" y="2473491"/>
                </a:cubicBezTo>
                <a:cubicBezTo>
                  <a:pt x="1620760" y="2467731"/>
                  <a:pt x="1620760" y="2458679"/>
                  <a:pt x="1626525" y="2452919"/>
                </a:cubicBezTo>
                <a:cubicBezTo>
                  <a:pt x="1632290" y="2447159"/>
                  <a:pt x="1641349" y="2447159"/>
                  <a:pt x="1647114" y="2452919"/>
                </a:cubicBezTo>
                <a:cubicBezTo>
                  <a:pt x="1652878" y="2458679"/>
                  <a:pt x="1652878" y="2467731"/>
                  <a:pt x="1647114" y="2473491"/>
                </a:cubicBezTo>
                <a:cubicBezTo>
                  <a:pt x="1644232" y="2476371"/>
                  <a:pt x="1640526" y="2477810"/>
                  <a:pt x="1636820" y="2477810"/>
                </a:cubicBezTo>
                <a:close/>
                <a:moveTo>
                  <a:pt x="3524385" y="2477810"/>
                </a:moveTo>
                <a:cubicBezTo>
                  <a:pt x="3520679" y="2477810"/>
                  <a:pt x="3516974" y="2476371"/>
                  <a:pt x="3514091" y="2473491"/>
                </a:cubicBezTo>
                <a:cubicBezTo>
                  <a:pt x="3508326" y="2467731"/>
                  <a:pt x="3508326" y="2458679"/>
                  <a:pt x="3514091" y="2452919"/>
                </a:cubicBezTo>
                <a:cubicBezTo>
                  <a:pt x="3519856" y="2447159"/>
                  <a:pt x="3528914" y="2447159"/>
                  <a:pt x="3534679" y="2452919"/>
                </a:cubicBezTo>
                <a:cubicBezTo>
                  <a:pt x="3540444" y="2458679"/>
                  <a:pt x="3540444" y="2467731"/>
                  <a:pt x="3534679" y="2473491"/>
                </a:cubicBezTo>
                <a:cubicBezTo>
                  <a:pt x="3531797" y="2476371"/>
                  <a:pt x="3528091" y="2477810"/>
                  <a:pt x="3524385" y="2477810"/>
                </a:cubicBezTo>
                <a:close/>
                <a:moveTo>
                  <a:pt x="3733566" y="2477810"/>
                </a:moveTo>
                <a:cubicBezTo>
                  <a:pt x="3729860" y="2477810"/>
                  <a:pt x="3726154" y="2476371"/>
                  <a:pt x="3723271" y="2473491"/>
                </a:cubicBezTo>
                <a:cubicBezTo>
                  <a:pt x="3717506" y="2467731"/>
                  <a:pt x="3717506" y="2458679"/>
                  <a:pt x="3723271" y="2452919"/>
                </a:cubicBezTo>
                <a:cubicBezTo>
                  <a:pt x="3729036" y="2447159"/>
                  <a:pt x="3738095" y="2447159"/>
                  <a:pt x="3743860" y="2452919"/>
                </a:cubicBezTo>
                <a:cubicBezTo>
                  <a:pt x="3749625" y="2458679"/>
                  <a:pt x="3749625" y="2467731"/>
                  <a:pt x="3743860" y="2473491"/>
                </a:cubicBezTo>
                <a:cubicBezTo>
                  <a:pt x="3740978" y="2476371"/>
                  <a:pt x="3737272" y="2477810"/>
                  <a:pt x="3733566" y="2477810"/>
                </a:cubicBezTo>
                <a:close/>
                <a:moveTo>
                  <a:pt x="3942747" y="2477810"/>
                </a:moveTo>
                <a:cubicBezTo>
                  <a:pt x="3939041" y="2477810"/>
                  <a:pt x="3935335" y="2476371"/>
                  <a:pt x="3932452" y="2473491"/>
                </a:cubicBezTo>
                <a:cubicBezTo>
                  <a:pt x="3926687" y="2467731"/>
                  <a:pt x="3926687" y="2458679"/>
                  <a:pt x="3932452" y="2452919"/>
                </a:cubicBezTo>
                <a:cubicBezTo>
                  <a:pt x="3939040" y="2447159"/>
                  <a:pt x="3947276" y="2447159"/>
                  <a:pt x="3953040" y="2452919"/>
                </a:cubicBezTo>
                <a:cubicBezTo>
                  <a:pt x="3958805" y="2458679"/>
                  <a:pt x="3958805" y="2467731"/>
                  <a:pt x="3953040" y="2473491"/>
                </a:cubicBezTo>
                <a:cubicBezTo>
                  <a:pt x="3950158" y="2476371"/>
                  <a:pt x="3946452" y="2477810"/>
                  <a:pt x="3942747" y="2477810"/>
                </a:cubicBezTo>
                <a:close/>
                <a:moveTo>
                  <a:pt x="1427330" y="2478633"/>
                </a:moveTo>
                <a:cubicBezTo>
                  <a:pt x="1423521" y="2478633"/>
                  <a:pt x="1419815" y="2477194"/>
                  <a:pt x="1417344" y="2474314"/>
                </a:cubicBezTo>
                <a:cubicBezTo>
                  <a:pt x="1411580" y="2468553"/>
                  <a:pt x="1411580" y="2459502"/>
                  <a:pt x="1417344" y="2453742"/>
                </a:cubicBezTo>
                <a:cubicBezTo>
                  <a:pt x="1423109" y="2447982"/>
                  <a:pt x="1432168" y="2447982"/>
                  <a:pt x="1437933" y="2453742"/>
                </a:cubicBezTo>
                <a:cubicBezTo>
                  <a:pt x="1443698" y="2459502"/>
                  <a:pt x="1443698" y="2468553"/>
                  <a:pt x="1437933" y="2474314"/>
                </a:cubicBezTo>
                <a:cubicBezTo>
                  <a:pt x="1435051" y="2477194"/>
                  <a:pt x="1431139" y="2478633"/>
                  <a:pt x="1427330" y="2478633"/>
                </a:cubicBezTo>
                <a:close/>
                <a:moveTo>
                  <a:pt x="1846824" y="2478633"/>
                </a:moveTo>
                <a:cubicBezTo>
                  <a:pt x="1843118" y="2478633"/>
                  <a:pt x="1839412" y="2477194"/>
                  <a:pt x="1836529" y="2474314"/>
                </a:cubicBezTo>
                <a:cubicBezTo>
                  <a:pt x="1829941" y="2467731"/>
                  <a:pt x="1830764" y="2459502"/>
                  <a:pt x="1836529" y="2453742"/>
                </a:cubicBezTo>
                <a:cubicBezTo>
                  <a:pt x="1842294" y="2447982"/>
                  <a:pt x="1851353" y="2447982"/>
                  <a:pt x="1857118" y="2453742"/>
                </a:cubicBezTo>
                <a:cubicBezTo>
                  <a:pt x="1862882" y="2459502"/>
                  <a:pt x="1862882" y="2468553"/>
                  <a:pt x="1857118" y="2474314"/>
                </a:cubicBezTo>
                <a:cubicBezTo>
                  <a:pt x="1854235" y="2477194"/>
                  <a:pt x="1850529" y="2478633"/>
                  <a:pt x="1846824" y="2478633"/>
                </a:cubicBezTo>
                <a:close/>
                <a:moveTo>
                  <a:pt x="2056827" y="2478633"/>
                </a:moveTo>
                <a:cubicBezTo>
                  <a:pt x="2053121" y="2478633"/>
                  <a:pt x="2049415" y="2477194"/>
                  <a:pt x="2046533" y="2474314"/>
                </a:cubicBezTo>
                <a:cubicBezTo>
                  <a:pt x="2040768" y="2468553"/>
                  <a:pt x="2040768" y="2459502"/>
                  <a:pt x="2046533" y="2453742"/>
                </a:cubicBezTo>
                <a:cubicBezTo>
                  <a:pt x="2052298" y="2447982"/>
                  <a:pt x="2061357" y="2447982"/>
                  <a:pt x="2067122" y="2453742"/>
                </a:cubicBezTo>
                <a:cubicBezTo>
                  <a:pt x="2072886" y="2459502"/>
                  <a:pt x="2072886" y="2468553"/>
                  <a:pt x="2067122" y="2474314"/>
                </a:cubicBezTo>
                <a:cubicBezTo>
                  <a:pt x="2064240" y="2477194"/>
                  <a:pt x="2060534" y="2478633"/>
                  <a:pt x="2056827" y="2478633"/>
                </a:cubicBezTo>
                <a:close/>
                <a:moveTo>
                  <a:pt x="2266008" y="2478633"/>
                </a:moveTo>
                <a:cubicBezTo>
                  <a:pt x="2262302" y="2478633"/>
                  <a:pt x="2258596" y="2477194"/>
                  <a:pt x="2255714" y="2474314"/>
                </a:cubicBezTo>
                <a:cubicBezTo>
                  <a:pt x="2249949" y="2468553"/>
                  <a:pt x="2249949" y="2459502"/>
                  <a:pt x="2255714" y="2453742"/>
                </a:cubicBezTo>
                <a:cubicBezTo>
                  <a:pt x="2261478" y="2447982"/>
                  <a:pt x="2270537" y="2447982"/>
                  <a:pt x="2276302" y="2453742"/>
                </a:cubicBezTo>
                <a:cubicBezTo>
                  <a:pt x="2282067" y="2459502"/>
                  <a:pt x="2282067" y="2468553"/>
                  <a:pt x="2276302" y="2474314"/>
                </a:cubicBezTo>
                <a:cubicBezTo>
                  <a:pt x="2273420" y="2477194"/>
                  <a:pt x="2269714" y="2478633"/>
                  <a:pt x="2266008" y="2478633"/>
                </a:cubicBezTo>
                <a:close/>
                <a:moveTo>
                  <a:pt x="2475188" y="2478633"/>
                </a:moveTo>
                <a:cubicBezTo>
                  <a:pt x="2471482" y="2478633"/>
                  <a:pt x="2467776" y="2477194"/>
                  <a:pt x="2464894" y="2474314"/>
                </a:cubicBezTo>
                <a:cubicBezTo>
                  <a:pt x="2459129" y="2467731"/>
                  <a:pt x="2459129" y="2458679"/>
                  <a:pt x="2464894" y="2453742"/>
                </a:cubicBezTo>
                <a:cubicBezTo>
                  <a:pt x="2470659" y="2447982"/>
                  <a:pt x="2479718" y="2447982"/>
                  <a:pt x="2485483" y="2453742"/>
                </a:cubicBezTo>
                <a:cubicBezTo>
                  <a:pt x="2491247" y="2459502"/>
                  <a:pt x="2491247" y="2468553"/>
                  <a:pt x="2485483" y="2474314"/>
                </a:cubicBezTo>
                <a:cubicBezTo>
                  <a:pt x="2482600" y="2477194"/>
                  <a:pt x="2478894" y="2478633"/>
                  <a:pt x="2475188" y="2478633"/>
                </a:cubicBezTo>
                <a:close/>
                <a:moveTo>
                  <a:pt x="2685192" y="2478633"/>
                </a:moveTo>
                <a:cubicBezTo>
                  <a:pt x="2681486" y="2478633"/>
                  <a:pt x="2677780" y="2477194"/>
                  <a:pt x="2674898" y="2474314"/>
                </a:cubicBezTo>
                <a:cubicBezTo>
                  <a:pt x="2669133" y="2467731"/>
                  <a:pt x="2669133" y="2458679"/>
                  <a:pt x="2674898" y="2453742"/>
                </a:cubicBezTo>
                <a:cubicBezTo>
                  <a:pt x="2680663" y="2447982"/>
                  <a:pt x="2689722" y="2447982"/>
                  <a:pt x="2695487" y="2453742"/>
                </a:cubicBezTo>
                <a:cubicBezTo>
                  <a:pt x="2701251" y="2459502"/>
                  <a:pt x="2701251" y="2468553"/>
                  <a:pt x="2695487" y="2474314"/>
                </a:cubicBezTo>
                <a:cubicBezTo>
                  <a:pt x="2692604" y="2477194"/>
                  <a:pt x="2688898" y="2478633"/>
                  <a:pt x="2685192" y="2478633"/>
                </a:cubicBezTo>
                <a:close/>
                <a:moveTo>
                  <a:pt x="2895196" y="2478633"/>
                </a:moveTo>
                <a:cubicBezTo>
                  <a:pt x="2891490" y="2478633"/>
                  <a:pt x="2887784" y="2477194"/>
                  <a:pt x="2884902" y="2474314"/>
                </a:cubicBezTo>
                <a:cubicBezTo>
                  <a:pt x="2879137" y="2468553"/>
                  <a:pt x="2879137" y="2459502"/>
                  <a:pt x="2884902" y="2453742"/>
                </a:cubicBezTo>
                <a:cubicBezTo>
                  <a:pt x="2890667" y="2447982"/>
                  <a:pt x="2899726" y="2447982"/>
                  <a:pt x="2905491" y="2453742"/>
                </a:cubicBezTo>
                <a:cubicBezTo>
                  <a:pt x="2911255" y="2459502"/>
                  <a:pt x="2911255" y="2468553"/>
                  <a:pt x="2905491" y="2474314"/>
                </a:cubicBezTo>
                <a:cubicBezTo>
                  <a:pt x="2902608" y="2477194"/>
                  <a:pt x="2898902" y="2478633"/>
                  <a:pt x="2895196" y="2478633"/>
                </a:cubicBezTo>
                <a:close/>
                <a:moveTo>
                  <a:pt x="3105200" y="2478633"/>
                </a:moveTo>
                <a:cubicBezTo>
                  <a:pt x="3101494" y="2478633"/>
                  <a:pt x="3097788" y="2477194"/>
                  <a:pt x="3094906" y="2474314"/>
                </a:cubicBezTo>
                <a:cubicBezTo>
                  <a:pt x="3089141" y="2468553"/>
                  <a:pt x="3089141" y="2459502"/>
                  <a:pt x="3094906" y="2453742"/>
                </a:cubicBezTo>
                <a:cubicBezTo>
                  <a:pt x="3100671" y="2447982"/>
                  <a:pt x="3109730" y="2447982"/>
                  <a:pt x="3115495" y="2453742"/>
                </a:cubicBezTo>
                <a:cubicBezTo>
                  <a:pt x="3121259" y="2459502"/>
                  <a:pt x="3121259" y="2468553"/>
                  <a:pt x="3115495" y="2474314"/>
                </a:cubicBezTo>
                <a:cubicBezTo>
                  <a:pt x="3112612" y="2477194"/>
                  <a:pt x="3108906" y="2478633"/>
                  <a:pt x="3105200" y="2478633"/>
                </a:cubicBezTo>
                <a:close/>
                <a:moveTo>
                  <a:pt x="3314381" y="2478633"/>
                </a:moveTo>
                <a:cubicBezTo>
                  <a:pt x="3310675" y="2478633"/>
                  <a:pt x="3306970" y="2477194"/>
                  <a:pt x="3304087" y="2474314"/>
                </a:cubicBezTo>
                <a:cubicBezTo>
                  <a:pt x="3298322" y="2467731"/>
                  <a:pt x="3298322" y="2458679"/>
                  <a:pt x="3304087" y="2453742"/>
                </a:cubicBezTo>
                <a:cubicBezTo>
                  <a:pt x="3309852" y="2447982"/>
                  <a:pt x="3318910" y="2447982"/>
                  <a:pt x="3324675" y="2453742"/>
                </a:cubicBezTo>
                <a:cubicBezTo>
                  <a:pt x="3330440" y="2459502"/>
                  <a:pt x="3330440" y="2468553"/>
                  <a:pt x="3324675" y="2474314"/>
                </a:cubicBezTo>
                <a:cubicBezTo>
                  <a:pt x="3321793" y="2477194"/>
                  <a:pt x="3318087" y="2478633"/>
                  <a:pt x="3314381" y="2478633"/>
                </a:cubicBezTo>
                <a:close/>
                <a:moveTo>
                  <a:pt x="158555" y="2488508"/>
                </a:moveTo>
                <a:cubicBezTo>
                  <a:pt x="154849" y="2488508"/>
                  <a:pt x="151143" y="2487068"/>
                  <a:pt x="148261" y="2484188"/>
                </a:cubicBezTo>
                <a:cubicBezTo>
                  <a:pt x="142496" y="2478428"/>
                  <a:pt x="142496" y="2469376"/>
                  <a:pt x="148261" y="2463616"/>
                </a:cubicBezTo>
                <a:cubicBezTo>
                  <a:pt x="154026" y="2457856"/>
                  <a:pt x="163085" y="2457856"/>
                  <a:pt x="168850" y="2463616"/>
                </a:cubicBezTo>
                <a:cubicBezTo>
                  <a:pt x="174615" y="2469376"/>
                  <a:pt x="174615" y="2478428"/>
                  <a:pt x="168850" y="2484188"/>
                </a:cubicBezTo>
                <a:cubicBezTo>
                  <a:pt x="165967" y="2487068"/>
                  <a:pt x="162261" y="2488508"/>
                  <a:pt x="158555" y="2488508"/>
                </a:cubicBezTo>
                <a:close/>
                <a:moveTo>
                  <a:pt x="368560" y="2488508"/>
                </a:moveTo>
                <a:cubicBezTo>
                  <a:pt x="364853" y="2488508"/>
                  <a:pt x="361147" y="2487068"/>
                  <a:pt x="358265" y="2484188"/>
                </a:cubicBezTo>
                <a:cubicBezTo>
                  <a:pt x="352500" y="2478428"/>
                  <a:pt x="352500" y="2469376"/>
                  <a:pt x="358265" y="2463616"/>
                </a:cubicBezTo>
                <a:cubicBezTo>
                  <a:pt x="364030" y="2457856"/>
                  <a:pt x="373089" y="2457856"/>
                  <a:pt x="378854" y="2463616"/>
                </a:cubicBezTo>
                <a:cubicBezTo>
                  <a:pt x="384619" y="2469376"/>
                  <a:pt x="384619" y="2478428"/>
                  <a:pt x="378854" y="2484188"/>
                </a:cubicBezTo>
                <a:cubicBezTo>
                  <a:pt x="375971" y="2487068"/>
                  <a:pt x="372266" y="2488508"/>
                  <a:pt x="368560" y="2488508"/>
                </a:cubicBezTo>
                <a:close/>
                <a:moveTo>
                  <a:pt x="4142044" y="2488508"/>
                </a:moveTo>
                <a:cubicBezTo>
                  <a:pt x="4138338" y="2488508"/>
                  <a:pt x="4134633" y="2487068"/>
                  <a:pt x="4131750" y="2484188"/>
                </a:cubicBezTo>
                <a:cubicBezTo>
                  <a:pt x="4125985" y="2478428"/>
                  <a:pt x="4125985" y="2469376"/>
                  <a:pt x="4131750" y="2463616"/>
                </a:cubicBezTo>
                <a:cubicBezTo>
                  <a:pt x="4137515" y="2457856"/>
                  <a:pt x="4146573" y="2457856"/>
                  <a:pt x="4152338" y="2463616"/>
                </a:cubicBezTo>
                <a:cubicBezTo>
                  <a:pt x="4158103" y="2469376"/>
                  <a:pt x="4158103" y="2478428"/>
                  <a:pt x="4152338" y="2484188"/>
                </a:cubicBezTo>
                <a:cubicBezTo>
                  <a:pt x="4149456" y="2487068"/>
                  <a:pt x="4145750" y="2488508"/>
                  <a:pt x="4142044" y="2488508"/>
                </a:cubicBezTo>
                <a:close/>
                <a:moveTo>
                  <a:pt x="4352048" y="2488508"/>
                </a:moveTo>
                <a:cubicBezTo>
                  <a:pt x="4348342" y="2488508"/>
                  <a:pt x="4344637" y="2487068"/>
                  <a:pt x="4341754" y="2484188"/>
                </a:cubicBezTo>
                <a:cubicBezTo>
                  <a:pt x="4335989" y="2478428"/>
                  <a:pt x="4335989" y="2469376"/>
                  <a:pt x="4341754" y="2463616"/>
                </a:cubicBezTo>
                <a:cubicBezTo>
                  <a:pt x="4347519" y="2457856"/>
                  <a:pt x="4356577" y="2457856"/>
                  <a:pt x="4362342" y="2463616"/>
                </a:cubicBezTo>
                <a:cubicBezTo>
                  <a:pt x="4368107" y="2469376"/>
                  <a:pt x="4368107" y="2478428"/>
                  <a:pt x="4362342" y="2484188"/>
                </a:cubicBezTo>
                <a:cubicBezTo>
                  <a:pt x="4359460" y="2487068"/>
                  <a:pt x="4355754" y="2488508"/>
                  <a:pt x="4352048" y="2488508"/>
                </a:cubicBezTo>
                <a:close/>
                <a:moveTo>
                  <a:pt x="4562052" y="2488508"/>
                </a:moveTo>
                <a:cubicBezTo>
                  <a:pt x="4558346" y="2488508"/>
                  <a:pt x="4554641" y="2487068"/>
                  <a:pt x="4551758" y="2484188"/>
                </a:cubicBezTo>
                <a:cubicBezTo>
                  <a:pt x="4545993" y="2478428"/>
                  <a:pt x="4545993" y="2469376"/>
                  <a:pt x="4551758" y="2463616"/>
                </a:cubicBezTo>
                <a:cubicBezTo>
                  <a:pt x="4557523" y="2457856"/>
                  <a:pt x="4566581" y="2457856"/>
                  <a:pt x="4572346" y="2463616"/>
                </a:cubicBezTo>
                <a:cubicBezTo>
                  <a:pt x="4578111" y="2469376"/>
                  <a:pt x="4578111" y="2478428"/>
                  <a:pt x="4572346" y="2484188"/>
                </a:cubicBezTo>
                <a:cubicBezTo>
                  <a:pt x="4569464" y="2487068"/>
                  <a:pt x="4565758" y="2488508"/>
                  <a:pt x="4562052" y="2488508"/>
                </a:cubicBezTo>
                <a:close/>
                <a:moveTo>
                  <a:pt x="5177464" y="2532468"/>
                </a:moveTo>
                <a:lnTo>
                  <a:pt x="5173277" y="2531656"/>
                </a:lnTo>
                <a:cubicBezTo>
                  <a:pt x="5164373" y="2528056"/>
                  <a:pt x="5156034" y="2522656"/>
                  <a:pt x="5148828" y="2515456"/>
                </a:cubicBezTo>
                <a:cubicBezTo>
                  <a:pt x="5120004" y="2486656"/>
                  <a:pt x="5120004" y="2439753"/>
                  <a:pt x="5148828" y="2410953"/>
                </a:cubicBezTo>
                <a:lnTo>
                  <a:pt x="5170596" y="2396529"/>
                </a:lnTo>
                <a:close/>
                <a:moveTo>
                  <a:pt x="588446" y="2537056"/>
                </a:moveTo>
                <a:cubicBezTo>
                  <a:pt x="569505" y="2537056"/>
                  <a:pt x="550563" y="2529856"/>
                  <a:pt x="536151" y="2515456"/>
                </a:cubicBezTo>
                <a:cubicBezTo>
                  <a:pt x="507327" y="2486656"/>
                  <a:pt x="507327" y="2439753"/>
                  <a:pt x="536151" y="2410953"/>
                </a:cubicBezTo>
                <a:cubicBezTo>
                  <a:pt x="564975" y="2382153"/>
                  <a:pt x="611917" y="2382153"/>
                  <a:pt x="640741" y="2410953"/>
                </a:cubicBezTo>
                <a:cubicBezTo>
                  <a:pt x="669565" y="2439753"/>
                  <a:pt x="669565" y="2486656"/>
                  <a:pt x="640741" y="2515456"/>
                </a:cubicBezTo>
                <a:cubicBezTo>
                  <a:pt x="626329" y="2529856"/>
                  <a:pt x="607387" y="2537056"/>
                  <a:pt x="588446" y="2537056"/>
                </a:cubicBezTo>
                <a:close/>
                <a:moveTo>
                  <a:pt x="798450" y="2537056"/>
                </a:moveTo>
                <a:cubicBezTo>
                  <a:pt x="779508" y="2537056"/>
                  <a:pt x="760567" y="2529856"/>
                  <a:pt x="746155" y="2515456"/>
                </a:cubicBezTo>
                <a:cubicBezTo>
                  <a:pt x="717331" y="2486656"/>
                  <a:pt x="717331" y="2439753"/>
                  <a:pt x="746155" y="2410953"/>
                </a:cubicBezTo>
                <a:cubicBezTo>
                  <a:pt x="774979" y="2382153"/>
                  <a:pt x="821921" y="2382153"/>
                  <a:pt x="850745" y="2410953"/>
                </a:cubicBezTo>
                <a:cubicBezTo>
                  <a:pt x="879569" y="2439753"/>
                  <a:pt x="879569" y="2486656"/>
                  <a:pt x="850745" y="2515456"/>
                </a:cubicBezTo>
                <a:cubicBezTo>
                  <a:pt x="836333" y="2529856"/>
                  <a:pt x="817391" y="2537056"/>
                  <a:pt x="798450" y="2537056"/>
                </a:cubicBezTo>
                <a:close/>
                <a:moveTo>
                  <a:pt x="1007631" y="2537056"/>
                </a:moveTo>
                <a:cubicBezTo>
                  <a:pt x="988689" y="2537056"/>
                  <a:pt x="969748" y="2529856"/>
                  <a:pt x="955335" y="2515456"/>
                </a:cubicBezTo>
                <a:cubicBezTo>
                  <a:pt x="926511" y="2486656"/>
                  <a:pt x="926511" y="2439753"/>
                  <a:pt x="955335" y="2410953"/>
                </a:cubicBezTo>
                <a:cubicBezTo>
                  <a:pt x="984160" y="2382153"/>
                  <a:pt x="1031102" y="2382153"/>
                  <a:pt x="1059926" y="2410953"/>
                </a:cubicBezTo>
                <a:cubicBezTo>
                  <a:pt x="1088750" y="2439753"/>
                  <a:pt x="1088750" y="2486656"/>
                  <a:pt x="1059926" y="2515456"/>
                </a:cubicBezTo>
                <a:cubicBezTo>
                  <a:pt x="1045514" y="2529856"/>
                  <a:pt x="1026573" y="2537056"/>
                  <a:pt x="1007631" y="2537056"/>
                </a:cubicBezTo>
                <a:close/>
                <a:moveTo>
                  <a:pt x="1217635" y="2537056"/>
                </a:moveTo>
                <a:cubicBezTo>
                  <a:pt x="1198694" y="2537056"/>
                  <a:pt x="1179752" y="2529856"/>
                  <a:pt x="1165340" y="2515456"/>
                </a:cubicBezTo>
                <a:cubicBezTo>
                  <a:pt x="1136515" y="2486656"/>
                  <a:pt x="1136515" y="2439753"/>
                  <a:pt x="1165340" y="2410953"/>
                </a:cubicBezTo>
                <a:cubicBezTo>
                  <a:pt x="1194164" y="2382153"/>
                  <a:pt x="1241106" y="2382153"/>
                  <a:pt x="1269930" y="2410953"/>
                </a:cubicBezTo>
                <a:cubicBezTo>
                  <a:pt x="1298754" y="2439753"/>
                  <a:pt x="1298754" y="2486656"/>
                  <a:pt x="1269930" y="2515456"/>
                </a:cubicBezTo>
                <a:cubicBezTo>
                  <a:pt x="1255518" y="2529856"/>
                  <a:pt x="1236577" y="2537056"/>
                  <a:pt x="1217635" y="2537056"/>
                </a:cubicBezTo>
                <a:close/>
                <a:moveTo>
                  <a:pt x="4781939" y="2537056"/>
                </a:moveTo>
                <a:cubicBezTo>
                  <a:pt x="4762997" y="2537056"/>
                  <a:pt x="4744055" y="2529856"/>
                  <a:pt x="4729643" y="2515456"/>
                </a:cubicBezTo>
                <a:cubicBezTo>
                  <a:pt x="4700819" y="2486656"/>
                  <a:pt x="4700819" y="2439753"/>
                  <a:pt x="4729643" y="2410953"/>
                </a:cubicBezTo>
                <a:cubicBezTo>
                  <a:pt x="4758467" y="2382153"/>
                  <a:pt x="4805410" y="2382153"/>
                  <a:pt x="4834234" y="2410953"/>
                </a:cubicBezTo>
                <a:cubicBezTo>
                  <a:pt x="4863058" y="2439753"/>
                  <a:pt x="4863058" y="2486656"/>
                  <a:pt x="4834234" y="2515456"/>
                </a:cubicBezTo>
                <a:cubicBezTo>
                  <a:pt x="4819822" y="2529856"/>
                  <a:pt x="4800880" y="2537056"/>
                  <a:pt x="4781939" y="2537056"/>
                </a:cubicBezTo>
                <a:close/>
                <a:moveTo>
                  <a:pt x="4991943" y="2537056"/>
                </a:moveTo>
                <a:cubicBezTo>
                  <a:pt x="4973001" y="2537056"/>
                  <a:pt x="4954059" y="2529856"/>
                  <a:pt x="4939647" y="2515456"/>
                </a:cubicBezTo>
                <a:cubicBezTo>
                  <a:pt x="4910823" y="2486656"/>
                  <a:pt x="4910823" y="2439753"/>
                  <a:pt x="4939647" y="2410953"/>
                </a:cubicBezTo>
                <a:cubicBezTo>
                  <a:pt x="4968471" y="2382153"/>
                  <a:pt x="5015414" y="2382153"/>
                  <a:pt x="5044238" y="2410953"/>
                </a:cubicBezTo>
                <a:cubicBezTo>
                  <a:pt x="5073062" y="2439753"/>
                  <a:pt x="5073062" y="2486656"/>
                  <a:pt x="5044238" y="2515456"/>
                </a:cubicBezTo>
                <a:cubicBezTo>
                  <a:pt x="5029826" y="2529856"/>
                  <a:pt x="5010884" y="2537056"/>
                  <a:pt x="4991943" y="2537056"/>
                </a:cubicBezTo>
                <a:close/>
                <a:moveTo>
                  <a:pt x="1742233" y="2582313"/>
                </a:moveTo>
                <a:cubicBezTo>
                  <a:pt x="1738527" y="2582313"/>
                  <a:pt x="1734821" y="2580873"/>
                  <a:pt x="1731939" y="2577993"/>
                </a:cubicBezTo>
                <a:cubicBezTo>
                  <a:pt x="1726174" y="2572233"/>
                  <a:pt x="1726174" y="2563182"/>
                  <a:pt x="1731939" y="2557422"/>
                </a:cubicBezTo>
                <a:cubicBezTo>
                  <a:pt x="1737703" y="2551662"/>
                  <a:pt x="1746762" y="2551662"/>
                  <a:pt x="1752527" y="2557422"/>
                </a:cubicBezTo>
                <a:cubicBezTo>
                  <a:pt x="1758292" y="2563182"/>
                  <a:pt x="1758292" y="2573056"/>
                  <a:pt x="1752527" y="2577993"/>
                </a:cubicBezTo>
                <a:cubicBezTo>
                  <a:pt x="1749644" y="2580873"/>
                  <a:pt x="1745938" y="2582313"/>
                  <a:pt x="1742233" y="2582313"/>
                </a:cubicBezTo>
                <a:close/>
                <a:moveTo>
                  <a:pt x="2580602" y="2582313"/>
                </a:moveTo>
                <a:cubicBezTo>
                  <a:pt x="2576896" y="2582313"/>
                  <a:pt x="2573191" y="2580873"/>
                  <a:pt x="2570308" y="2577993"/>
                </a:cubicBezTo>
                <a:cubicBezTo>
                  <a:pt x="2564543" y="2572233"/>
                  <a:pt x="2564543" y="2563182"/>
                  <a:pt x="2570308" y="2557422"/>
                </a:cubicBezTo>
                <a:cubicBezTo>
                  <a:pt x="2576073" y="2551662"/>
                  <a:pt x="2585132" y="2551662"/>
                  <a:pt x="2590896" y="2557422"/>
                </a:cubicBezTo>
                <a:cubicBezTo>
                  <a:pt x="2596661" y="2563182"/>
                  <a:pt x="2596661" y="2572233"/>
                  <a:pt x="2590896" y="2577993"/>
                </a:cubicBezTo>
                <a:cubicBezTo>
                  <a:pt x="2588014" y="2580873"/>
                  <a:pt x="2584308" y="2582313"/>
                  <a:pt x="2580602" y="2582313"/>
                </a:cubicBezTo>
                <a:close/>
                <a:moveTo>
                  <a:pt x="3418972" y="2582313"/>
                </a:moveTo>
                <a:cubicBezTo>
                  <a:pt x="3415266" y="2582313"/>
                  <a:pt x="3411560" y="2580873"/>
                  <a:pt x="3408677" y="2577993"/>
                </a:cubicBezTo>
                <a:cubicBezTo>
                  <a:pt x="3402912" y="2572233"/>
                  <a:pt x="3402912" y="2563182"/>
                  <a:pt x="3408677" y="2557422"/>
                </a:cubicBezTo>
                <a:cubicBezTo>
                  <a:pt x="3414442" y="2551662"/>
                  <a:pt x="3423501" y="2551662"/>
                  <a:pt x="3429266" y="2557422"/>
                </a:cubicBezTo>
                <a:cubicBezTo>
                  <a:pt x="3435030" y="2563182"/>
                  <a:pt x="3435030" y="2572233"/>
                  <a:pt x="3429266" y="2577993"/>
                </a:cubicBezTo>
                <a:cubicBezTo>
                  <a:pt x="3426384" y="2580873"/>
                  <a:pt x="3422678" y="2582313"/>
                  <a:pt x="3418972" y="2582313"/>
                </a:cubicBezTo>
                <a:close/>
                <a:moveTo>
                  <a:pt x="3628976" y="2582313"/>
                </a:moveTo>
                <a:cubicBezTo>
                  <a:pt x="3625270" y="2582313"/>
                  <a:pt x="3621564" y="2580873"/>
                  <a:pt x="3618681" y="2577993"/>
                </a:cubicBezTo>
                <a:cubicBezTo>
                  <a:pt x="3612916" y="2572233"/>
                  <a:pt x="3612916" y="2563182"/>
                  <a:pt x="3618681" y="2557422"/>
                </a:cubicBezTo>
                <a:cubicBezTo>
                  <a:pt x="3624446" y="2551662"/>
                  <a:pt x="3633505" y="2551662"/>
                  <a:pt x="3639270" y="2557422"/>
                </a:cubicBezTo>
                <a:cubicBezTo>
                  <a:pt x="3645034" y="2563182"/>
                  <a:pt x="3645034" y="2572233"/>
                  <a:pt x="3639270" y="2577993"/>
                </a:cubicBezTo>
                <a:cubicBezTo>
                  <a:pt x="3636388" y="2580873"/>
                  <a:pt x="3632682" y="2582313"/>
                  <a:pt x="3628976" y="2582313"/>
                </a:cubicBezTo>
                <a:close/>
                <a:moveTo>
                  <a:pt x="1322225" y="2583136"/>
                </a:moveTo>
                <a:cubicBezTo>
                  <a:pt x="1318519" y="2583136"/>
                  <a:pt x="1314813" y="2581696"/>
                  <a:pt x="1311931" y="2578816"/>
                </a:cubicBezTo>
                <a:cubicBezTo>
                  <a:pt x="1306166" y="2573056"/>
                  <a:pt x="1306166" y="2564005"/>
                  <a:pt x="1311931" y="2558245"/>
                </a:cubicBezTo>
                <a:cubicBezTo>
                  <a:pt x="1317695" y="2552485"/>
                  <a:pt x="1326754" y="2552485"/>
                  <a:pt x="1332519" y="2558245"/>
                </a:cubicBezTo>
                <a:cubicBezTo>
                  <a:pt x="1338284" y="2564005"/>
                  <a:pt x="1338284" y="2573056"/>
                  <a:pt x="1332519" y="2578816"/>
                </a:cubicBezTo>
                <a:cubicBezTo>
                  <a:pt x="1329636" y="2581696"/>
                  <a:pt x="1325930" y="2583136"/>
                  <a:pt x="1322225" y="2583136"/>
                </a:cubicBezTo>
                <a:close/>
                <a:moveTo>
                  <a:pt x="1532229" y="2583136"/>
                </a:moveTo>
                <a:cubicBezTo>
                  <a:pt x="1528523" y="2583136"/>
                  <a:pt x="1524817" y="2581696"/>
                  <a:pt x="1521935" y="2578816"/>
                </a:cubicBezTo>
                <a:cubicBezTo>
                  <a:pt x="1516170" y="2573056"/>
                  <a:pt x="1516170" y="2564005"/>
                  <a:pt x="1521935" y="2558245"/>
                </a:cubicBezTo>
                <a:cubicBezTo>
                  <a:pt x="1527699" y="2552485"/>
                  <a:pt x="1536758" y="2552485"/>
                  <a:pt x="1542523" y="2558245"/>
                </a:cubicBezTo>
                <a:cubicBezTo>
                  <a:pt x="1548288" y="2564005"/>
                  <a:pt x="1548288" y="2573056"/>
                  <a:pt x="1542523" y="2578816"/>
                </a:cubicBezTo>
                <a:cubicBezTo>
                  <a:pt x="1539641" y="2581696"/>
                  <a:pt x="1535935" y="2583136"/>
                  <a:pt x="1532229" y="2583136"/>
                </a:cubicBezTo>
                <a:close/>
                <a:moveTo>
                  <a:pt x="1951413" y="2583136"/>
                </a:moveTo>
                <a:cubicBezTo>
                  <a:pt x="1947708" y="2583136"/>
                  <a:pt x="1944002" y="2581696"/>
                  <a:pt x="1941119" y="2578816"/>
                </a:cubicBezTo>
                <a:cubicBezTo>
                  <a:pt x="1935354" y="2573056"/>
                  <a:pt x="1935354" y="2564005"/>
                  <a:pt x="1941119" y="2558245"/>
                </a:cubicBezTo>
                <a:cubicBezTo>
                  <a:pt x="1946884" y="2552485"/>
                  <a:pt x="1955943" y="2552485"/>
                  <a:pt x="1961708" y="2558245"/>
                </a:cubicBezTo>
                <a:cubicBezTo>
                  <a:pt x="1967473" y="2564005"/>
                  <a:pt x="1967473" y="2573056"/>
                  <a:pt x="1961708" y="2578816"/>
                </a:cubicBezTo>
                <a:cubicBezTo>
                  <a:pt x="1958825" y="2581696"/>
                  <a:pt x="1955119" y="2583136"/>
                  <a:pt x="1951413" y="2583136"/>
                </a:cubicBezTo>
                <a:close/>
                <a:moveTo>
                  <a:pt x="2370598" y="2583136"/>
                </a:moveTo>
                <a:cubicBezTo>
                  <a:pt x="2366892" y="2583136"/>
                  <a:pt x="2363186" y="2581696"/>
                  <a:pt x="2360304" y="2578816"/>
                </a:cubicBezTo>
                <a:cubicBezTo>
                  <a:pt x="2354539" y="2573056"/>
                  <a:pt x="2354539" y="2564005"/>
                  <a:pt x="2360304" y="2558245"/>
                </a:cubicBezTo>
                <a:cubicBezTo>
                  <a:pt x="2366069" y="2552485"/>
                  <a:pt x="2375128" y="2552485"/>
                  <a:pt x="2380892" y="2558245"/>
                </a:cubicBezTo>
                <a:cubicBezTo>
                  <a:pt x="2386657" y="2564005"/>
                  <a:pt x="2386657" y="2573056"/>
                  <a:pt x="2380892" y="2578816"/>
                </a:cubicBezTo>
                <a:cubicBezTo>
                  <a:pt x="2378010" y="2581696"/>
                  <a:pt x="2374304" y="2583136"/>
                  <a:pt x="2370598" y="2583136"/>
                </a:cubicBezTo>
                <a:close/>
                <a:moveTo>
                  <a:pt x="2789782" y="2583136"/>
                </a:moveTo>
                <a:cubicBezTo>
                  <a:pt x="2786076" y="2583136"/>
                  <a:pt x="2782370" y="2581696"/>
                  <a:pt x="2779488" y="2578816"/>
                </a:cubicBezTo>
                <a:cubicBezTo>
                  <a:pt x="2773724" y="2573056"/>
                  <a:pt x="2773724" y="2564005"/>
                  <a:pt x="2779488" y="2558245"/>
                </a:cubicBezTo>
                <a:cubicBezTo>
                  <a:pt x="2785253" y="2552485"/>
                  <a:pt x="2794312" y="2552485"/>
                  <a:pt x="2800077" y="2558245"/>
                </a:cubicBezTo>
                <a:cubicBezTo>
                  <a:pt x="2805842" y="2564005"/>
                  <a:pt x="2805842" y="2573056"/>
                  <a:pt x="2800077" y="2578816"/>
                </a:cubicBezTo>
                <a:cubicBezTo>
                  <a:pt x="2797194" y="2581696"/>
                  <a:pt x="2793488" y="2583136"/>
                  <a:pt x="2789782" y="2583136"/>
                </a:cubicBezTo>
                <a:close/>
                <a:moveTo>
                  <a:pt x="3208967" y="2583136"/>
                </a:moveTo>
                <a:cubicBezTo>
                  <a:pt x="3205261" y="2583136"/>
                  <a:pt x="3201555" y="2581696"/>
                  <a:pt x="3198673" y="2578816"/>
                </a:cubicBezTo>
                <a:cubicBezTo>
                  <a:pt x="3192908" y="2573056"/>
                  <a:pt x="3192908" y="2564005"/>
                  <a:pt x="3198673" y="2558245"/>
                </a:cubicBezTo>
                <a:cubicBezTo>
                  <a:pt x="3204438" y="2552485"/>
                  <a:pt x="3213497" y="2552485"/>
                  <a:pt x="3219262" y="2558245"/>
                </a:cubicBezTo>
                <a:cubicBezTo>
                  <a:pt x="3225026" y="2564005"/>
                  <a:pt x="3225026" y="2573056"/>
                  <a:pt x="3219262" y="2578816"/>
                </a:cubicBezTo>
                <a:cubicBezTo>
                  <a:pt x="3216380" y="2581696"/>
                  <a:pt x="3212674" y="2583136"/>
                  <a:pt x="3208967" y="2583136"/>
                </a:cubicBezTo>
                <a:close/>
                <a:moveTo>
                  <a:pt x="4048160" y="2583136"/>
                </a:moveTo>
                <a:cubicBezTo>
                  <a:pt x="4044454" y="2583136"/>
                  <a:pt x="4040748" y="2581696"/>
                  <a:pt x="4037866" y="2578816"/>
                </a:cubicBezTo>
                <a:cubicBezTo>
                  <a:pt x="4032101" y="2573056"/>
                  <a:pt x="4032101" y="2564005"/>
                  <a:pt x="4037866" y="2558245"/>
                </a:cubicBezTo>
                <a:cubicBezTo>
                  <a:pt x="4043630" y="2552485"/>
                  <a:pt x="4052689" y="2552485"/>
                  <a:pt x="4058454" y="2558245"/>
                </a:cubicBezTo>
                <a:cubicBezTo>
                  <a:pt x="4064219" y="2564005"/>
                  <a:pt x="4064219" y="2573056"/>
                  <a:pt x="4058454" y="2578816"/>
                </a:cubicBezTo>
                <a:cubicBezTo>
                  <a:pt x="4055572" y="2581696"/>
                  <a:pt x="4051866" y="2583136"/>
                  <a:pt x="4048160" y="2583136"/>
                </a:cubicBezTo>
                <a:close/>
                <a:moveTo>
                  <a:pt x="263145" y="2593010"/>
                </a:moveTo>
                <a:cubicBezTo>
                  <a:pt x="259440" y="2593010"/>
                  <a:pt x="255734" y="2591571"/>
                  <a:pt x="252851" y="2588691"/>
                </a:cubicBezTo>
                <a:cubicBezTo>
                  <a:pt x="247087" y="2582931"/>
                  <a:pt x="247087" y="2573879"/>
                  <a:pt x="252851" y="2568119"/>
                </a:cubicBezTo>
                <a:cubicBezTo>
                  <a:pt x="258616" y="2562359"/>
                  <a:pt x="267675" y="2562359"/>
                  <a:pt x="273440" y="2568119"/>
                </a:cubicBezTo>
                <a:cubicBezTo>
                  <a:pt x="279205" y="2573879"/>
                  <a:pt x="279205" y="2582931"/>
                  <a:pt x="273440" y="2588691"/>
                </a:cubicBezTo>
                <a:cubicBezTo>
                  <a:pt x="270558" y="2591571"/>
                  <a:pt x="266852" y="2593010"/>
                  <a:pt x="263145" y="2593010"/>
                </a:cubicBezTo>
                <a:close/>
                <a:moveTo>
                  <a:pt x="4456639" y="2593010"/>
                </a:moveTo>
                <a:cubicBezTo>
                  <a:pt x="4452933" y="2593010"/>
                  <a:pt x="4449227" y="2591571"/>
                  <a:pt x="4446344" y="2588691"/>
                </a:cubicBezTo>
                <a:cubicBezTo>
                  <a:pt x="4440579" y="2582931"/>
                  <a:pt x="4440579" y="2573879"/>
                  <a:pt x="4446344" y="2568119"/>
                </a:cubicBezTo>
                <a:cubicBezTo>
                  <a:pt x="4452109" y="2562359"/>
                  <a:pt x="4461168" y="2562359"/>
                  <a:pt x="4466933" y="2568119"/>
                </a:cubicBezTo>
                <a:cubicBezTo>
                  <a:pt x="4472698" y="2573879"/>
                  <a:pt x="4472698" y="2582931"/>
                  <a:pt x="4466933" y="2588691"/>
                </a:cubicBezTo>
                <a:cubicBezTo>
                  <a:pt x="4464051" y="2591571"/>
                  <a:pt x="4460345" y="2593010"/>
                  <a:pt x="4456639" y="2593010"/>
                </a:cubicBezTo>
                <a:close/>
                <a:moveTo>
                  <a:pt x="4247458" y="2593319"/>
                </a:moveTo>
                <a:cubicBezTo>
                  <a:pt x="4243752" y="2593216"/>
                  <a:pt x="4240046" y="2591571"/>
                  <a:pt x="4237163" y="2588691"/>
                </a:cubicBezTo>
                <a:cubicBezTo>
                  <a:pt x="4231398" y="2582931"/>
                  <a:pt x="4231398" y="2573879"/>
                  <a:pt x="4237163" y="2568119"/>
                </a:cubicBezTo>
                <a:cubicBezTo>
                  <a:pt x="4242928" y="2562359"/>
                  <a:pt x="4251987" y="2562359"/>
                  <a:pt x="4257752" y="2568119"/>
                </a:cubicBezTo>
                <a:cubicBezTo>
                  <a:pt x="4263517" y="2573879"/>
                  <a:pt x="4263517" y="2582931"/>
                  <a:pt x="4257752" y="2588691"/>
                </a:cubicBezTo>
                <a:cubicBezTo>
                  <a:pt x="4254870" y="2591982"/>
                  <a:pt x="4251164" y="2593422"/>
                  <a:pt x="4247458" y="2593319"/>
                </a:cubicBezTo>
                <a:close/>
                <a:moveTo>
                  <a:pt x="53965" y="2593833"/>
                </a:moveTo>
                <a:cubicBezTo>
                  <a:pt x="50260" y="2593833"/>
                  <a:pt x="46554" y="2592394"/>
                  <a:pt x="43671" y="2589514"/>
                </a:cubicBezTo>
                <a:cubicBezTo>
                  <a:pt x="37906" y="2583753"/>
                  <a:pt x="37906" y="2574702"/>
                  <a:pt x="43671" y="2568942"/>
                </a:cubicBezTo>
                <a:cubicBezTo>
                  <a:pt x="49436" y="2563182"/>
                  <a:pt x="58495" y="2563182"/>
                  <a:pt x="64259" y="2568942"/>
                </a:cubicBezTo>
                <a:cubicBezTo>
                  <a:pt x="70024" y="2574702"/>
                  <a:pt x="70024" y="2583753"/>
                  <a:pt x="64259" y="2589514"/>
                </a:cubicBezTo>
                <a:cubicBezTo>
                  <a:pt x="61377" y="2592394"/>
                  <a:pt x="57671" y="2593833"/>
                  <a:pt x="53965" y="2593833"/>
                </a:cubicBezTo>
                <a:close/>
                <a:moveTo>
                  <a:pt x="2161417" y="2598153"/>
                </a:moveTo>
                <a:cubicBezTo>
                  <a:pt x="2153800" y="2598153"/>
                  <a:pt x="2146182" y="2595274"/>
                  <a:pt x="2140417" y="2589514"/>
                </a:cubicBezTo>
                <a:cubicBezTo>
                  <a:pt x="2128887" y="2577993"/>
                  <a:pt x="2128887" y="2559068"/>
                  <a:pt x="2140417" y="2547548"/>
                </a:cubicBezTo>
                <a:cubicBezTo>
                  <a:pt x="2151947" y="2536028"/>
                  <a:pt x="2170888" y="2536028"/>
                  <a:pt x="2182418" y="2547548"/>
                </a:cubicBezTo>
                <a:cubicBezTo>
                  <a:pt x="2193948" y="2559068"/>
                  <a:pt x="2193948" y="2577171"/>
                  <a:pt x="2182418" y="2589514"/>
                </a:cubicBezTo>
                <a:cubicBezTo>
                  <a:pt x="2176653" y="2595274"/>
                  <a:pt x="2169035" y="2598153"/>
                  <a:pt x="2161417" y="2598153"/>
                </a:cubicBezTo>
                <a:close/>
                <a:moveTo>
                  <a:pt x="484267" y="2612348"/>
                </a:moveTo>
                <a:cubicBezTo>
                  <a:pt x="472944" y="2612348"/>
                  <a:pt x="461620" y="2608028"/>
                  <a:pt x="452973" y="2599388"/>
                </a:cubicBezTo>
                <a:cubicBezTo>
                  <a:pt x="435678" y="2582108"/>
                  <a:pt x="435678" y="2554131"/>
                  <a:pt x="452973" y="2536850"/>
                </a:cubicBezTo>
                <a:cubicBezTo>
                  <a:pt x="470267" y="2519571"/>
                  <a:pt x="498268" y="2519571"/>
                  <a:pt x="515562" y="2536850"/>
                </a:cubicBezTo>
                <a:cubicBezTo>
                  <a:pt x="532857" y="2554131"/>
                  <a:pt x="532857" y="2582108"/>
                  <a:pt x="515562" y="2599388"/>
                </a:cubicBezTo>
                <a:cubicBezTo>
                  <a:pt x="506915" y="2608028"/>
                  <a:pt x="495591" y="2612348"/>
                  <a:pt x="484267" y="2612348"/>
                </a:cubicBezTo>
                <a:close/>
                <a:moveTo>
                  <a:pt x="4676937" y="2612348"/>
                </a:moveTo>
                <a:cubicBezTo>
                  <a:pt x="4665613" y="2612348"/>
                  <a:pt x="4654289" y="2608028"/>
                  <a:pt x="4645642" y="2599388"/>
                </a:cubicBezTo>
                <a:cubicBezTo>
                  <a:pt x="4628347" y="2582108"/>
                  <a:pt x="4628347" y="2554131"/>
                  <a:pt x="4645642" y="2536850"/>
                </a:cubicBezTo>
                <a:cubicBezTo>
                  <a:pt x="4662936" y="2519571"/>
                  <a:pt x="4690937" y="2519571"/>
                  <a:pt x="4708231" y="2536850"/>
                </a:cubicBezTo>
                <a:cubicBezTo>
                  <a:pt x="4726349" y="2554131"/>
                  <a:pt x="4726349" y="2582108"/>
                  <a:pt x="4708231" y="2599388"/>
                </a:cubicBezTo>
                <a:cubicBezTo>
                  <a:pt x="4699584" y="2608028"/>
                  <a:pt x="4688260" y="2612348"/>
                  <a:pt x="4676937" y="2612348"/>
                </a:cubicBezTo>
                <a:close/>
                <a:moveTo>
                  <a:pt x="3000198" y="2627365"/>
                </a:moveTo>
                <a:cubicBezTo>
                  <a:pt x="2984963" y="2627365"/>
                  <a:pt x="2969727" y="2621605"/>
                  <a:pt x="2958198" y="2610085"/>
                </a:cubicBezTo>
                <a:cubicBezTo>
                  <a:pt x="2935138" y="2587045"/>
                  <a:pt x="2935138" y="2549193"/>
                  <a:pt x="2958198" y="2526153"/>
                </a:cubicBezTo>
                <a:cubicBezTo>
                  <a:pt x="2981257" y="2503114"/>
                  <a:pt x="3018316" y="2503114"/>
                  <a:pt x="3042199" y="2526153"/>
                </a:cubicBezTo>
                <a:cubicBezTo>
                  <a:pt x="3065258" y="2549193"/>
                  <a:pt x="3065258" y="2587045"/>
                  <a:pt x="3042199" y="2610085"/>
                </a:cubicBezTo>
                <a:cubicBezTo>
                  <a:pt x="3030669" y="2621605"/>
                  <a:pt x="3015434" y="2627365"/>
                  <a:pt x="3000198" y="2627365"/>
                </a:cubicBezTo>
                <a:close/>
                <a:moveTo>
                  <a:pt x="3838568" y="2627365"/>
                </a:moveTo>
                <a:cubicBezTo>
                  <a:pt x="3823332" y="2627365"/>
                  <a:pt x="3808097" y="2621605"/>
                  <a:pt x="3796567" y="2610085"/>
                </a:cubicBezTo>
                <a:cubicBezTo>
                  <a:pt x="3773507" y="2587045"/>
                  <a:pt x="3773507" y="2549193"/>
                  <a:pt x="3796567" y="2526153"/>
                </a:cubicBezTo>
                <a:cubicBezTo>
                  <a:pt x="3819626" y="2503114"/>
                  <a:pt x="3857509" y="2503114"/>
                  <a:pt x="3880568" y="2526153"/>
                </a:cubicBezTo>
                <a:cubicBezTo>
                  <a:pt x="3903628" y="2549193"/>
                  <a:pt x="3903628" y="2587045"/>
                  <a:pt x="3880568" y="2610085"/>
                </a:cubicBezTo>
                <a:cubicBezTo>
                  <a:pt x="3869039" y="2621605"/>
                  <a:pt x="3853803" y="2627365"/>
                  <a:pt x="3838568" y="2627365"/>
                </a:cubicBezTo>
                <a:close/>
                <a:moveTo>
                  <a:pt x="693860" y="2641559"/>
                </a:moveTo>
                <a:cubicBezTo>
                  <a:pt x="674919" y="2641559"/>
                  <a:pt x="655977" y="2634359"/>
                  <a:pt x="641565" y="2619959"/>
                </a:cubicBezTo>
                <a:cubicBezTo>
                  <a:pt x="612741" y="2591159"/>
                  <a:pt x="612741" y="2544256"/>
                  <a:pt x="641565" y="2515456"/>
                </a:cubicBezTo>
                <a:cubicBezTo>
                  <a:pt x="670389" y="2486656"/>
                  <a:pt x="717331" y="2486656"/>
                  <a:pt x="746155" y="2515456"/>
                </a:cubicBezTo>
                <a:cubicBezTo>
                  <a:pt x="774979" y="2545079"/>
                  <a:pt x="774979" y="2591982"/>
                  <a:pt x="746155" y="2619959"/>
                </a:cubicBezTo>
                <a:cubicBezTo>
                  <a:pt x="731743" y="2634359"/>
                  <a:pt x="712802" y="2641559"/>
                  <a:pt x="693860" y="2641559"/>
                </a:cubicBezTo>
                <a:close/>
                <a:moveTo>
                  <a:pt x="903040" y="2641559"/>
                </a:moveTo>
                <a:cubicBezTo>
                  <a:pt x="884099" y="2641559"/>
                  <a:pt x="865157" y="2634359"/>
                  <a:pt x="850745" y="2619959"/>
                </a:cubicBezTo>
                <a:cubicBezTo>
                  <a:pt x="821921" y="2591159"/>
                  <a:pt x="821921" y="2544256"/>
                  <a:pt x="850745" y="2515456"/>
                </a:cubicBezTo>
                <a:cubicBezTo>
                  <a:pt x="879569" y="2486656"/>
                  <a:pt x="926511" y="2486656"/>
                  <a:pt x="955335" y="2515456"/>
                </a:cubicBezTo>
                <a:cubicBezTo>
                  <a:pt x="984160" y="2544256"/>
                  <a:pt x="984160" y="2591159"/>
                  <a:pt x="955335" y="2619959"/>
                </a:cubicBezTo>
                <a:cubicBezTo>
                  <a:pt x="940923" y="2634359"/>
                  <a:pt x="921982" y="2641559"/>
                  <a:pt x="903040" y="2641559"/>
                </a:cubicBezTo>
                <a:close/>
                <a:moveTo>
                  <a:pt x="1113044" y="2641559"/>
                </a:moveTo>
                <a:cubicBezTo>
                  <a:pt x="1094103" y="2641559"/>
                  <a:pt x="1075161" y="2634359"/>
                  <a:pt x="1060749" y="2619959"/>
                </a:cubicBezTo>
                <a:cubicBezTo>
                  <a:pt x="1031925" y="2591159"/>
                  <a:pt x="1031925" y="2544256"/>
                  <a:pt x="1060749" y="2515456"/>
                </a:cubicBezTo>
                <a:cubicBezTo>
                  <a:pt x="1089573" y="2486656"/>
                  <a:pt x="1136515" y="2486656"/>
                  <a:pt x="1165340" y="2515456"/>
                </a:cubicBezTo>
                <a:cubicBezTo>
                  <a:pt x="1194164" y="2544256"/>
                  <a:pt x="1194164" y="2591159"/>
                  <a:pt x="1165340" y="2619959"/>
                </a:cubicBezTo>
                <a:cubicBezTo>
                  <a:pt x="1150928" y="2634359"/>
                  <a:pt x="1131986" y="2641559"/>
                  <a:pt x="1113044" y="2641559"/>
                </a:cubicBezTo>
                <a:close/>
                <a:moveTo>
                  <a:pt x="4887353" y="2641559"/>
                </a:moveTo>
                <a:cubicBezTo>
                  <a:pt x="4868411" y="2641559"/>
                  <a:pt x="4849470" y="2634359"/>
                  <a:pt x="4835058" y="2619959"/>
                </a:cubicBezTo>
                <a:cubicBezTo>
                  <a:pt x="4806233" y="2591159"/>
                  <a:pt x="4806233" y="2544256"/>
                  <a:pt x="4835058" y="2515456"/>
                </a:cubicBezTo>
                <a:cubicBezTo>
                  <a:pt x="4863882" y="2486656"/>
                  <a:pt x="4910823" y="2486656"/>
                  <a:pt x="4939647" y="2515456"/>
                </a:cubicBezTo>
                <a:cubicBezTo>
                  <a:pt x="4968471" y="2545079"/>
                  <a:pt x="4968471" y="2591982"/>
                  <a:pt x="4939647" y="2619959"/>
                </a:cubicBezTo>
                <a:cubicBezTo>
                  <a:pt x="4925235" y="2634359"/>
                  <a:pt x="4906294" y="2641559"/>
                  <a:pt x="4887353" y="2641559"/>
                </a:cubicBezTo>
                <a:close/>
                <a:moveTo>
                  <a:pt x="5096533" y="2641559"/>
                </a:moveTo>
                <a:cubicBezTo>
                  <a:pt x="5077592" y="2641559"/>
                  <a:pt x="5058650" y="2634359"/>
                  <a:pt x="5044238" y="2619959"/>
                </a:cubicBezTo>
                <a:cubicBezTo>
                  <a:pt x="5015414" y="2591159"/>
                  <a:pt x="5015414" y="2544256"/>
                  <a:pt x="5044238" y="2515456"/>
                </a:cubicBezTo>
                <a:cubicBezTo>
                  <a:pt x="5073062" y="2486656"/>
                  <a:pt x="5120004" y="2486656"/>
                  <a:pt x="5148828" y="2515456"/>
                </a:cubicBezTo>
                <a:cubicBezTo>
                  <a:pt x="5177652" y="2544256"/>
                  <a:pt x="5177652" y="2591159"/>
                  <a:pt x="5148828" y="2619959"/>
                </a:cubicBezTo>
                <a:cubicBezTo>
                  <a:pt x="5134416" y="2634359"/>
                  <a:pt x="5115475" y="2641559"/>
                  <a:pt x="5096533" y="2641559"/>
                </a:cubicBezTo>
                <a:close/>
                <a:moveTo>
                  <a:pt x="1217634" y="2687639"/>
                </a:moveTo>
                <a:cubicBezTo>
                  <a:pt x="1213928" y="2687639"/>
                  <a:pt x="1210222" y="2686199"/>
                  <a:pt x="1207340" y="2683319"/>
                </a:cubicBezTo>
                <a:cubicBezTo>
                  <a:pt x="1201575" y="2677559"/>
                  <a:pt x="1201575" y="2668508"/>
                  <a:pt x="1207340" y="2662748"/>
                </a:cubicBezTo>
                <a:cubicBezTo>
                  <a:pt x="1213105" y="2656988"/>
                  <a:pt x="1222164" y="2656988"/>
                  <a:pt x="1227929" y="2662748"/>
                </a:cubicBezTo>
                <a:cubicBezTo>
                  <a:pt x="1233694" y="2668508"/>
                  <a:pt x="1233694" y="2677559"/>
                  <a:pt x="1227929" y="2683319"/>
                </a:cubicBezTo>
                <a:cubicBezTo>
                  <a:pt x="1225047" y="2686199"/>
                  <a:pt x="1221341" y="2687639"/>
                  <a:pt x="1217634" y="2687639"/>
                </a:cubicBezTo>
                <a:close/>
                <a:moveTo>
                  <a:pt x="1426815" y="2687639"/>
                </a:moveTo>
                <a:cubicBezTo>
                  <a:pt x="1423109" y="2687639"/>
                  <a:pt x="1419403" y="2686199"/>
                  <a:pt x="1416521" y="2683319"/>
                </a:cubicBezTo>
                <a:cubicBezTo>
                  <a:pt x="1410756" y="2677559"/>
                  <a:pt x="1410756" y="2668508"/>
                  <a:pt x="1416521" y="2662748"/>
                </a:cubicBezTo>
                <a:cubicBezTo>
                  <a:pt x="1422286" y="2656988"/>
                  <a:pt x="1431345" y="2656988"/>
                  <a:pt x="1437109" y="2662748"/>
                </a:cubicBezTo>
                <a:cubicBezTo>
                  <a:pt x="1442874" y="2668508"/>
                  <a:pt x="1442874" y="2677559"/>
                  <a:pt x="1437109" y="2683319"/>
                </a:cubicBezTo>
                <a:cubicBezTo>
                  <a:pt x="1434227" y="2686199"/>
                  <a:pt x="1430521" y="2687639"/>
                  <a:pt x="1426815" y="2687639"/>
                </a:cubicBezTo>
                <a:close/>
                <a:moveTo>
                  <a:pt x="1636820" y="2687639"/>
                </a:moveTo>
                <a:cubicBezTo>
                  <a:pt x="1633114" y="2687639"/>
                  <a:pt x="1629407" y="2686199"/>
                  <a:pt x="1626525" y="2683319"/>
                </a:cubicBezTo>
                <a:cubicBezTo>
                  <a:pt x="1620760" y="2677559"/>
                  <a:pt x="1620760" y="2668508"/>
                  <a:pt x="1626525" y="2662748"/>
                </a:cubicBezTo>
                <a:cubicBezTo>
                  <a:pt x="1632290" y="2656988"/>
                  <a:pt x="1641349" y="2656988"/>
                  <a:pt x="1647114" y="2662748"/>
                </a:cubicBezTo>
                <a:cubicBezTo>
                  <a:pt x="1652878" y="2668508"/>
                  <a:pt x="1652878" y="2677559"/>
                  <a:pt x="1647114" y="2683319"/>
                </a:cubicBezTo>
                <a:cubicBezTo>
                  <a:pt x="1644232" y="2686199"/>
                  <a:pt x="1640526" y="2687639"/>
                  <a:pt x="1636820" y="2687639"/>
                </a:cubicBezTo>
                <a:close/>
                <a:moveTo>
                  <a:pt x="1846824" y="2687639"/>
                </a:moveTo>
                <a:cubicBezTo>
                  <a:pt x="1843118" y="2687639"/>
                  <a:pt x="1839412" y="2686199"/>
                  <a:pt x="1836529" y="2683319"/>
                </a:cubicBezTo>
                <a:cubicBezTo>
                  <a:pt x="1829941" y="2677559"/>
                  <a:pt x="1830764" y="2668508"/>
                  <a:pt x="1836529" y="2662748"/>
                </a:cubicBezTo>
                <a:cubicBezTo>
                  <a:pt x="1842294" y="2656988"/>
                  <a:pt x="1851353" y="2656988"/>
                  <a:pt x="1857118" y="2662748"/>
                </a:cubicBezTo>
                <a:cubicBezTo>
                  <a:pt x="1862882" y="2668508"/>
                  <a:pt x="1862882" y="2677559"/>
                  <a:pt x="1857118" y="2683319"/>
                </a:cubicBezTo>
                <a:cubicBezTo>
                  <a:pt x="1854235" y="2686199"/>
                  <a:pt x="1850529" y="2687639"/>
                  <a:pt x="1846824" y="2687639"/>
                </a:cubicBezTo>
                <a:close/>
                <a:moveTo>
                  <a:pt x="2475188" y="2687639"/>
                </a:moveTo>
                <a:cubicBezTo>
                  <a:pt x="2471482" y="2687639"/>
                  <a:pt x="2467776" y="2686199"/>
                  <a:pt x="2464894" y="2683319"/>
                </a:cubicBezTo>
                <a:cubicBezTo>
                  <a:pt x="2459129" y="2677559"/>
                  <a:pt x="2459129" y="2668508"/>
                  <a:pt x="2464894" y="2662748"/>
                </a:cubicBezTo>
                <a:cubicBezTo>
                  <a:pt x="2470659" y="2656988"/>
                  <a:pt x="2479718" y="2656988"/>
                  <a:pt x="2485483" y="2662748"/>
                </a:cubicBezTo>
                <a:cubicBezTo>
                  <a:pt x="2491247" y="2668508"/>
                  <a:pt x="2491247" y="2677559"/>
                  <a:pt x="2485483" y="2683319"/>
                </a:cubicBezTo>
                <a:cubicBezTo>
                  <a:pt x="2482600" y="2686199"/>
                  <a:pt x="2478894" y="2687639"/>
                  <a:pt x="2475188" y="2687639"/>
                </a:cubicBezTo>
                <a:close/>
                <a:moveTo>
                  <a:pt x="2685192" y="2687639"/>
                </a:moveTo>
                <a:cubicBezTo>
                  <a:pt x="2681486" y="2687639"/>
                  <a:pt x="2677780" y="2686199"/>
                  <a:pt x="2674898" y="2683319"/>
                </a:cubicBezTo>
                <a:cubicBezTo>
                  <a:pt x="2669133" y="2677559"/>
                  <a:pt x="2669133" y="2668508"/>
                  <a:pt x="2674898" y="2662748"/>
                </a:cubicBezTo>
                <a:cubicBezTo>
                  <a:pt x="2680663" y="2656988"/>
                  <a:pt x="2689722" y="2656988"/>
                  <a:pt x="2695487" y="2662748"/>
                </a:cubicBezTo>
                <a:cubicBezTo>
                  <a:pt x="2701251" y="2668508"/>
                  <a:pt x="2701251" y="2677559"/>
                  <a:pt x="2695487" y="2683319"/>
                </a:cubicBezTo>
                <a:cubicBezTo>
                  <a:pt x="2692604" y="2686199"/>
                  <a:pt x="2688898" y="2687639"/>
                  <a:pt x="2685192" y="2687639"/>
                </a:cubicBezTo>
                <a:close/>
                <a:moveTo>
                  <a:pt x="3314381" y="2687639"/>
                </a:moveTo>
                <a:cubicBezTo>
                  <a:pt x="3310675" y="2687639"/>
                  <a:pt x="3306970" y="2686199"/>
                  <a:pt x="3304087" y="2683319"/>
                </a:cubicBezTo>
                <a:cubicBezTo>
                  <a:pt x="3298322" y="2677559"/>
                  <a:pt x="3298322" y="2668508"/>
                  <a:pt x="3304087" y="2662748"/>
                </a:cubicBezTo>
                <a:cubicBezTo>
                  <a:pt x="3309852" y="2656988"/>
                  <a:pt x="3318910" y="2656988"/>
                  <a:pt x="3324675" y="2662748"/>
                </a:cubicBezTo>
                <a:cubicBezTo>
                  <a:pt x="3330440" y="2668508"/>
                  <a:pt x="3330440" y="2677559"/>
                  <a:pt x="3324675" y="2683319"/>
                </a:cubicBezTo>
                <a:cubicBezTo>
                  <a:pt x="3321793" y="2686199"/>
                  <a:pt x="3318087" y="2687639"/>
                  <a:pt x="3314381" y="2687639"/>
                </a:cubicBezTo>
                <a:close/>
                <a:moveTo>
                  <a:pt x="3523562" y="2687639"/>
                </a:moveTo>
                <a:cubicBezTo>
                  <a:pt x="3519856" y="2687639"/>
                  <a:pt x="3516150" y="2686199"/>
                  <a:pt x="3513267" y="2683319"/>
                </a:cubicBezTo>
                <a:cubicBezTo>
                  <a:pt x="3507502" y="2677559"/>
                  <a:pt x="3507502" y="2668508"/>
                  <a:pt x="3513267" y="2662748"/>
                </a:cubicBezTo>
                <a:cubicBezTo>
                  <a:pt x="3519032" y="2656988"/>
                  <a:pt x="3528091" y="2656988"/>
                  <a:pt x="3533856" y="2662748"/>
                </a:cubicBezTo>
                <a:cubicBezTo>
                  <a:pt x="3539621" y="2668508"/>
                  <a:pt x="3539621" y="2677559"/>
                  <a:pt x="3533856" y="2683319"/>
                </a:cubicBezTo>
                <a:cubicBezTo>
                  <a:pt x="3530974" y="2686199"/>
                  <a:pt x="3527268" y="2687639"/>
                  <a:pt x="3523562" y="2687639"/>
                </a:cubicBezTo>
                <a:close/>
                <a:moveTo>
                  <a:pt x="4153574" y="2687639"/>
                </a:moveTo>
                <a:cubicBezTo>
                  <a:pt x="4149868" y="2687639"/>
                  <a:pt x="4146162" y="2686199"/>
                  <a:pt x="4143279" y="2683319"/>
                </a:cubicBezTo>
                <a:cubicBezTo>
                  <a:pt x="4137515" y="2677559"/>
                  <a:pt x="4137515" y="2668508"/>
                  <a:pt x="4143279" y="2662748"/>
                </a:cubicBezTo>
                <a:cubicBezTo>
                  <a:pt x="4149044" y="2656988"/>
                  <a:pt x="4158103" y="2656988"/>
                  <a:pt x="4163868" y="2662748"/>
                </a:cubicBezTo>
                <a:cubicBezTo>
                  <a:pt x="4169633" y="2668508"/>
                  <a:pt x="4169633" y="2677559"/>
                  <a:pt x="4163868" y="2683319"/>
                </a:cubicBezTo>
                <a:cubicBezTo>
                  <a:pt x="4160986" y="2686199"/>
                  <a:pt x="4157280" y="2687639"/>
                  <a:pt x="4153574" y="2687639"/>
                </a:cubicBezTo>
                <a:close/>
                <a:moveTo>
                  <a:pt x="158555" y="2697513"/>
                </a:moveTo>
                <a:cubicBezTo>
                  <a:pt x="154849" y="2697513"/>
                  <a:pt x="151143" y="2696073"/>
                  <a:pt x="148261" y="2693193"/>
                </a:cubicBezTo>
                <a:cubicBezTo>
                  <a:pt x="142496" y="2687433"/>
                  <a:pt x="142496" y="2678382"/>
                  <a:pt x="148261" y="2672622"/>
                </a:cubicBezTo>
                <a:cubicBezTo>
                  <a:pt x="154026" y="2666862"/>
                  <a:pt x="163085" y="2666862"/>
                  <a:pt x="168850" y="2672622"/>
                </a:cubicBezTo>
                <a:cubicBezTo>
                  <a:pt x="174615" y="2678382"/>
                  <a:pt x="174615" y="2687433"/>
                  <a:pt x="168850" y="2693193"/>
                </a:cubicBezTo>
                <a:cubicBezTo>
                  <a:pt x="165967" y="2696073"/>
                  <a:pt x="162261" y="2697513"/>
                  <a:pt x="158555" y="2697513"/>
                </a:cubicBezTo>
                <a:close/>
                <a:moveTo>
                  <a:pt x="4352048" y="2697513"/>
                </a:moveTo>
                <a:cubicBezTo>
                  <a:pt x="4348342" y="2697513"/>
                  <a:pt x="4344637" y="2696073"/>
                  <a:pt x="4341754" y="2693193"/>
                </a:cubicBezTo>
                <a:cubicBezTo>
                  <a:pt x="4335989" y="2687433"/>
                  <a:pt x="4335989" y="2678382"/>
                  <a:pt x="4341754" y="2672622"/>
                </a:cubicBezTo>
                <a:cubicBezTo>
                  <a:pt x="4347519" y="2666862"/>
                  <a:pt x="4356577" y="2666862"/>
                  <a:pt x="4362342" y="2672622"/>
                </a:cubicBezTo>
                <a:cubicBezTo>
                  <a:pt x="4368107" y="2678382"/>
                  <a:pt x="4368107" y="2687433"/>
                  <a:pt x="4362342" y="2693193"/>
                </a:cubicBezTo>
                <a:cubicBezTo>
                  <a:pt x="4359460" y="2696073"/>
                  <a:pt x="4355754" y="2697513"/>
                  <a:pt x="4352048" y="2697513"/>
                </a:cubicBezTo>
                <a:close/>
                <a:moveTo>
                  <a:pt x="2056004" y="2702656"/>
                </a:moveTo>
                <a:cubicBezTo>
                  <a:pt x="2048386" y="2702656"/>
                  <a:pt x="2040768" y="2699776"/>
                  <a:pt x="2035003" y="2694016"/>
                </a:cubicBezTo>
                <a:cubicBezTo>
                  <a:pt x="2023474" y="2682496"/>
                  <a:pt x="2023474" y="2663571"/>
                  <a:pt x="2035003" y="2652050"/>
                </a:cubicBezTo>
                <a:cubicBezTo>
                  <a:pt x="2046533" y="2640531"/>
                  <a:pt x="2065475" y="2640531"/>
                  <a:pt x="2077004" y="2652050"/>
                </a:cubicBezTo>
                <a:cubicBezTo>
                  <a:pt x="2088534" y="2663571"/>
                  <a:pt x="2088534" y="2682496"/>
                  <a:pt x="2077004" y="2694016"/>
                </a:cubicBezTo>
                <a:cubicBezTo>
                  <a:pt x="2071240" y="2699776"/>
                  <a:pt x="2063622" y="2702656"/>
                  <a:pt x="2056004" y="2702656"/>
                </a:cubicBezTo>
                <a:close/>
                <a:moveTo>
                  <a:pt x="2266008" y="2702656"/>
                </a:moveTo>
                <a:cubicBezTo>
                  <a:pt x="2258390" y="2702656"/>
                  <a:pt x="2250772" y="2699776"/>
                  <a:pt x="2245007" y="2694016"/>
                </a:cubicBezTo>
                <a:cubicBezTo>
                  <a:pt x="2233478" y="2682496"/>
                  <a:pt x="2233478" y="2663571"/>
                  <a:pt x="2245007" y="2652050"/>
                </a:cubicBezTo>
                <a:cubicBezTo>
                  <a:pt x="2256537" y="2640531"/>
                  <a:pt x="2275479" y="2640531"/>
                  <a:pt x="2287008" y="2652050"/>
                </a:cubicBezTo>
                <a:cubicBezTo>
                  <a:pt x="2298538" y="2663571"/>
                  <a:pt x="2298538" y="2682496"/>
                  <a:pt x="2287008" y="2694016"/>
                </a:cubicBezTo>
                <a:cubicBezTo>
                  <a:pt x="2281244" y="2699776"/>
                  <a:pt x="2273626" y="2702656"/>
                  <a:pt x="2266008" y="2702656"/>
                </a:cubicBezTo>
                <a:close/>
                <a:moveTo>
                  <a:pt x="378853" y="2716851"/>
                </a:moveTo>
                <a:cubicBezTo>
                  <a:pt x="367530" y="2716851"/>
                  <a:pt x="356206" y="2712531"/>
                  <a:pt x="347559" y="2703891"/>
                </a:cubicBezTo>
                <a:cubicBezTo>
                  <a:pt x="330265" y="2686611"/>
                  <a:pt x="330265" y="2658633"/>
                  <a:pt x="347559" y="2641353"/>
                </a:cubicBezTo>
                <a:cubicBezTo>
                  <a:pt x="364853" y="2624073"/>
                  <a:pt x="392854" y="2624073"/>
                  <a:pt x="410148" y="2641353"/>
                </a:cubicBezTo>
                <a:cubicBezTo>
                  <a:pt x="427443" y="2658633"/>
                  <a:pt x="427443" y="2686611"/>
                  <a:pt x="410148" y="2703891"/>
                </a:cubicBezTo>
                <a:cubicBezTo>
                  <a:pt x="401501" y="2712531"/>
                  <a:pt x="390177" y="2716851"/>
                  <a:pt x="378853" y="2716851"/>
                </a:cubicBezTo>
                <a:close/>
                <a:moveTo>
                  <a:pt x="588858" y="2716851"/>
                </a:moveTo>
                <a:cubicBezTo>
                  <a:pt x="577534" y="2716851"/>
                  <a:pt x="566211" y="2712531"/>
                  <a:pt x="557563" y="2703891"/>
                </a:cubicBezTo>
                <a:cubicBezTo>
                  <a:pt x="540269" y="2686611"/>
                  <a:pt x="540269" y="2658633"/>
                  <a:pt x="557563" y="2641353"/>
                </a:cubicBezTo>
                <a:cubicBezTo>
                  <a:pt x="574858" y="2624073"/>
                  <a:pt x="602858" y="2624073"/>
                  <a:pt x="620153" y="2641353"/>
                </a:cubicBezTo>
                <a:cubicBezTo>
                  <a:pt x="637447" y="2658633"/>
                  <a:pt x="637447" y="2686611"/>
                  <a:pt x="620153" y="2703891"/>
                </a:cubicBezTo>
                <a:cubicBezTo>
                  <a:pt x="611506" y="2712531"/>
                  <a:pt x="600182" y="2716851"/>
                  <a:pt x="588858" y="2716851"/>
                </a:cubicBezTo>
                <a:close/>
                <a:moveTo>
                  <a:pt x="4572347" y="2716851"/>
                </a:moveTo>
                <a:cubicBezTo>
                  <a:pt x="4561023" y="2716851"/>
                  <a:pt x="4549699" y="2712531"/>
                  <a:pt x="4541052" y="2703891"/>
                </a:cubicBezTo>
                <a:cubicBezTo>
                  <a:pt x="4523757" y="2686611"/>
                  <a:pt x="4523757" y="2658633"/>
                  <a:pt x="4541052" y="2641353"/>
                </a:cubicBezTo>
                <a:cubicBezTo>
                  <a:pt x="4558346" y="2624073"/>
                  <a:pt x="4586347" y="2624073"/>
                  <a:pt x="4603641" y="2641353"/>
                </a:cubicBezTo>
                <a:cubicBezTo>
                  <a:pt x="4620936" y="2658633"/>
                  <a:pt x="4620936" y="2686611"/>
                  <a:pt x="4603641" y="2703891"/>
                </a:cubicBezTo>
                <a:cubicBezTo>
                  <a:pt x="4594994" y="2712531"/>
                  <a:pt x="4583670" y="2716851"/>
                  <a:pt x="4572347" y="2716851"/>
                </a:cubicBezTo>
                <a:close/>
                <a:moveTo>
                  <a:pt x="4782351" y="2716851"/>
                </a:moveTo>
                <a:cubicBezTo>
                  <a:pt x="4771027" y="2716851"/>
                  <a:pt x="4759703" y="2712531"/>
                  <a:pt x="4751056" y="2703891"/>
                </a:cubicBezTo>
                <a:cubicBezTo>
                  <a:pt x="4733761" y="2686611"/>
                  <a:pt x="4733761" y="2658633"/>
                  <a:pt x="4751056" y="2641353"/>
                </a:cubicBezTo>
                <a:cubicBezTo>
                  <a:pt x="4768350" y="2624073"/>
                  <a:pt x="4796351" y="2624073"/>
                  <a:pt x="4813645" y="2641353"/>
                </a:cubicBezTo>
                <a:cubicBezTo>
                  <a:pt x="4830940" y="2658633"/>
                  <a:pt x="4830940" y="2686611"/>
                  <a:pt x="4813645" y="2703891"/>
                </a:cubicBezTo>
                <a:cubicBezTo>
                  <a:pt x="4804998" y="2712531"/>
                  <a:pt x="4793674" y="2716851"/>
                  <a:pt x="4782351" y="2716851"/>
                </a:cubicBezTo>
                <a:close/>
                <a:moveTo>
                  <a:pt x="2894784" y="2731868"/>
                </a:moveTo>
                <a:cubicBezTo>
                  <a:pt x="2879549" y="2731868"/>
                  <a:pt x="2864313" y="2726108"/>
                  <a:pt x="2852784" y="2714588"/>
                </a:cubicBezTo>
                <a:cubicBezTo>
                  <a:pt x="2829724" y="2691548"/>
                  <a:pt x="2829724" y="2654519"/>
                  <a:pt x="2852784" y="2630656"/>
                </a:cubicBezTo>
                <a:cubicBezTo>
                  <a:pt x="2875843" y="2607616"/>
                  <a:pt x="2913726" y="2607616"/>
                  <a:pt x="2936785" y="2630656"/>
                </a:cubicBezTo>
                <a:cubicBezTo>
                  <a:pt x="2959845" y="2653696"/>
                  <a:pt x="2959845" y="2691548"/>
                  <a:pt x="2936785" y="2714588"/>
                </a:cubicBezTo>
                <a:cubicBezTo>
                  <a:pt x="2925255" y="2726108"/>
                  <a:pt x="2910020" y="2731868"/>
                  <a:pt x="2894784" y="2731868"/>
                </a:cubicBezTo>
                <a:close/>
                <a:moveTo>
                  <a:pt x="3104788" y="2731868"/>
                </a:moveTo>
                <a:cubicBezTo>
                  <a:pt x="3089553" y="2731868"/>
                  <a:pt x="3074317" y="2726108"/>
                  <a:pt x="3062788" y="2714588"/>
                </a:cubicBezTo>
                <a:cubicBezTo>
                  <a:pt x="3039729" y="2691548"/>
                  <a:pt x="3039729" y="2654519"/>
                  <a:pt x="3062788" y="2630656"/>
                </a:cubicBezTo>
                <a:cubicBezTo>
                  <a:pt x="3085847" y="2607616"/>
                  <a:pt x="3123730" y="2607616"/>
                  <a:pt x="3146789" y="2630656"/>
                </a:cubicBezTo>
                <a:cubicBezTo>
                  <a:pt x="3169849" y="2653696"/>
                  <a:pt x="3169849" y="2691548"/>
                  <a:pt x="3146789" y="2714588"/>
                </a:cubicBezTo>
                <a:cubicBezTo>
                  <a:pt x="3135259" y="2726108"/>
                  <a:pt x="3120024" y="2731868"/>
                  <a:pt x="3104788" y="2731868"/>
                </a:cubicBezTo>
                <a:close/>
                <a:moveTo>
                  <a:pt x="3733978" y="2731868"/>
                </a:moveTo>
                <a:cubicBezTo>
                  <a:pt x="3718742" y="2731868"/>
                  <a:pt x="3703506" y="2726108"/>
                  <a:pt x="3691976" y="2714588"/>
                </a:cubicBezTo>
                <a:cubicBezTo>
                  <a:pt x="3668917" y="2691548"/>
                  <a:pt x="3668917" y="2654519"/>
                  <a:pt x="3691976" y="2630656"/>
                </a:cubicBezTo>
                <a:cubicBezTo>
                  <a:pt x="3715036" y="2607616"/>
                  <a:pt x="3752919" y="2607616"/>
                  <a:pt x="3775978" y="2630656"/>
                </a:cubicBezTo>
                <a:cubicBezTo>
                  <a:pt x="3799037" y="2653696"/>
                  <a:pt x="3799037" y="2691548"/>
                  <a:pt x="3775978" y="2714588"/>
                </a:cubicBezTo>
                <a:cubicBezTo>
                  <a:pt x="3764449" y="2726108"/>
                  <a:pt x="3749213" y="2731868"/>
                  <a:pt x="3733978" y="2731868"/>
                </a:cubicBezTo>
                <a:close/>
                <a:moveTo>
                  <a:pt x="3943158" y="2731868"/>
                </a:moveTo>
                <a:cubicBezTo>
                  <a:pt x="3927922" y="2731868"/>
                  <a:pt x="3912687" y="2726108"/>
                  <a:pt x="3901157" y="2714588"/>
                </a:cubicBezTo>
                <a:cubicBezTo>
                  <a:pt x="3878098" y="2691548"/>
                  <a:pt x="3878098" y="2654519"/>
                  <a:pt x="3901157" y="2630656"/>
                </a:cubicBezTo>
                <a:cubicBezTo>
                  <a:pt x="3924216" y="2607616"/>
                  <a:pt x="3962099" y="2607616"/>
                  <a:pt x="3985159" y="2630656"/>
                </a:cubicBezTo>
                <a:cubicBezTo>
                  <a:pt x="4008218" y="2653696"/>
                  <a:pt x="4008218" y="2691548"/>
                  <a:pt x="3985159" y="2714588"/>
                </a:cubicBezTo>
                <a:cubicBezTo>
                  <a:pt x="3973629" y="2726108"/>
                  <a:pt x="3958393" y="2731868"/>
                  <a:pt x="3943158" y="2731868"/>
                </a:cubicBezTo>
                <a:close/>
                <a:moveTo>
                  <a:pt x="5167950" y="2737955"/>
                </a:moveTo>
                <a:lnTo>
                  <a:pt x="5148828" y="2725285"/>
                </a:lnTo>
                <a:cubicBezTo>
                  <a:pt x="5120004" y="2696485"/>
                  <a:pt x="5120004" y="2649582"/>
                  <a:pt x="5148828" y="2620782"/>
                </a:cubicBezTo>
                <a:cubicBezTo>
                  <a:pt x="5156034" y="2613582"/>
                  <a:pt x="5164373" y="2608182"/>
                  <a:pt x="5173277" y="2604582"/>
                </a:cubicBezTo>
                <a:lnTo>
                  <a:pt x="5176946" y="2603871"/>
                </a:lnTo>
                <a:close/>
                <a:moveTo>
                  <a:pt x="798450" y="2746885"/>
                </a:moveTo>
                <a:cubicBezTo>
                  <a:pt x="779508" y="2746885"/>
                  <a:pt x="760567" y="2739685"/>
                  <a:pt x="746155" y="2725285"/>
                </a:cubicBezTo>
                <a:cubicBezTo>
                  <a:pt x="717331" y="2696485"/>
                  <a:pt x="717331" y="2649582"/>
                  <a:pt x="746155" y="2620782"/>
                </a:cubicBezTo>
                <a:cubicBezTo>
                  <a:pt x="774979" y="2591982"/>
                  <a:pt x="821921" y="2591982"/>
                  <a:pt x="850745" y="2620782"/>
                </a:cubicBezTo>
                <a:cubicBezTo>
                  <a:pt x="879569" y="2649582"/>
                  <a:pt x="879569" y="2696485"/>
                  <a:pt x="850745" y="2725285"/>
                </a:cubicBezTo>
                <a:cubicBezTo>
                  <a:pt x="836333" y="2739685"/>
                  <a:pt x="817391" y="2746885"/>
                  <a:pt x="798450" y="2746885"/>
                </a:cubicBezTo>
                <a:close/>
                <a:moveTo>
                  <a:pt x="1007631" y="2746885"/>
                </a:moveTo>
                <a:cubicBezTo>
                  <a:pt x="988689" y="2746885"/>
                  <a:pt x="969748" y="2739685"/>
                  <a:pt x="955335" y="2725285"/>
                </a:cubicBezTo>
                <a:cubicBezTo>
                  <a:pt x="926511" y="2696485"/>
                  <a:pt x="926511" y="2649582"/>
                  <a:pt x="955335" y="2620782"/>
                </a:cubicBezTo>
                <a:cubicBezTo>
                  <a:pt x="984160" y="2591982"/>
                  <a:pt x="1031102" y="2591982"/>
                  <a:pt x="1059926" y="2620782"/>
                </a:cubicBezTo>
                <a:cubicBezTo>
                  <a:pt x="1088750" y="2649582"/>
                  <a:pt x="1088750" y="2696485"/>
                  <a:pt x="1059926" y="2725285"/>
                </a:cubicBezTo>
                <a:cubicBezTo>
                  <a:pt x="1045514" y="2739685"/>
                  <a:pt x="1026573" y="2746885"/>
                  <a:pt x="1007631" y="2746885"/>
                </a:cubicBezTo>
                <a:close/>
                <a:moveTo>
                  <a:pt x="4991943" y="2746885"/>
                </a:moveTo>
                <a:cubicBezTo>
                  <a:pt x="4973001" y="2746885"/>
                  <a:pt x="4954059" y="2739685"/>
                  <a:pt x="4939647" y="2725285"/>
                </a:cubicBezTo>
                <a:cubicBezTo>
                  <a:pt x="4910823" y="2696485"/>
                  <a:pt x="4910823" y="2649582"/>
                  <a:pt x="4939647" y="2620782"/>
                </a:cubicBezTo>
                <a:cubicBezTo>
                  <a:pt x="4968471" y="2591982"/>
                  <a:pt x="5015414" y="2591982"/>
                  <a:pt x="5044238" y="2620782"/>
                </a:cubicBezTo>
                <a:cubicBezTo>
                  <a:pt x="5073062" y="2649582"/>
                  <a:pt x="5073062" y="2696485"/>
                  <a:pt x="5044238" y="2725285"/>
                </a:cubicBezTo>
                <a:cubicBezTo>
                  <a:pt x="5029826" y="2739685"/>
                  <a:pt x="5010884" y="2746885"/>
                  <a:pt x="4991943" y="2746885"/>
                </a:cubicBezTo>
                <a:close/>
                <a:moveTo>
                  <a:pt x="64363" y="2792142"/>
                </a:moveTo>
                <a:cubicBezTo>
                  <a:pt x="60554" y="2792142"/>
                  <a:pt x="56848" y="2790702"/>
                  <a:pt x="54377" y="2787822"/>
                </a:cubicBezTo>
                <a:cubicBezTo>
                  <a:pt x="48612" y="2782062"/>
                  <a:pt x="48612" y="2773011"/>
                  <a:pt x="54377" y="2767250"/>
                </a:cubicBezTo>
                <a:cubicBezTo>
                  <a:pt x="60142" y="2761491"/>
                  <a:pt x="69201" y="2761491"/>
                  <a:pt x="74966" y="2767250"/>
                </a:cubicBezTo>
                <a:cubicBezTo>
                  <a:pt x="80730" y="2773011"/>
                  <a:pt x="80730" y="2782062"/>
                  <a:pt x="74966" y="2787822"/>
                </a:cubicBezTo>
                <a:cubicBezTo>
                  <a:pt x="72083" y="2790702"/>
                  <a:pt x="68171" y="2792142"/>
                  <a:pt x="64363" y="2792142"/>
                </a:cubicBezTo>
                <a:close/>
                <a:moveTo>
                  <a:pt x="1113044" y="2792142"/>
                </a:moveTo>
                <a:cubicBezTo>
                  <a:pt x="1109338" y="2792142"/>
                  <a:pt x="1105632" y="2790702"/>
                  <a:pt x="1102750" y="2787822"/>
                </a:cubicBezTo>
                <a:cubicBezTo>
                  <a:pt x="1096985" y="2782062"/>
                  <a:pt x="1096985" y="2773011"/>
                  <a:pt x="1102750" y="2767250"/>
                </a:cubicBezTo>
                <a:cubicBezTo>
                  <a:pt x="1108515" y="2761491"/>
                  <a:pt x="1117574" y="2761491"/>
                  <a:pt x="1123339" y="2767250"/>
                </a:cubicBezTo>
                <a:cubicBezTo>
                  <a:pt x="1129103" y="2773011"/>
                  <a:pt x="1129103" y="2782062"/>
                  <a:pt x="1123339" y="2787822"/>
                </a:cubicBezTo>
                <a:cubicBezTo>
                  <a:pt x="1120456" y="2790702"/>
                  <a:pt x="1116750" y="2792142"/>
                  <a:pt x="1113044" y="2792142"/>
                </a:cubicBezTo>
                <a:close/>
                <a:moveTo>
                  <a:pt x="1322225" y="2792142"/>
                </a:moveTo>
                <a:cubicBezTo>
                  <a:pt x="1318519" y="2792142"/>
                  <a:pt x="1314813" y="2790702"/>
                  <a:pt x="1311931" y="2787822"/>
                </a:cubicBezTo>
                <a:cubicBezTo>
                  <a:pt x="1306166" y="2782062"/>
                  <a:pt x="1306166" y="2773011"/>
                  <a:pt x="1311931" y="2767250"/>
                </a:cubicBezTo>
                <a:cubicBezTo>
                  <a:pt x="1317695" y="2761491"/>
                  <a:pt x="1326754" y="2761491"/>
                  <a:pt x="1332519" y="2767250"/>
                </a:cubicBezTo>
                <a:cubicBezTo>
                  <a:pt x="1338284" y="2773011"/>
                  <a:pt x="1338284" y="2782062"/>
                  <a:pt x="1332519" y="2787822"/>
                </a:cubicBezTo>
                <a:cubicBezTo>
                  <a:pt x="1329636" y="2790702"/>
                  <a:pt x="1325930" y="2792142"/>
                  <a:pt x="1322225" y="2792142"/>
                </a:cubicBezTo>
                <a:close/>
                <a:moveTo>
                  <a:pt x="1532229" y="2792142"/>
                </a:moveTo>
                <a:cubicBezTo>
                  <a:pt x="1528523" y="2792142"/>
                  <a:pt x="1524817" y="2790702"/>
                  <a:pt x="1521935" y="2787822"/>
                </a:cubicBezTo>
                <a:cubicBezTo>
                  <a:pt x="1516170" y="2782062"/>
                  <a:pt x="1516170" y="2773011"/>
                  <a:pt x="1521935" y="2767250"/>
                </a:cubicBezTo>
                <a:cubicBezTo>
                  <a:pt x="1527699" y="2761491"/>
                  <a:pt x="1536758" y="2761491"/>
                  <a:pt x="1542523" y="2767250"/>
                </a:cubicBezTo>
                <a:cubicBezTo>
                  <a:pt x="1548288" y="2773011"/>
                  <a:pt x="1548288" y="2782062"/>
                  <a:pt x="1542523" y="2787822"/>
                </a:cubicBezTo>
                <a:cubicBezTo>
                  <a:pt x="1539641" y="2790702"/>
                  <a:pt x="1535935" y="2792142"/>
                  <a:pt x="1532229" y="2792142"/>
                </a:cubicBezTo>
                <a:close/>
                <a:moveTo>
                  <a:pt x="1741409" y="2792142"/>
                </a:moveTo>
                <a:cubicBezTo>
                  <a:pt x="1737704" y="2792142"/>
                  <a:pt x="1733998" y="2790702"/>
                  <a:pt x="1731115" y="2787822"/>
                </a:cubicBezTo>
                <a:cubicBezTo>
                  <a:pt x="1725350" y="2782062"/>
                  <a:pt x="1725350" y="2773011"/>
                  <a:pt x="1731115" y="2767250"/>
                </a:cubicBezTo>
                <a:cubicBezTo>
                  <a:pt x="1736880" y="2761491"/>
                  <a:pt x="1746762" y="2761491"/>
                  <a:pt x="1751704" y="2767250"/>
                </a:cubicBezTo>
                <a:cubicBezTo>
                  <a:pt x="1757469" y="2773011"/>
                  <a:pt x="1757469" y="2782062"/>
                  <a:pt x="1751704" y="2787822"/>
                </a:cubicBezTo>
                <a:cubicBezTo>
                  <a:pt x="1748822" y="2790702"/>
                  <a:pt x="1745116" y="2792142"/>
                  <a:pt x="1741409" y="2792142"/>
                </a:cubicBezTo>
                <a:close/>
                <a:moveTo>
                  <a:pt x="2580602" y="2792142"/>
                </a:moveTo>
                <a:cubicBezTo>
                  <a:pt x="2576896" y="2792142"/>
                  <a:pt x="2573191" y="2790702"/>
                  <a:pt x="2570308" y="2787822"/>
                </a:cubicBezTo>
                <a:cubicBezTo>
                  <a:pt x="2564543" y="2782062"/>
                  <a:pt x="2564543" y="2773011"/>
                  <a:pt x="2570308" y="2767250"/>
                </a:cubicBezTo>
                <a:cubicBezTo>
                  <a:pt x="2576073" y="2761491"/>
                  <a:pt x="2585132" y="2761491"/>
                  <a:pt x="2590896" y="2767250"/>
                </a:cubicBezTo>
                <a:cubicBezTo>
                  <a:pt x="2596661" y="2773011"/>
                  <a:pt x="2596661" y="2782062"/>
                  <a:pt x="2590896" y="2787822"/>
                </a:cubicBezTo>
                <a:cubicBezTo>
                  <a:pt x="2588014" y="2790702"/>
                  <a:pt x="2584308" y="2792142"/>
                  <a:pt x="2580602" y="2792142"/>
                </a:cubicBezTo>
                <a:close/>
                <a:moveTo>
                  <a:pt x="3418972" y="2792142"/>
                </a:moveTo>
                <a:cubicBezTo>
                  <a:pt x="3415266" y="2792142"/>
                  <a:pt x="3411560" y="2790702"/>
                  <a:pt x="3408677" y="2787822"/>
                </a:cubicBezTo>
                <a:cubicBezTo>
                  <a:pt x="3402912" y="2782062"/>
                  <a:pt x="3402912" y="2773011"/>
                  <a:pt x="3408677" y="2767250"/>
                </a:cubicBezTo>
                <a:cubicBezTo>
                  <a:pt x="3414442" y="2761491"/>
                  <a:pt x="3423501" y="2761491"/>
                  <a:pt x="3429266" y="2767250"/>
                </a:cubicBezTo>
                <a:cubicBezTo>
                  <a:pt x="3435030" y="2773011"/>
                  <a:pt x="3435030" y="2782062"/>
                  <a:pt x="3429266" y="2787822"/>
                </a:cubicBezTo>
                <a:cubicBezTo>
                  <a:pt x="3426384" y="2790702"/>
                  <a:pt x="3422678" y="2792142"/>
                  <a:pt x="3418972" y="2792142"/>
                </a:cubicBezTo>
                <a:close/>
                <a:moveTo>
                  <a:pt x="4258164" y="2792142"/>
                </a:moveTo>
                <a:cubicBezTo>
                  <a:pt x="4254458" y="2792142"/>
                  <a:pt x="4250752" y="2790702"/>
                  <a:pt x="4247869" y="2787822"/>
                </a:cubicBezTo>
                <a:cubicBezTo>
                  <a:pt x="4242105" y="2782062"/>
                  <a:pt x="4242105" y="2773011"/>
                  <a:pt x="4247869" y="2767250"/>
                </a:cubicBezTo>
                <a:cubicBezTo>
                  <a:pt x="4253634" y="2761491"/>
                  <a:pt x="4262694" y="2761491"/>
                  <a:pt x="4268458" y="2767250"/>
                </a:cubicBezTo>
                <a:cubicBezTo>
                  <a:pt x="4274223" y="2773011"/>
                  <a:pt x="4274223" y="2782062"/>
                  <a:pt x="4268458" y="2787822"/>
                </a:cubicBezTo>
                <a:cubicBezTo>
                  <a:pt x="4265576" y="2790702"/>
                  <a:pt x="4261870" y="2792142"/>
                  <a:pt x="4258164" y="2792142"/>
                </a:cubicBezTo>
                <a:close/>
                <a:moveTo>
                  <a:pt x="1951413" y="2807159"/>
                </a:moveTo>
                <a:cubicBezTo>
                  <a:pt x="1943796" y="2807159"/>
                  <a:pt x="1936178" y="2804279"/>
                  <a:pt x="1930413" y="2798519"/>
                </a:cubicBezTo>
                <a:cubicBezTo>
                  <a:pt x="1918884" y="2786999"/>
                  <a:pt x="1918884" y="2768073"/>
                  <a:pt x="1930413" y="2756553"/>
                </a:cubicBezTo>
                <a:cubicBezTo>
                  <a:pt x="1941943" y="2745033"/>
                  <a:pt x="1960884" y="2745033"/>
                  <a:pt x="1972414" y="2756553"/>
                </a:cubicBezTo>
                <a:cubicBezTo>
                  <a:pt x="1983944" y="2768073"/>
                  <a:pt x="1983944" y="2786999"/>
                  <a:pt x="1972414" y="2798519"/>
                </a:cubicBezTo>
                <a:cubicBezTo>
                  <a:pt x="1966649" y="2804279"/>
                  <a:pt x="1959031" y="2807159"/>
                  <a:pt x="1951413" y="2807159"/>
                </a:cubicBezTo>
                <a:close/>
                <a:moveTo>
                  <a:pt x="2161417" y="2807159"/>
                </a:moveTo>
                <a:cubicBezTo>
                  <a:pt x="2153800" y="2807159"/>
                  <a:pt x="2146182" y="2804279"/>
                  <a:pt x="2140417" y="2798519"/>
                </a:cubicBezTo>
                <a:cubicBezTo>
                  <a:pt x="2128887" y="2786999"/>
                  <a:pt x="2128887" y="2768073"/>
                  <a:pt x="2140417" y="2756553"/>
                </a:cubicBezTo>
                <a:cubicBezTo>
                  <a:pt x="2151947" y="2745033"/>
                  <a:pt x="2170888" y="2745033"/>
                  <a:pt x="2182418" y="2756553"/>
                </a:cubicBezTo>
                <a:cubicBezTo>
                  <a:pt x="2193948" y="2768073"/>
                  <a:pt x="2193948" y="2786999"/>
                  <a:pt x="2182418" y="2798519"/>
                </a:cubicBezTo>
                <a:cubicBezTo>
                  <a:pt x="2176653" y="2804279"/>
                  <a:pt x="2169035" y="2807159"/>
                  <a:pt x="2161417" y="2807159"/>
                </a:cubicBezTo>
                <a:close/>
                <a:moveTo>
                  <a:pt x="2370598" y="2807159"/>
                </a:moveTo>
                <a:cubicBezTo>
                  <a:pt x="2362980" y="2807159"/>
                  <a:pt x="2355362" y="2804279"/>
                  <a:pt x="2349598" y="2798519"/>
                </a:cubicBezTo>
                <a:cubicBezTo>
                  <a:pt x="2338068" y="2786999"/>
                  <a:pt x="2338068" y="2768073"/>
                  <a:pt x="2349598" y="2756553"/>
                </a:cubicBezTo>
                <a:cubicBezTo>
                  <a:pt x="2361127" y="2745033"/>
                  <a:pt x="2380069" y="2745033"/>
                  <a:pt x="2391599" y="2756553"/>
                </a:cubicBezTo>
                <a:cubicBezTo>
                  <a:pt x="2403128" y="2768073"/>
                  <a:pt x="2403128" y="2786999"/>
                  <a:pt x="2391599" y="2798519"/>
                </a:cubicBezTo>
                <a:cubicBezTo>
                  <a:pt x="2385834" y="2804279"/>
                  <a:pt x="2378216" y="2807159"/>
                  <a:pt x="2370598" y="2807159"/>
                </a:cubicBezTo>
                <a:close/>
                <a:moveTo>
                  <a:pt x="274263" y="2821353"/>
                </a:moveTo>
                <a:cubicBezTo>
                  <a:pt x="262940" y="2821353"/>
                  <a:pt x="251616" y="2817033"/>
                  <a:pt x="242969" y="2808393"/>
                </a:cubicBezTo>
                <a:cubicBezTo>
                  <a:pt x="225674" y="2791114"/>
                  <a:pt x="225674" y="2763136"/>
                  <a:pt x="242969" y="2745856"/>
                </a:cubicBezTo>
                <a:cubicBezTo>
                  <a:pt x="260263" y="2728576"/>
                  <a:pt x="288264" y="2728576"/>
                  <a:pt x="305558" y="2745856"/>
                </a:cubicBezTo>
                <a:cubicBezTo>
                  <a:pt x="322853" y="2763959"/>
                  <a:pt x="322853" y="2791936"/>
                  <a:pt x="305558" y="2808393"/>
                </a:cubicBezTo>
                <a:cubicBezTo>
                  <a:pt x="296911" y="2817033"/>
                  <a:pt x="285587" y="2821353"/>
                  <a:pt x="274263" y="2821353"/>
                </a:cubicBezTo>
                <a:close/>
                <a:moveTo>
                  <a:pt x="484267" y="2821353"/>
                </a:moveTo>
                <a:cubicBezTo>
                  <a:pt x="472944" y="2821353"/>
                  <a:pt x="461620" y="2817033"/>
                  <a:pt x="452973" y="2808393"/>
                </a:cubicBezTo>
                <a:cubicBezTo>
                  <a:pt x="435678" y="2791114"/>
                  <a:pt x="435678" y="2763136"/>
                  <a:pt x="452973" y="2745856"/>
                </a:cubicBezTo>
                <a:cubicBezTo>
                  <a:pt x="470267" y="2728576"/>
                  <a:pt x="498268" y="2728576"/>
                  <a:pt x="515562" y="2745856"/>
                </a:cubicBezTo>
                <a:cubicBezTo>
                  <a:pt x="532857" y="2763959"/>
                  <a:pt x="532857" y="2791936"/>
                  <a:pt x="515562" y="2808393"/>
                </a:cubicBezTo>
                <a:cubicBezTo>
                  <a:pt x="506915" y="2817033"/>
                  <a:pt x="495591" y="2821353"/>
                  <a:pt x="484267" y="2821353"/>
                </a:cubicBezTo>
                <a:close/>
                <a:moveTo>
                  <a:pt x="693448" y="2821353"/>
                </a:moveTo>
                <a:cubicBezTo>
                  <a:pt x="682124" y="2821353"/>
                  <a:pt x="670801" y="2817033"/>
                  <a:pt x="662153" y="2808393"/>
                </a:cubicBezTo>
                <a:cubicBezTo>
                  <a:pt x="644859" y="2791114"/>
                  <a:pt x="644859" y="2763136"/>
                  <a:pt x="662153" y="2745856"/>
                </a:cubicBezTo>
                <a:cubicBezTo>
                  <a:pt x="679448" y="2728576"/>
                  <a:pt x="707448" y="2728576"/>
                  <a:pt x="724743" y="2745856"/>
                </a:cubicBezTo>
                <a:cubicBezTo>
                  <a:pt x="742037" y="2763959"/>
                  <a:pt x="742037" y="2791936"/>
                  <a:pt x="724743" y="2808393"/>
                </a:cubicBezTo>
                <a:cubicBezTo>
                  <a:pt x="716095" y="2817033"/>
                  <a:pt x="704772" y="2821353"/>
                  <a:pt x="693448" y="2821353"/>
                </a:cubicBezTo>
                <a:close/>
                <a:moveTo>
                  <a:pt x="4467756" y="2821353"/>
                </a:moveTo>
                <a:cubicBezTo>
                  <a:pt x="4456432" y="2821353"/>
                  <a:pt x="4445109" y="2817033"/>
                  <a:pt x="4436461" y="2808393"/>
                </a:cubicBezTo>
                <a:cubicBezTo>
                  <a:pt x="4419167" y="2791114"/>
                  <a:pt x="4419167" y="2763136"/>
                  <a:pt x="4436461" y="2745856"/>
                </a:cubicBezTo>
                <a:cubicBezTo>
                  <a:pt x="4453756" y="2728576"/>
                  <a:pt x="4481756" y="2728576"/>
                  <a:pt x="4499051" y="2745856"/>
                </a:cubicBezTo>
                <a:cubicBezTo>
                  <a:pt x="4516345" y="2763959"/>
                  <a:pt x="4516345" y="2791936"/>
                  <a:pt x="4499051" y="2808393"/>
                </a:cubicBezTo>
                <a:cubicBezTo>
                  <a:pt x="4490404" y="2817033"/>
                  <a:pt x="4479080" y="2821353"/>
                  <a:pt x="4467756" y="2821353"/>
                </a:cubicBezTo>
                <a:close/>
                <a:moveTo>
                  <a:pt x="4676937" y="2821353"/>
                </a:moveTo>
                <a:cubicBezTo>
                  <a:pt x="4665613" y="2821353"/>
                  <a:pt x="4654289" y="2817033"/>
                  <a:pt x="4645642" y="2808393"/>
                </a:cubicBezTo>
                <a:cubicBezTo>
                  <a:pt x="4628347" y="2791114"/>
                  <a:pt x="4628347" y="2763136"/>
                  <a:pt x="4645642" y="2745856"/>
                </a:cubicBezTo>
                <a:cubicBezTo>
                  <a:pt x="4662936" y="2728576"/>
                  <a:pt x="4690937" y="2728576"/>
                  <a:pt x="4708231" y="2745856"/>
                </a:cubicBezTo>
                <a:cubicBezTo>
                  <a:pt x="4726349" y="2763959"/>
                  <a:pt x="4726349" y="2791936"/>
                  <a:pt x="4708231" y="2808393"/>
                </a:cubicBezTo>
                <a:cubicBezTo>
                  <a:pt x="4699584" y="2817033"/>
                  <a:pt x="4688260" y="2821353"/>
                  <a:pt x="4676937" y="2821353"/>
                </a:cubicBezTo>
                <a:close/>
                <a:moveTo>
                  <a:pt x="4886941" y="2821353"/>
                </a:moveTo>
                <a:cubicBezTo>
                  <a:pt x="4875617" y="2821353"/>
                  <a:pt x="4864293" y="2817033"/>
                  <a:pt x="4855646" y="2808393"/>
                </a:cubicBezTo>
                <a:cubicBezTo>
                  <a:pt x="4838351" y="2791114"/>
                  <a:pt x="4838351" y="2763136"/>
                  <a:pt x="4855646" y="2745856"/>
                </a:cubicBezTo>
                <a:cubicBezTo>
                  <a:pt x="4872940" y="2728576"/>
                  <a:pt x="4900941" y="2728576"/>
                  <a:pt x="4918235" y="2745856"/>
                </a:cubicBezTo>
                <a:cubicBezTo>
                  <a:pt x="4935530" y="2763959"/>
                  <a:pt x="4935530" y="2791936"/>
                  <a:pt x="4918235" y="2808393"/>
                </a:cubicBezTo>
                <a:cubicBezTo>
                  <a:pt x="4909588" y="2817033"/>
                  <a:pt x="4898264" y="2821353"/>
                  <a:pt x="4886941" y="2821353"/>
                </a:cubicBezTo>
                <a:close/>
                <a:moveTo>
                  <a:pt x="2790194" y="2837193"/>
                </a:moveTo>
                <a:cubicBezTo>
                  <a:pt x="2774959" y="2837193"/>
                  <a:pt x="2759723" y="2831434"/>
                  <a:pt x="2748194" y="2819914"/>
                </a:cubicBezTo>
                <a:cubicBezTo>
                  <a:pt x="2725134" y="2796050"/>
                  <a:pt x="2725134" y="2759022"/>
                  <a:pt x="2748194" y="2735982"/>
                </a:cubicBezTo>
                <a:cubicBezTo>
                  <a:pt x="2771253" y="2712942"/>
                  <a:pt x="2809136" y="2712942"/>
                  <a:pt x="2832195" y="2735982"/>
                </a:cubicBezTo>
                <a:cubicBezTo>
                  <a:pt x="2855254" y="2759022"/>
                  <a:pt x="2855254" y="2796873"/>
                  <a:pt x="2832195" y="2819914"/>
                </a:cubicBezTo>
                <a:cubicBezTo>
                  <a:pt x="2820665" y="2831434"/>
                  <a:pt x="2805430" y="2837193"/>
                  <a:pt x="2790194" y="2837193"/>
                </a:cubicBezTo>
                <a:close/>
                <a:moveTo>
                  <a:pt x="3000198" y="2837193"/>
                </a:moveTo>
                <a:cubicBezTo>
                  <a:pt x="2984963" y="2837193"/>
                  <a:pt x="2969727" y="2831434"/>
                  <a:pt x="2958198" y="2819914"/>
                </a:cubicBezTo>
                <a:cubicBezTo>
                  <a:pt x="2935138" y="2796873"/>
                  <a:pt x="2935138" y="2759022"/>
                  <a:pt x="2958198" y="2735982"/>
                </a:cubicBezTo>
                <a:cubicBezTo>
                  <a:pt x="2981257" y="2712942"/>
                  <a:pt x="3018316" y="2712942"/>
                  <a:pt x="3042199" y="2735982"/>
                </a:cubicBezTo>
                <a:cubicBezTo>
                  <a:pt x="3065258" y="2759022"/>
                  <a:pt x="3065258" y="2796873"/>
                  <a:pt x="3042199" y="2819914"/>
                </a:cubicBezTo>
                <a:cubicBezTo>
                  <a:pt x="3030669" y="2831434"/>
                  <a:pt x="3015434" y="2837193"/>
                  <a:pt x="3000198" y="2837193"/>
                </a:cubicBezTo>
                <a:close/>
                <a:moveTo>
                  <a:pt x="3209378" y="2837193"/>
                </a:moveTo>
                <a:cubicBezTo>
                  <a:pt x="3194143" y="2837193"/>
                  <a:pt x="3178907" y="2831434"/>
                  <a:pt x="3167378" y="2819914"/>
                </a:cubicBezTo>
                <a:cubicBezTo>
                  <a:pt x="3144319" y="2796050"/>
                  <a:pt x="3144319" y="2759022"/>
                  <a:pt x="3167378" y="2735982"/>
                </a:cubicBezTo>
                <a:cubicBezTo>
                  <a:pt x="3190437" y="2712942"/>
                  <a:pt x="3228320" y="2712942"/>
                  <a:pt x="3251380" y="2735982"/>
                </a:cubicBezTo>
                <a:cubicBezTo>
                  <a:pt x="3274439" y="2759022"/>
                  <a:pt x="3274439" y="2796873"/>
                  <a:pt x="3251380" y="2819914"/>
                </a:cubicBezTo>
                <a:cubicBezTo>
                  <a:pt x="3239850" y="2831434"/>
                  <a:pt x="3224614" y="2837193"/>
                  <a:pt x="3209378" y="2837193"/>
                </a:cubicBezTo>
                <a:close/>
                <a:moveTo>
                  <a:pt x="3628564" y="2837193"/>
                </a:moveTo>
                <a:cubicBezTo>
                  <a:pt x="3613328" y="2837193"/>
                  <a:pt x="3598093" y="2831434"/>
                  <a:pt x="3586563" y="2819914"/>
                </a:cubicBezTo>
                <a:cubicBezTo>
                  <a:pt x="3563503" y="2796050"/>
                  <a:pt x="3563503" y="2759022"/>
                  <a:pt x="3586563" y="2735982"/>
                </a:cubicBezTo>
                <a:cubicBezTo>
                  <a:pt x="3609622" y="2712942"/>
                  <a:pt x="3647505" y="2712942"/>
                  <a:pt x="3670564" y="2735982"/>
                </a:cubicBezTo>
                <a:cubicBezTo>
                  <a:pt x="3693623" y="2759022"/>
                  <a:pt x="3693623" y="2796873"/>
                  <a:pt x="3670564" y="2819914"/>
                </a:cubicBezTo>
                <a:cubicBezTo>
                  <a:pt x="3659035" y="2831434"/>
                  <a:pt x="3643799" y="2837193"/>
                  <a:pt x="3628564" y="2837193"/>
                </a:cubicBezTo>
                <a:close/>
                <a:moveTo>
                  <a:pt x="3838568" y="2837193"/>
                </a:moveTo>
                <a:cubicBezTo>
                  <a:pt x="3823332" y="2837193"/>
                  <a:pt x="3808097" y="2831434"/>
                  <a:pt x="3796567" y="2819914"/>
                </a:cubicBezTo>
                <a:cubicBezTo>
                  <a:pt x="3773507" y="2796873"/>
                  <a:pt x="3773507" y="2759022"/>
                  <a:pt x="3796567" y="2735982"/>
                </a:cubicBezTo>
                <a:cubicBezTo>
                  <a:pt x="3819626" y="2712942"/>
                  <a:pt x="3857509" y="2712942"/>
                  <a:pt x="3880568" y="2735982"/>
                </a:cubicBezTo>
                <a:cubicBezTo>
                  <a:pt x="3903628" y="2759022"/>
                  <a:pt x="3903628" y="2796873"/>
                  <a:pt x="3880568" y="2819914"/>
                </a:cubicBezTo>
                <a:cubicBezTo>
                  <a:pt x="3869039" y="2831434"/>
                  <a:pt x="3853803" y="2837193"/>
                  <a:pt x="3838568" y="2837193"/>
                </a:cubicBezTo>
                <a:close/>
                <a:moveTo>
                  <a:pt x="4048572" y="2837193"/>
                </a:moveTo>
                <a:cubicBezTo>
                  <a:pt x="4033336" y="2837193"/>
                  <a:pt x="4018101" y="2831434"/>
                  <a:pt x="4006571" y="2819914"/>
                </a:cubicBezTo>
                <a:cubicBezTo>
                  <a:pt x="3982688" y="2796050"/>
                  <a:pt x="3982688" y="2759022"/>
                  <a:pt x="4006571" y="2735982"/>
                </a:cubicBezTo>
                <a:cubicBezTo>
                  <a:pt x="4029630" y="2712942"/>
                  <a:pt x="4067513" y="2712942"/>
                  <a:pt x="4090572" y="2735982"/>
                </a:cubicBezTo>
                <a:cubicBezTo>
                  <a:pt x="4113632" y="2759022"/>
                  <a:pt x="4113632" y="2796873"/>
                  <a:pt x="4090572" y="2819914"/>
                </a:cubicBezTo>
                <a:cubicBezTo>
                  <a:pt x="4079043" y="2831434"/>
                  <a:pt x="4063807" y="2837193"/>
                  <a:pt x="4048572" y="2837193"/>
                </a:cubicBezTo>
                <a:close/>
                <a:moveTo>
                  <a:pt x="903040" y="2851388"/>
                </a:moveTo>
                <a:cubicBezTo>
                  <a:pt x="884099" y="2851388"/>
                  <a:pt x="865157" y="2844188"/>
                  <a:pt x="850745" y="2829788"/>
                </a:cubicBezTo>
                <a:cubicBezTo>
                  <a:pt x="821921" y="2800988"/>
                  <a:pt x="821921" y="2754085"/>
                  <a:pt x="850745" y="2725285"/>
                </a:cubicBezTo>
                <a:cubicBezTo>
                  <a:pt x="879569" y="2696485"/>
                  <a:pt x="926511" y="2696485"/>
                  <a:pt x="955335" y="2725285"/>
                </a:cubicBezTo>
                <a:cubicBezTo>
                  <a:pt x="984160" y="2754085"/>
                  <a:pt x="984160" y="2800988"/>
                  <a:pt x="955335" y="2829788"/>
                </a:cubicBezTo>
                <a:cubicBezTo>
                  <a:pt x="940923" y="2844188"/>
                  <a:pt x="921982" y="2851388"/>
                  <a:pt x="903040" y="2851388"/>
                </a:cubicBezTo>
                <a:close/>
                <a:moveTo>
                  <a:pt x="5096533" y="2851388"/>
                </a:moveTo>
                <a:cubicBezTo>
                  <a:pt x="5077592" y="2851388"/>
                  <a:pt x="5058650" y="2844188"/>
                  <a:pt x="5044238" y="2829788"/>
                </a:cubicBezTo>
                <a:cubicBezTo>
                  <a:pt x="5015414" y="2800988"/>
                  <a:pt x="5015414" y="2754085"/>
                  <a:pt x="5044238" y="2725285"/>
                </a:cubicBezTo>
                <a:cubicBezTo>
                  <a:pt x="5073062" y="2696485"/>
                  <a:pt x="5120004" y="2696485"/>
                  <a:pt x="5148828" y="2725285"/>
                </a:cubicBezTo>
                <a:lnTo>
                  <a:pt x="5166013" y="2766822"/>
                </a:lnTo>
                <a:lnTo>
                  <a:pt x="5164297" y="2792400"/>
                </a:lnTo>
                <a:lnTo>
                  <a:pt x="5148828" y="2829788"/>
                </a:lnTo>
                <a:cubicBezTo>
                  <a:pt x="5134416" y="2844188"/>
                  <a:pt x="5115475" y="2851388"/>
                  <a:pt x="5096533" y="2851388"/>
                </a:cubicBezTo>
                <a:close/>
                <a:moveTo>
                  <a:pt x="1096" y="2889293"/>
                </a:moveTo>
                <a:lnTo>
                  <a:pt x="0" y="2872965"/>
                </a:lnTo>
                <a:lnTo>
                  <a:pt x="3934" y="2882451"/>
                </a:lnTo>
                <a:close/>
                <a:moveTo>
                  <a:pt x="1007631" y="2896645"/>
                </a:moveTo>
                <a:cubicBezTo>
                  <a:pt x="1003924" y="2896645"/>
                  <a:pt x="1000218" y="2895205"/>
                  <a:pt x="997336" y="2892325"/>
                </a:cubicBezTo>
                <a:cubicBezTo>
                  <a:pt x="991571" y="2886565"/>
                  <a:pt x="991571" y="2877514"/>
                  <a:pt x="997336" y="2871753"/>
                </a:cubicBezTo>
                <a:cubicBezTo>
                  <a:pt x="1003101" y="2865993"/>
                  <a:pt x="1012160" y="2865993"/>
                  <a:pt x="1017925" y="2871753"/>
                </a:cubicBezTo>
                <a:cubicBezTo>
                  <a:pt x="1023690" y="2877514"/>
                  <a:pt x="1023690" y="2886565"/>
                  <a:pt x="1017925" y="2892325"/>
                </a:cubicBezTo>
                <a:cubicBezTo>
                  <a:pt x="1015042" y="2895205"/>
                  <a:pt x="1011337" y="2896645"/>
                  <a:pt x="1007631" y="2896645"/>
                </a:cubicBezTo>
                <a:close/>
                <a:moveTo>
                  <a:pt x="1217634" y="2896645"/>
                </a:moveTo>
                <a:cubicBezTo>
                  <a:pt x="1213928" y="2896645"/>
                  <a:pt x="1210222" y="2895205"/>
                  <a:pt x="1207340" y="2892325"/>
                </a:cubicBezTo>
                <a:cubicBezTo>
                  <a:pt x="1201575" y="2886565"/>
                  <a:pt x="1201575" y="2877514"/>
                  <a:pt x="1207340" y="2871753"/>
                </a:cubicBezTo>
                <a:cubicBezTo>
                  <a:pt x="1213105" y="2865993"/>
                  <a:pt x="1222164" y="2865993"/>
                  <a:pt x="1227929" y="2871753"/>
                </a:cubicBezTo>
                <a:cubicBezTo>
                  <a:pt x="1233694" y="2877514"/>
                  <a:pt x="1233694" y="2886565"/>
                  <a:pt x="1227929" y="2892325"/>
                </a:cubicBezTo>
                <a:cubicBezTo>
                  <a:pt x="1225047" y="2895205"/>
                  <a:pt x="1221341" y="2896645"/>
                  <a:pt x="1217634" y="2896645"/>
                </a:cubicBezTo>
                <a:close/>
                <a:moveTo>
                  <a:pt x="1426815" y="2897468"/>
                </a:moveTo>
                <a:cubicBezTo>
                  <a:pt x="1423109" y="2897468"/>
                  <a:pt x="1419403" y="2896028"/>
                  <a:pt x="1416521" y="2893148"/>
                </a:cubicBezTo>
                <a:cubicBezTo>
                  <a:pt x="1410756" y="2887388"/>
                  <a:pt x="1410756" y="2877514"/>
                  <a:pt x="1416521" y="2872576"/>
                </a:cubicBezTo>
                <a:cubicBezTo>
                  <a:pt x="1422286" y="2866816"/>
                  <a:pt x="1431345" y="2866816"/>
                  <a:pt x="1437109" y="2872576"/>
                </a:cubicBezTo>
                <a:cubicBezTo>
                  <a:pt x="1442874" y="2878336"/>
                  <a:pt x="1442874" y="2887388"/>
                  <a:pt x="1437109" y="2893148"/>
                </a:cubicBezTo>
                <a:cubicBezTo>
                  <a:pt x="1434227" y="2896028"/>
                  <a:pt x="1430521" y="2897468"/>
                  <a:pt x="1426815" y="2897468"/>
                </a:cubicBezTo>
                <a:close/>
                <a:moveTo>
                  <a:pt x="1636820" y="2897468"/>
                </a:moveTo>
                <a:cubicBezTo>
                  <a:pt x="1633114" y="2897468"/>
                  <a:pt x="1629407" y="2896028"/>
                  <a:pt x="1626525" y="2893148"/>
                </a:cubicBezTo>
                <a:cubicBezTo>
                  <a:pt x="1620760" y="2887388"/>
                  <a:pt x="1620760" y="2878336"/>
                  <a:pt x="1626525" y="2872576"/>
                </a:cubicBezTo>
                <a:cubicBezTo>
                  <a:pt x="1632290" y="2866816"/>
                  <a:pt x="1641349" y="2866816"/>
                  <a:pt x="1647114" y="2872576"/>
                </a:cubicBezTo>
                <a:cubicBezTo>
                  <a:pt x="1652878" y="2878336"/>
                  <a:pt x="1652878" y="2887388"/>
                  <a:pt x="1647114" y="2893148"/>
                </a:cubicBezTo>
                <a:cubicBezTo>
                  <a:pt x="1644232" y="2896028"/>
                  <a:pt x="1640526" y="2897468"/>
                  <a:pt x="1636820" y="2897468"/>
                </a:cubicBezTo>
                <a:close/>
                <a:moveTo>
                  <a:pt x="1846823" y="2911662"/>
                </a:moveTo>
                <a:cubicBezTo>
                  <a:pt x="1839205" y="2911662"/>
                  <a:pt x="1831587" y="2908782"/>
                  <a:pt x="1825823" y="2903022"/>
                </a:cubicBezTo>
                <a:cubicBezTo>
                  <a:pt x="1814293" y="2891502"/>
                  <a:pt x="1814293" y="2873399"/>
                  <a:pt x="1825823" y="2861056"/>
                </a:cubicBezTo>
                <a:cubicBezTo>
                  <a:pt x="1837352" y="2849536"/>
                  <a:pt x="1856294" y="2849536"/>
                  <a:pt x="1867824" y="2861056"/>
                </a:cubicBezTo>
                <a:cubicBezTo>
                  <a:pt x="1879353" y="2872576"/>
                  <a:pt x="1879353" y="2891502"/>
                  <a:pt x="1867824" y="2903022"/>
                </a:cubicBezTo>
                <a:cubicBezTo>
                  <a:pt x="1862059" y="2908782"/>
                  <a:pt x="1854441" y="2911662"/>
                  <a:pt x="1846823" y="2911662"/>
                </a:cubicBezTo>
                <a:close/>
                <a:moveTo>
                  <a:pt x="2476012" y="2911662"/>
                </a:moveTo>
                <a:cubicBezTo>
                  <a:pt x="2468394" y="2911662"/>
                  <a:pt x="2460776" y="2908782"/>
                  <a:pt x="2455011" y="2903022"/>
                </a:cubicBezTo>
                <a:cubicBezTo>
                  <a:pt x="2443482" y="2891502"/>
                  <a:pt x="2443482" y="2872576"/>
                  <a:pt x="2455011" y="2861056"/>
                </a:cubicBezTo>
                <a:cubicBezTo>
                  <a:pt x="2466541" y="2849536"/>
                  <a:pt x="2485483" y="2849536"/>
                  <a:pt x="2497012" y="2861056"/>
                </a:cubicBezTo>
                <a:cubicBezTo>
                  <a:pt x="2508542" y="2872576"/>
                  <a:pt x="2508542" y="2891502"/>
                  <a:pt x="2497012" y="2903022"/>
                </a:cubicBezTo>
                <a:cubicBezTo>
                  <a:pt x="2491247" y="2908782"/>
                  <a:pt x="2483630" y="2911662"/>
                  <a:pt x="2476012" y="2911662"/>
                </a:cubicBezTo>
                <a:close/>
                <a:moveTo>
                  <a:pt x="2056004" y="2912485"/>
                </a:moveTo>
                <a:cubicBezTo>
                  <a:pt x="2048386" y="2912485"/>
                  <a:pt x="2040768" y="2909605"/>
                  <a:pt x="2035003" y="2903845"/>
                </a:cubicBezTo>
                <a:cubicBezTo>
                  <a:pt x="2023474" y="2892325"/>
                  <a:pt x="2023474" y="2873399"/>
                  <a:pt x="2035003" y="2861879"/>
                </a:cubicBezTo>
                <a:cubicBezTo>
                  <a:pt x="2046533" y="2850359"/>
                  <a:pt x="2065475" y="2850359"/>
                  <a:pt x="2077004" y="2861879"/>
                </a:cubicBezTo>
                <a:cubicBezTo>
                  <a:pt x="2088534" y="2873399"/>
                  <a:pt x="2088534" y="2892325"/>
                  <a:pt x="2077004" y="2903845"/>
                </a:cubicBezTo>
                <a:cubicBezTo>
                  <a:pt x="2071240" y="2909605"/>
                  <a:pt x="2063622" y="2912485"/>
                  <a:pt x="2056004" y="2912485"/>
                </a:cubicBezTo>
                <a:close/>
                <a:moveTo>
                  <a:pt x="2266008" y="2912485"/>
                </a:moveTo>
                <a:cubicBezTo>
                  <a:pt x="2258390" y="2912485"/>
                  <a:pt x="2250772" y="2909605"/>
                  <a:pt x="2245007" y="2903845"/>
                </a:cubicBezTo>
                <a:cubicBezTo>
                  <a:pt x="2233478" y="2892325"/>
                  <a:pt x="2233478" y="2873399"/>
                  <a:pt x="2245007" y="2861879"/>
                </a:cubicBezTo>
                <a:cubicBezTo>
                  <a:pt x="2256537" y="2850359"/>
                  <a:pt x="2275479" y="2850359"/>
                  <a:pt x="2287008" y="2861879"/>
                </a:cubicBezTo>
                <a:cubicBezTo>
                  <a:pt x="2298538" y="2873399"/>
                  <a:pt x="2298538" y="2892325"/>
                  <a:pt x="2287008" y="2903845"/>
                </a:cubicBezTo>
                <a:cubicBezTo>
                  <a:pt x="2281244" y="2909605"/>
                  <a:pt x="2273626" y="2912485"/>
                  <a:pt x="2266008" y="2912485"/>
                </a:cubicBezTo>
                <a:close/>
                <a:moveTo>
                  <a:pt x="168849" y="2926679"/>
                </a:moveTo>
                <a:cubicBezTo>
                  <a:pt x="157526" y="2926679"/>
                  <a:pt x="146202" y="2922359"/>
                  <a:pt x="137555" y="2913719"/>
                </a:cubicBezTo>
                <a:cubicBezTo>
                  <a:pt x="120261" y="2896439"/>
                  <a:pt x="120261" y="2868462"/>
                  <a:pt x="137555" y="2851182"/>
                </a:cubicBezTo>
                <a:cubicBezTo>
                  <a:pt x="154849" y="2833902"/>
                  <a:pt x="182850" y="2833902"/>
                  <a:pt x="200144" y="2851182"/>
                </a:cubicBezTo>
                <a:cubicBezTo>
                  <a:pt x="217439" y="2868462"/>
                  <a:pt x="217439" y="2896439"/>
                  <a:pt x="200144" y="2913719"/>
                </a:cubicBezTo>
                <a:cubicBezTo>
                  <a:pt x="191497" y="2922359"/>
                  <a:pt x="180173" y="2926679"/>
                  <a:pt x="168849" y="2926679"/>
                </a:cubicBezTo>
                <a:close/>
                <a:moveTo>
                  <a:pt x="378853" y="2926679"/>
                </a:moveTo>
                <a:cubicBezTo>
                  <a:pt x="367530" y="2926679"/>
                  <a:pt x="356206" y="2922359"/>
                  <a:pt x="347559" y="2913719"/>
                </a:cubicBezTo>
                <a:cubicBezTo>
                  <a:pt x="330265" y="2896439"/>
                  <a:pt x="330265" y="2868462"/>
                  <a:pt x="347559" y="2851182"/>
                </a:cubicBezTo>
                <a:cubicBezTo>
                  <a:pt x="364853" y="2833902"/>
                  <a:pt x="392854" y="2833902"/>
                  <a:pt x="410148" y="2851182"/>
                </a:cubicBezTo>
                <a:cubicBezTo>
                  <a:pt x="427443" y="2868462"/>
                  <a:pt x="427443" y="2896439"/>
                  <a:pt x="410148" y="2913719"/>
                </a:cubicBezTo>
                <a:cubicBezTo>
                  <a:pt x="401501" y="2922359"/>
                  <a:pt x="390177" y="2926679"/>
                  <a:pt x="378853" y="2926679"/>
                </a:cubicBezTo>
                <a:close/>
                <a:moveTo>
                  <a:pt x="588858" y="2926679"/>
                </a:moveTo>
                <a:cubicBezTo>
                  <a:pt x="577534" y="2926679"/>
                  <a:pt x="566211" y="2922359"/>
                  <a:pt x="557563" y="2913719"/>
                </a:cubicBezTo>
                <a:cubicBezTo>
                  <a:pt x="540269" y="2896439"/>
                  <a:pt x="540269" y="2868462"/>
                  <a:pt x="557563" y="2851182"/>
                </a:cubicBezTo>
                <a:cubicBezTo>
                  <a:pt x="574858" y="2833902"/>
                  <a:pt x="602858" y="2833902"/>
                  <a:pt x="620153" y="2851182"/>
                </a:cubicBezTo>
                <a:cubicBezTo>
                  <a:pt x="637447" y="2868462"/>
                  <a:pt x="637447" y="2896439"/>
                  <a:pt x="620153" y="2913719"/>
                </a:cubicBezTo>
                <a:cubicBezTo>
                  <a:pt x="611506" y="2922359"/>
                  <a:pt x="600182" y="2926679"/>
                  <a:pt x="588858" y="2926679"/>
                </a:cubicBezTo>
                <a:close/>
                <a:moveTo>
                  <a:pt x="798038" y="2926679"/>
                </a:moveTo>
                <a:cubicBezTo>
                  <a:pt x="786715" y="2926679"/>
                  <a:pt x="775391" y="2922359"/>
                  <a:pt x="766744" y="2913719"/>
                </a:cubicBezTo>
                <a:cubicBezTo>
                  <a:pt x="749449" y="2896439"/>
                  <a:pt x="749449" y="2868462"/>
                  <a:pt x="766744" y="2851182"/>
                </a:cubicBezTo>
                <a:cubicBezTo>
                  <a:pt x="784038" y="2833902"/>
                  <a:pt x="812039" y="2833902"/>
                  <a:pt x="829333" y="2851182"/>
                </a:cubicBezTo>
                <a:cubicBezTo>
                  <a:pt x="846627" y="2868462"/>
                  <a:pt x="846627" y="2896439"/>
                  <a:pt x="829333" y="2913719"/>
                </a:cubicBezTo>
                <a:cubicBezTo>
                  <a:pt x="820686" y="2922359"/>
                  <a:pt x="809362" y="2926679"/>
                  <a:pt x="798038" y="2926679"/>
                </a:cubicBezTo>
                <a:close/>
                <a:moveTo>
                  <a:pt x="4362343" y="2926679"/>
                </a:moveTo>
                <a:cubicBezTo>
                  <a:pt x="4351019" y="2926679"/>
                  <a:pt x="4339695" y="2922359"/>
                  <a:pt x="4331048" y="2913719"/>
                </a:cubicBezTo>
                <a:cubicBezTo>
                  <a:pt x="4313753" y="2896439"/>
                  <a:pt x="4313753" y="2868462"/>
                  <a:pt x="4331048" y="2851182"/>
                </a:cubicBezTo>
                <a:cubicBezTo>
                  <a:pt x="4348342" y="2833902"/>
                  <a:pt x="4376343" y="2833902"/>
                  <a:pt x="4393637" y="2851182"/>
                </a:cubicBezTo>
                <a:cubicBezTo>
                  <a:pt x="4410932" y="2868462"/>
                  <a:pt x="4410932" y="2896439"/>
                  <a:pt x="4393637" y="2913719"/>
                </a:cubicBezTo>
                <a:cubicBezTo>
                  <a:pt x="4384990" y="2922359"/>
                  <a:pt x="4373666" y="2926679"/>
                  <a:pt x="4362343" y="2926679"/>
                </a:cubicBezTo>
                <a:close/>
                <a:moveTo>
                  <a:pt x="4572347" y="2926679"/>
                </a:moveTo>
                <a:cubicBezTo>
                  <a:pt x="4561023" y="2926679"/>
                  <a:pt x="4549699" y="2922359"/>
                  <a:pt x="4541052" y="2913719"/>
                </a:cubicBezTo>
                <a:cubicBezTo>
                  <a:pt x="4523757" y="2896439"/>
                  <a:pt x="4523757" y="2868462"/>
                  <a:pt x="4541052" y="2851182"/>
                </a:cubicBezTo>
                <a:cubicBezTo>
                  <a:pt x="4558346" y="2833902"/>
                  <a:pt x="4586347" y="2833902"/>
                  <a:pt x="4603641" y="2851182"/>
                </a:cubicBezTo>
                <a:cubicBezTo>
                  <a:pt x="4620936" y="2868462"/>
                  <a:pt x="4620936" y="2896439"/>
                  <a:pt x="4603641" y="2913719"/>
                </a:cubicBezTo>
                <a:cubicBezTo>
                  <a:pt x="4594994" y="2922359"/>
                  <a:pt x="4583670" y="2926679"/>
                  <a:pt x="4572347" y="2926679"/>
                </a:cubicBezTo>
                <a:close/>
                <a:moveTo>
                  <a:pt x="4782351" y="2926679"/>
                </a:moveTo>
                <a:cubicBezTo>
                  <a:pt x="4771027" y="2926679"/>
                  <a:pt x="4759703" y="2922359"/>
                  <a:pt x="4751056" y="2913719"/>
                </a:cubicBezTo>
                <a:cubicBezTo>
                  <a:pt x="4733761" y="2896439"/>
                  <a:pt x="4733761" y="2868462"/>
                  <a:pt x="4751056" y="2851182"/>
                </a:cubicBezTo>
                <a:cubicBezTo>
                  <a:pt x="4768350" y="2833902"/>
                  <a:pt x="4796351" y="2833902"/>
                  <a:pt x="4813645" y="2851182"/>
                </a:cubicBezTo>
                <a:cubicBezTo>
                  <a:pt x="4830940" y="2868462"/>
                  <a:pt x="4830940" y="2896439"/>
                  <a:pt x="4813645" y="2913719"/>
                </a:cubicBezTo>
                <a:cubicBezTo>
                  <a:pt x="4804998" y="2922359"/>
                  <a:pt x="4793674" y="2926679"/>
                  <a:pt x="4782351" y="2926679"/>
                </a:cubicBezTo>
                <a:close/>
                <a:moveTo>
                  <a:pt x="4991531" y="2926679"/>
                </a:moveTo>
                <a:cubicBezTo>
                  <a:pt x="4980207" y="2926679"/>
                  <a:pt x="4968884" y="2922359"/>
                  <a:pt x="4960236" y="2913719"/>
                </a:cubicBezTo>
                <a:cubicBezTo>
                  <a:pt x="4942942" y="2896439"/>
                  <a:pt x="4942942" y="2868462"/>
                  <a:pt x="4960236" y="2851182"/>
                </a:cubicBezTo>
                <a:cubicBezTo>
                  <a:pt x="4977531" y="2833902"/>
                  <a:pt x="5005531" y="2833902"/>
                  <a:pt x="5022826" y="2851182"/>
                </a:cubicBezTo>
                <a:cubicBezTo>
                  <a:pt x="5040120" y="2868462"/>
                  <a:pt x="5040120" y="2896439"/>
                  <a:pt x="5022826" y="2913719"/>
                </a:cubicBezTo>
                <a:cubicBezTo>
                  <a:pt x="5014179" y="2922359"/>
                  <a:pt x="5002855" y="2926679"/>
                  <a:pt x="4991531" y="2926679"/>
                </a:cubicBezTo>
                <a:close/>
                <a:moveTo>
                  <a:pt x="2685604" y="2941696"/>
                </a:moveTo>
                <a:cubicBezTo>
                  <a:pt x="2670369" y="2941696"/>
                  <a:pt x="2655133" y="2935936"/>
                  <a:pt x="2643603" y="2924416"/>
                </a:cubicBezTo>
                <a:cubicBezTo>
                  <a:pt x="2620544" y="2901376"/>
                  <a:pt x="2620544" y="2863525"/>
                  <a:pt x="2643603" y="2840485"/>
                </a:cubicBezTo>
                <a:cubicBezTo>
                  <a:pt x="2666663" y="2817445"/>
                  <a:pt x="2704546" y="2817445"/>
                  <a:pt x="2727605" y="2840485"/>
                </a:cubicBezTo>
                <a:cubicBezTo>
                  <a:pt x="2750664" y="2863525"/>
                  <a:pt x="2750664" y="2901376"/>
                  <a:pt x="2727605" y="2924416"/>
                </a:cubicBezTo>
                <a:cubicBezTo>
                  <a:pt x="2716075" y="2935936"/>
                  <a:pt x="2700840" y="2941696"/>
                  <a:pt x="2685604" y="2941696"/>
                </a:cubicBezTo>
                <a:close/>
                <a:moveTo>
                  <a:pt x="2894784" y="2941696"/>
                </a:moveTo>
                <a:cubicBezTo>
                  <a:pt x="2879549" y="2941696"/>
                  <a:pt x="2864313" y="2935936"/>
                  <a:pt x="2852784" y="2924416"/>
                </a:cubicBezTo>
                <a:cubicBezTo>
                  <a:pt x="2829724" y="2901376"/>
                  <a:pt x="2829724" y="2863525"/>
                  <a:pt x="2852784" y="2840485"/>
                </a:cubicBezTo>
                <a:cubicBezTo>
                  <a:pt x="2875843" y="2817445"/>
                  <a:pt x="2913726" y="2817445"/>
                  <a:pt x="2936785" y="2840485"/>
                </a:cubicBezTo>
                <a:cubicBezTo>
                  <a:pt x="2959845" y="2863525"/>
                  <a:pt x="2959845" y="2901376"/>
                  <a:pt x="2936785" y="2924416"/>
                </a:cubicBezTo>
                <a:cubicBezTo>
                  <a:pt x="2925255" y="2935936"/>
                  <a:pt x="2910020" y="2941696"/>
                  <a:pt x="2894784" y="2941696"/>
                </a:cubicBezTo>
                <a:close/>
                <a:moveTo>
                  <a:pt x="3104788" y="2941696"/>
                </a:moveTo>
                <a:cubicBezTo>
                  <a:pt x="3089553" y="2941696"/>
                  <a:pt x="3074317" y="2935936"/>
                  <a:pt x="3062788" y="2924416"/>
                </a:cubicBezTo>
                <a:cubicBezTo>
                  <a:pt x="3039729" y="2901376"/>
                  <a:pt x="3039729" y="2863525"/>
                  <a:pt x="3062788" y="2840485"/>
                </a:cubicBezTo>
                <a:cubicBezTo>
                  <a:pt x="3085847" y="2817445"/>
                  <a:pt x="3123730" y="2817445"/>
                  <a:pt x="3146789" y="2840485"/>
                </a:cubicBezTo>
                <a:cubicBezTo>
                  <a:pt x="3169849" y="2863525"/>
                  <a:pt x="3169849" y="2901376"/>
                  <a:pt x="3146789" y="2924416"/>
                </a:cubicBezTo>
                <a:cubicBezTo>
                  <a:pt x="3135259" y="2935936"/>
                  <a:pt x="3120024" y="2941696"/>
                  <a:pt x="3104788" y="2941696"/>
                </a:cubicBezTo>
                <a:close/>
                <a:moveTo>
                  <a:pt x="3314793" y="2941696"/>
                </a:moveTo>
                <a:cubicBezTo>
                  <a:pt x="3299557" y="2941696"/>
                  <a:pt x="3284322" y="2935936"/>
                  <a:pt x="3272792" y="2924416"/>
                </a:cubicBezTo>
                <a:cubicBezTo>
                  <a:pt x="3248909" y="2901376"/>
                  <a:pt x="3248909" y="2863525"/>
                  <a:pt x="3272792" y="2840485"/>
                </a:cubicBezTo>
                <a:cubicBezTo>
                  <a:pt x="3295851" y="2817445"/>
                  <a:pt x="3333734" y="2817445"/>
                  <a:pt x="3356793" y="2840485"/>
                </a:cubicBezTo>
                <a:cubicBezTo>
                  <a:pt x="3379853" y="2863525"/>
                  <a:pt x="3379853" y="2901376"/>
                  <a:pt x="3356793" y="2924416"/>
                </a:cubicBezTo>
                <a:cubicBezTo>
                  <a:pt x="3345264" y="2935936"/>
                  <a:pt x="3330028" y="2941696"/>
                  <a:pt x="3314793" y="2941696"/>
                </a:cubicBezTo>
                <a:close/>
                <a:moveTo>
                  <a:pt x="3523974" y="2941696"/>
                </a:moveTo>
                <a:cubicBezTo>
                  <a:pt x="3508738" y="2941696"/>
                  <a:pt x="3493502" y="2935936"/>
                  <a:pt x="3481972" y="2924416"/>
                </a:cubicBezTo>
                <a:cubicBezTo>
                  <a:pt x="3458913" y="2901376"/>
                  <a:pt x="3458913" y="2863525"/>
                  <a:pt x="3481972" y="2840485"/>
                </a:cubicBezTo>
                <a:cubicBezTo>
                  <a:pt x="3505032" y="2817445"/>
                  <a:pt x="3542915" y="2817445"/>
                  <a:pt x="3565974" y="2840485"/>
                </a:cubicBezTo>
                <a:cubicBezTo>
                  <a:pt x="3589033" y="2863525"/>
                  <a:pt x="3589033" y="2901376"/>
                  <a:pt x="3565974" y="2924416"/>
                </a:cubicBezTo>
                <a:cubicBezTo>
                  <a:pt x="3554445" y="2935936"/>
                  <a:pt x="3539209" y="2941696"/>
                  <a:pt x="3523974" y="2941696"/>
                </a:cubicBezTo>
                <a:close/>
                <a:moveTo>
                  <a:pt x="3733669" y="2941696"/>
                </a:moveTo>
                <a:cubicBezTo>
                  <a:pt x="3718536" y="2941696"/>
                  <a:pt x="3703506" y="2935936"/>
                  <a:pt x="3691976" y="2924416"/>
                </a:cubicBezTo>
                <a:cubicBezTo>
                  <a:pt x="3668917" y="2901376"/>
                  <a:pt x="3668917" y="2863525"/>
                  <a:pt x="3691976" y="2840485"/>
                </a:cubicBezTo>
                <a:cubicBezTo>
                  <a:pt x="3715036" y="2817445"/>
                  <a:pt x="3752919" y="2817445"/>
                  <a:pt x="3775978" y="2840485"/>
                </a:cubicBezTo>
                <a:cubicBezTo>
                  <a:pt x="3799037" y="2863525"/>
                  <a:pt x="3799037" y="2901376"/>
                  <a:pt x="3775978" y="2924416"/>
                </a:cubicBezTo>
                <a:cubicBezTo>
                  <a:pt x="3764037" y="2935936"/>
                  <a:pt x="3748801" y="2941696"/>
                  <a:pt x="3733669" y="2941696"/>
                </a:cubicBezTo>
                <a:close/>
                <a:moveTo>
                  <a:pt x="3943158" y="2941696"/>
                </a:moveTo>
                <a:cubicBezTo>
                  <a:pt x="3927922" y="2941696"/>
                  <a:pt x="3912687" y="2935936"/>
                  <a:pt x="3901157" y="2924416"/>
                </a:cubicBezTo>
                <a:cubicBezTo>
                  <a:pt x="3878098" y="2901376"/>
                  <a:pt x="3878098" y="2863525"/>
                  <a:pt x="3901157" y="2840485"/>
                </a:cubicBezTo>
                <a:cubicBezTo>
                  <a:pt x="3924216" y="2817445"/>
                  <a:pt x="3962099" y="2817445"/>
                  <a:pt x="3985159" y="2840485"/>
                </a:cubicBezTo>
                <a:cubicBezTo>
                  <a:pt x="4008218" y="2863525"/>
                  <a:pt x="4008218" y="2901376"/>
                  <a:pt x="3985159" y="2924416"/>
                </a:cubicBezTo>
                <a:cubicBezTo>
                  <a:pt x="3973629" y="2935936"/>
                  <a:pt x="3958393" y="2941696"/>
                  <a:pt x="3943158" y="2941696"/>
                </a:cubicBezTo>
                <a:close/>
                <a:moveTo>
                  <a:pt x="4153162" y="2941696"/>
                </a:moveTo>
                <a:cubicBezTo>
                  <a:pt x="4137926" y="2941696"/>
                  <a:pt x="4122691" y="2935936"/>
                  <a:pt x="4111161" y="2924416"/>
                </a:cubicBezTo>
                <a:cubicBezTo>
                  <a:pt x="4088102" y="2901376"/>
                  <a:pt x="4088102" y="2863525"/>
                  <a:pt x="4111161" y="2840485"/>
                </a:cubicBezTo>
                <a:cubicBezTo>
                  <a:pt x="4134220" y="2817445"/>
                  <a:pt x="4172103" y="2817445"/>
                  <a:pt x="4195163" y="2840485"/>
                </a:cubicBezTo>
                <a:cubicBezTo>
                  <a:pt x="4218222" y="2863525"/>
                  <a:pt x="4218222" y="2901376"/>
                  <a:pt x="4195163" y="2924416"/>
                </a:cubicBezTo>
                <a:cubicBezTo>
                  <a:pt x="4183633" y="2935936"/>
                  <a:pt x="4168397" y="2941696"/>
                  <a:pt x="4153162" y="2941696"/>
                </a:cubicBezTo>
                <a:close/>
                <a:moveTo>
                  <a:pt x="1112221" y="3001971"/>
                </a:moveTo>
                <a:cubicBezTo>
                  <a:pt x="1108515" y="3001971"/>
                  <a:pt x="1104809" y="3000531"/>
                  <a:pt x="1101927" y="2997650"/>
                </a:cubicBezTo>
                <a:cubicBezTo>
                  <a:pt x="1096162" y="2991891"/>
                  <a:pt x="1096162" y="2982839"/>
                  <a:pt x="1101927" y="2977079"/>
                </a:cubicBezTo>
                <a:cubicBezTo>
                  <a:pt x="1107691" y="2971319"/>
                  <a:pt x="1116750" y="2971319"/>
                  <a:pt x="1122515" y="2977079"/>
                </a:cubicBezTo>
                <a:cubicBezTo>
                  <a:pt x="1128280" y="2982839"/>
                  <a:pt x="1128280" y="2991891"/>
                  <a:pt x="1122515" y="2997650"/>
                </a:cubicBezTo>
                <a:cubicBezTo>
                  <a:pt x="1119632" y="3000531"/>
                  <a:pt x="1115927" y="3001971"/>
                  <a:pt x="1112221" y="3001971"/>
                </a:cubicBezTo>
                <a:close/>
                <a:moveTo>
                  <a:pt x="1322225" y="3001971"/>
                </a:moveTo>
                <a:cubicBezTo>
                  <a:pt x="1318519" y="3001971"/>
                  <a:pt x="1314813" y="3000531"/>
                  <a:pt x="1311931" y="2997650"/>
                </a:cubicBezTo>
                <a:cubicBezTo>
                  <a:pt x="1306166" y="2991891"/>
                  <a:pt x="1306166" y="2982839"/>
                  <a:pt x="1311931" y="2977079"/>
                </a:cubicBezTo>
                <a:cubicBezTo>
                  <a:pt x="1317695" y="2971319"/>
                  <a:pt x="1326754" y="2971319"/>
                  <a:pt x="1332519" y="2977079"/>
                </a:cubicBezTo>
                <a:cubicBezTo>
                  <a:pt x="1338284" y="2982839"/>
                  <a:pt x="1338284" y="2991891"/>
                  <a:pt x="1332519" y="2997650"/>
                </a:cubicBezTo>
                <a:cubicBezTo>
                  <a:pt x="1329636" y="3000531"/>
                  <a:pt x="1325930" y="3001971"/>
                  <a:pt x="1322225" y="3001971"/>
                </a:cubicBezTo>
                <a:close/>
                <a:moveTo>
                  <a:pt x="1532229" y="3001971"/>
                </a:moveTo>
                <a:cubicBezTo>
                  <a:pt x="1528523" y="3001971"/>
                  <a:pt x="1524817" y="3000531"/>
                  <a:pt x="1521935" y="2997650"/>
                </a:cubicBezTo>
                <a:cubicBezTo>
                  <a:pt x="1516170" y="2991891"/>
                  <a:pt x="1516170" y="2982839"/>
                  <a:pt x="1521935" y="2977079"/>
                </a:cubicBezTo>
                <a:cubicBezTo>
                  <a:pt x="1527699" y="2971319"/>
                  <a:pt x="1536758" y="2971319"/>
                  <a:pt x="1542523" y="2977079"/>
                </a:cubicBezTo>
                <a:cubicBezTo>
                  <a:pt x="1548288" y="2982839"/>
                  <a:pt x="1548288" y="2991891"/>
                  <a:pt x="1542523" y="2997650"/>
                </a:cubicBezTo>
                <a:cubicBezTo>
                  <a:pt x="1539641" y="3000531"/>
                  <a:pt x="1535935" y="3001971"/>
                  <a:pt x="1532229" y="3001971"/>
                </a:cubicBezTo>
                <a:close/>
                <a:moveTo>
                  <a:pt x="1951413" y="3016988"/>
                </a:moveTo>
                <a:cubicBezTo>
                  <a:pt x="1943796" y="3016988"/>
                  <a:pt x="1936178" y="3014108"/>
                  <a:pt x="1930413" y="3008348"/>
                </a:cubicBezTo>
                <a:cubicBezTo>
                  <a:pt x="1918884" y="2996828"/>
                  <a:pt x="1918884" y="2977902"/>
                  <a:pt x="1930413" y="2966382"/>
                </a:cubicBezTo>
                <a:cubicBezTo>
                  <a:pt x="1941943" y="2954862"/>
                  <a:pt x="1960884" y="2954862"/>
                  <a:pt x="1972414" y="2966382"/>
                </a:cubicBezTo>
                <a:cubicBezTo>
                  <a:pt x="1983944" y="2977902"/>
                  <a:pt x="1983944" y="2996828"/>
                  <a:pt x="1972414" y="3008348"/>
                </a:cubicBezTo>
                <a:cubicBezTo>
                  <a:pt x="1966649" y="3014108"/>
                  <a:pt x="1959031" y="3016988"/>
                  <a:pt x="1951413" y="3016988"/>
                </a:cubicBezTo>
                <a:close/>
                <a:moveTo>
                  <a:pt x="2161417" y="3016988"/>
                </a:moveTo>
                <a:cubicBezTo>
                  <a:pt x="2153800" y="3016988"/>
                  <a:pt x="2146182" y="3014108"/>
                  <a:pt x="2140417" y="3008348"/>
                </a:cubicBezTo>
                <a:cubicBezTo>
                  <a:pt x="2128887" y="2996828"/>
                  <a:pt x="2128887" y="2977902"/>
                  <a:pt x="2140417" y="2966382"/>
                </a:cubicBezTo>
                <a:cubicBezTo>
                  <a:pt x="2151947" y="2954862"/>
                  <a:pt x="2170888" y="2954862"/>
                  <a:pt x="2182418" y="2966382"/>
                </a:cubicBezTo>
                <a:cubicBezTo>
                  <a:pt x="2193948" y="2977902"/>
                  <a:pt x="2193948" y="2996828"/>
                  <a:pt x="2182418" y="3008348"/>
                </a:cubicBezTo>
                <a:cubicBezTo>
                  <a:pt x="2176653" y="3014108"/>
                  <a:pt x="2169035" y="3016988"/>
                  <a:pt x="2161417" y="3016988"/>
                </a:cubicBezTo>
                <a:close/>
                <a:moveTo>
                  <a:pt x="2370598" y="3016988"/>
                </a:moveTo>
                <a:cubicBezTo>
                  <a:pt x="2362980" y="3016988"/>
                  <a:pt x="2355362" y="3014108"/>
                  <a:pt x="2349598" y="3008348"/>
                </a:cubicBezTo>
                <a:cubicBezTo>
                  <a:pt x="2338068" y="2996828"/>
                  <a:pt x="2338068" y="2977902"/>
                  <a:pt x="2349598" y="2966382"/>
                </a:cubicBezTo>
                <a:cubicBezTo>
                  <a:pt x="2361127" y="2954862"/>
                  <a:pt x="2380069" y="2954862"/>
                  <a:pt x="2391599" y="2966382"/>
                </a:cubicBezTo>
                <a:cubicBezTo>
                  <a:pt x="2403128" y="2977902"/>
                  <a:pt x="2403128" y="2996828"/>
                  <a:pt x="2391599" y="3008348"/>
                </a:cubicBezTo>
                <a:cubicBezTo>
                  <a:pt x="2385834" y="3014108"/>
                  <a:pt x="2378216" y="3016988"/>
                  <a:pt x="2370598" y="3016988"/>
                </a:cubicBezTo>
                <a:close/>
                <a:moveTo>
                  <a:pt x="274263" y="3031182"/>
                </a:moveTo>
                <a:cubicBezTo>
                  <a:pt x="262940" y="3031182"/>
                  <a:pt x="251616" y="3026862"/>
                  <a:pt x="242969" y="3018222"/>
                </a:cubicBezTo>
                <a:cubicBezTo>
                  <a:pt x="225674" y="3000942"/>
                  <a:pt x="225674" y="2972965"/>
                  <a:pt x="242969" y="2955685"/>
                </a:cubicBezTo>
                <a:cubicBezTo>
                  <a:pt x="260263" y="2938405"/>
                  <a:pt x="288264" y="2938405"/>
                  <a:pt x="305558" y="2955685"/>
                </a:cubicBezTo>
                <a:cubicBezTo>
                  <a:pt x="322853" y="2972965"/>
                  <a:pt x="322853" y="3000942"/>
                  <a:pt x="305558" y="3018222"/>
                </a:cubicBezTo>
                <a:cubicBezTo>
                  <a:pt x="296911" y="3026862"/>
                  <a:pt x="285587" y="3031182"/>
                  <a:pt x="274263" y="3031182"/>
                </a:cubicBezTo>
                <a:close/>
                <a:moveTo>
                  <a:pt x="484267" y="3031182"/>
                </a:moveTo>
                <a:cubicBezTo>
                  <a:pt x="472944" y="3031182"/>
                  <a:pt x="461620" y="3026862"/>
                  <a:pt x="452973" y="3018222"/>
                </a:cubicBezTo>
                <a:cubicBezTo>
                  <a:pt x="435678" y="3000942"/>
                  <a:pt x="435678" y="2972965"/>
                  <a:pt x="452973" y="2955685"/>
                </a:cubicBezTo>
                <a:cubicBezTo>
                  <a:pt x="470267" y="2938405"/>
                  <a:pt x="498268" y="2938405"/>
                  <a:pt x="515562" y="2955685"/>
                </a:cubicBezTo>
                <a:cubicBezTo>
                  <a:pt x="532857" y="2972965"/>
                  <a:pt x="532857" y="3000942"/>
                  <a:pt x="515562" y="3018222"/>
                </a:cubicBezTo>
                <a:cubicBezTo>
                  <a:pt x="506915" y="3026862"/>
                  <a:pt x="495591" y="3031182"/>
                  <a:pt x="484267" y="3031182"/>
                </a:cubicBezTo>
                <a:close/>
                <a:moveTo>
                  <a:pt x="693448" y="3031182"/>
                </a:moveTo>
                <a:cubicBezTo>
                  <a:pt x="682124" y="3031182"/>
                  <a:pt x="670801" y="3026862"/>
                  <a:pt x="662153" y="3018222"/>
                </a:cubicBezTo>
                <a:cubicBezTo>
                  <a:pt x="644859" y="3000942"/>
                  <a:pt x="644859" y="2972965"/>
                  <a:pt x="662153" y="2955685"/>
                </a:cubicBezTo>
                <a:cubicBezTo>
                  <a:pt x="679448" y="2938405"/>
                  <a:pt x="707448" y="2938405"/>
                  <a:pt x="724743" y="2955685"/>
                </a:cubicBezTo>
                <a:cubicBezTo>
                  <a:pt x="742037" y="2972965"/>
                  <a:pt x="742037" y="3000942"/>
                  <a:pt x="724743" y="3018222"/>
                </a:cubicBezTo>
                <a:cubicBezTo>
                  <a:pt x="716095" y="3026862"/>
                  <a:pt x="704772" y="3031182"/>
                  <a:pt x="693448" y="3031182"/>
                </a:cubicBezTo>
                <a:close/>
                <a:moveTo>
                  <a:pt x="1741821" y="3031182"/>
                </a:moveTo>
                <a:cubicBezTo>
                  <a:pt x="1730498" y="3031182"/>
                  <a:pt x="1719173" y="3026862"/>
                  <a:pt x="1710526" y="3018222"/>
                </a:cubicBezTo>
                <a:cubicBezTo>
                  <a:pt x="1693232" y="3000942"/>
                  <a:pt x="1693232" y="2972965"/>
                  <a:pt x="1710526" y="2955685"/>
                </a:cubicBezTo>
                <a:cubicBezTo>
                  <a:pt x="1727821" y="2938405"/>
                  <a:pt x="1755822" y="2938405"/>
                  <a:pt x="1773116" y="2955685"/>
                </a:cubicBezTo>
                <a:cubicBezTo>
                  <a:pt x="1790410" y="2972965"/>
                  <a:pt x="1790410" y="3000942"/>
                  <a:pt x="1773116" y="3018222"/>
                </a:cubicBezTo>
                <a:cubicBezTo>
                  <a:pt x="1764469" y="3026862"/>
                  <a:pt x="1753145" y="3031182"/>
                  <a:pt x="1741821" y="3031182"/>
                </a:cubicBezTo>
                <a:close/>
                <a:moveTo>
                  <a:pt x="2580190" y="3031182"/>
                </a:moveTo>
                <a:cubicBezTo>
                  <a:pt x="2568866" y="3031182"/>
                  <a:pt x="2557543" y="3026862"/>
                  <a:pt x="2548895" y="3018222"/>
                </a:cubicBezTo>
                <a:cubicBezTo>
                  <a:pt x="2531601" y="3000942"/>
                  <a:pt x="2531601" y="2972965"/>
                  <a:pt x="2548895" y="2955685"/>
                </a:cubicBezTo>
                <a:cubicBezTo>
                  <a:pt x="2566190" y="2938405"/>
                  <a:pt x="2594190" y="2938405"/>
                  <a:pt x="2611485" y="2955685"/>
                </a:cubicBezTo>
                <a:cubicBezTo>
                  <a:pt x="2628779" y="2972965"/>
                  <a:pt x="2628779" y="3000942"/>
                  <a:pt x="2611485" y="3018222"/>
                </a:cubicBezTo>
                <a:cubicBezTo>
                  <a:pt x="2602837" y="3026862"/>
                  <a:pt x="2591514" y="3031182"/>
                  <a:pt x="2580190" y="3031182"/>
                </a:cubicBezTo>
                <a:close/>
                <a:moveTo>
                  <a:pt x="3419383" y="3031182"/>
                </a:moveTo>
                <a:cubicBezTo>
                  <a:pt x="3408059" y="3031182"/>
                  <a:pt x="3396736" y="3026862"/>
                  <a:pt x="3388088" y="3018222"/>
                </a:cubicBezTo>
                <a:cubicBezTo>
                  <a:pt x="3369970" y="3000942"/>
                  <a:pt x="3370794" y="2972965"/>
                  <a:pt x="3388088" y="2955685"/>
                </a:cubicBezTo>
                <a:cubicBezTo>
                  <a:pt x="3405383" y="2938405"/>
                  <a:pt x="3433383" y="2938405"/>
                  <a:pt x="3450678" y="2955685"/>
                </a:cubicBezTo>
                <a:cubicBezTo>
                  <a:pt x="3467972" y="2972965"/>
                  <a:pt x="3467972" y="3000942"/>
                  <a:pt x="3450678" y="3018222"/>
                </a:cubicBezTo>
                <a:cubicBezTo>
                  <a:pt x="3442031" y="3026862"/>
                  <a:pt x="3430707" y="3031182"/>
                  <a:pt x="3419383" y="3031182"/>
                </a:cubicBezTo>
                <a:close/>
                <a:moveTo>
                  <a:pt x="4467756" y="3031182"/>
                </a:moveTo>
                <a:cubicBezTo>
                  <a:pt x="4456432" y="3031182"/>
                  <a:pt x="4445109" y="3026862"/>
                  <a:pt x="4436461" y="3018222"/>
                </a:cubicBezTo>
                <a:cubicBezTo>
                  <a:pt x="4419167" y="3000942"/>
                  <a:pt x="4419167" y="2972965"/>
                  <a:pt x="4436461" y="2955685"/>
                </a:cubicBezTo>
                <a:cubicBezTo>
                  <a:pt x="4453756" y="2938405"/>
                  <a:pt x="4481756" y="2938405"/>
                  <a:pt x="4499051" y="2955685"/>
                </a:cubicBezTo>
                <a:cubicBezTo>
                  <a:pt x="4516345" y="2972965"/>
                  <a:pt x="4516345" y="3000942"/>
                  <a:pt x="4499051" y="3018222"/>
                </a:cubicBezTo>
                <a:cubicBezTo>
                  <a:pt x="4490404" y="3026862"/>
                  <a:pt x="4479080" y="3031182"/>
                  <a:pt x="4467756" y="3031182"/>
                </a:cubicBezTo>
                <a:close/>
                <a:moveTo>
                  <a:pt x="4676937" y="3031182"/>
                </a:moveTo>
                <a:cubicBezTo>
                  <a:pt x="4665613" y="3031182"/>
                  <a:pt x="4654289" y="3026862"/>
                  <a:pt x="4645642" y="3018222"/>
                </a:cubicBezTo>
                <a:cubicBezTo>
                  <a:pt x="4628347" y="3000942"/>
                  <a:pt x="4628347" y="2972965"/>
                  <a:pt x="4645642" y="2955685"/>
                </a:cubicBezTo>
                <a:cubicBezTo>
                  <a:pt x="4662936" y="2938405"/>
                  <a:pt x="4690937" y="2938405"/>
                  <a:pt x="4708231" y="2955685"/>
                </a:cubicBezTo>
                <a:cubicBezTo>
                  <a:pt x="4726349" y="2972965"/>
                  <a:pt x="4726349" y="3000942"/>
                  <a:pt x="4708231" y="3018222"/>
                </a:cubicBezTo>
                <a:cubicBezTo>
                  <a:pt x="4699584" y="3026862"/>
                  <a:pt x="4688260" y="3031182"/>
                  <a:pt x="4676937" y="3031182"/>
                </a:cubicBezTo>
                <a:close/>
                <a:moveTo>
                  <a:pt x="4886941" y="3031182"/>
                </a:moveTo>
                <a:cubicBezTo>
                  <a:pt x="4875617" y="3031182"/>
                  <a:pt x="4864293" y="3026862"/>
                  <a:pt x="4855646" y="3018222"/>
                </a:cubicBezTo>
                <a:cubicBezTo>
                  <a:pt x="4838351" y="3000942"/>
                  <a:pt x="4838351" y="2972965"/>
                  <a:pt x="4855646" y="2955685"/>
                </a:cubicBezTo>
                <a:cubicBezTo>
                  <a:pt x="4872940" y="2938405"/>
                  <a:pt x="4900941" y="2938405"/>
                  <a:pt x="4918235" y="2955685"/>
                </a:cubicBezTo>
                <a:cubicBezTo>
                  <a:pt x="4935530" y="2972965"/>
                  <a:pt x="4935530" y="3000942"/>
                  <a:pt x="4918235" y="3018222"/>
                </a:cubicBezTo>
                <a:cubicBezTo>
                  <a:pt x="4909588" y="3026862"/>
                  <a:pt x="4898264" y="3031182"/>
                  <a:pt x="4886941" y="3031182"/>
                </a:cubicBezTo>
                <a:close/>
                <a:moveTo>
                  <a:pt x="2790194" y="3046199"/>
                </a:moveTo>
                <a:cubicBezTo>
                  <a:pt x="2774959" y="3046199"/>
                  <a:pt x="2759723" y="3040439"/>
                  <a:pt x="2748194" y="3028919"/>
                </a:cubicBezTo>
                <a:cubicBezTo>
                  <a:pt x="2725134" y="3005879"/>
                  <a:pt x="2725134" y="2968028"/>
                  <a:pt x="2748194" y="2944988"/>
                </a:cubicBezTo>
                <a:cubicBezTo>
                  <a:pt x="2771253" y="2921948"/>
                  <a:pt x="2809136" y="2921948"/>
                  <a:pt x="2832195" y="2944988"/>
                </a:cubicBezTo>
                <a:cubicBezTo>
                  <a:pt x="2855254" y="2968028"/>
                  <a:pt x="2855254" y="3005879"/>
                  <a:pt x="2832195" y="3028919"/>
                </a:cubicBezTo>
                <a:cubicBezTo>
                  <a:pt x="2820665" y="3040439"/>
                  <a:pt x="2805430" y="3046199"/>
                  <a:pt x="2790194" y="3046199"/>
                </a:cubicBezTo>
                <a:close/>
                <a:moveTo>
                  <a:pt x="2999684" y="3046199"/>
                </a:moveTo>
                <a:cubicBezTo>
                  <a:pt x="2984551" y="3046199"/>
                  <a:pt x="2969315" y="3040439"/>
                  <a:pt x="2957374" y="3028919"/>
                </a:cubicBezTo>
                <a:cubicBezTo>
                  <a:pt x="2934315" y="3005879"/>
                  <a:pt x="2934315" y="2968028"/>
                  <a:pt x="2957374" y="2944988"/>
                </a:cubicBezTo>
                <a:cubicBezTo>
                  <a:pt x="2980433" y="2921948"/>
                  <a:pt x="3018316" y="2921948"/>
                  <a:pt x="3041376" y="2944988"/>
                </a:cubicBezTo>
                <a:cubicBezTo>
                  <a:pt x="3064435" y="2968028"/>
                  <a:pt x="3064435" y="3005879"/>
                  <a:pt x="3041376" y="3028919"/>
                </a:cubicBezTo>
                <a:cubicBezTo>
                  <a:pt x="3029846" y="3040439"/>
                  <a:pt x="3014816" y="3046199"/>
                  <a:pt x="2999684" y="3046199"/>
                </a:cubicBezTo>
                <a:close/>
                <a:moveTo>
                  <a:pt x="3209378" y="3046199"/>
                </a:moveTo>
                <a:cubicBezTo>
                  <a:pt x="3194143" y="3046199"/>
                  <a:pt x="3178907" y="3040439"/>
                  <a:pt x="3167378" y="3028919"/>
                </a:cubicBezTo>
                <a:cubicBezTo>
                  <a:pt x="3144319" y="3005879"/>
                  <a:pt x="3144319" y="2968028"/>
                  <a:pt x="3167378" y="2944988"/>
                </a:cubicBezTo>
                <a:cubicBezTo>
                  <a:pt x="3190437" y="2921948"/>
                  <a:pt x="3228320" y="2921948"/>
                  <a:pt x="3251380" y="2944988"/>
                </a:cubicBezTo>
                <a:cubicBezTo>
                  <a:pt x="3274439" y="2968028"/>
                  <a:pt x="3274439" y="3005879"/>
                  <a:pt x="3251380" y="3028919"/>
                </a:cubicBezTo>
                <a:cubicBezTo>
                  <a:pt x="3239850" y="3040439"/>
                  <a:pt x="3224614" y="3046199"/>
                  <a:pt x="3209378" y="3046199"/>
                </a:cubicBezTo>
                <a:close/>
                <a:moveTo>
                  <a:pt x="3628564" y="3046199"/>
                </a:moveTo>
                <a:cubicBezTo>
                  <a:pt x="3613328" y="3046199"/>
                  <a:pt x="3598093" y="3040439"/>
                  <a:pt x="3586563" y="3028919"/>
                </a:cubicBezTo>
                <a:cubicBezTo>
                  <a:pt x="3563503" y="3005879"/>
                  <a:pt x="3563503" y="2968028"/>
                  <a:pt x="3586563" y="2944988"/>
                </a:cubicBezTo>
                <a:cubicBezTo>
                  <a:pt x="3609622" y="2921948"/>
                  <a:pt x="3647505" y="2921948"/>
                  <a:pt x="3670564" y="2944988"/>
                </a:cubicBezTo>
                <a:cubicBezTo>
                  <a:pt x="3693623" y="2968028"/>
                  <a:pt x="3693623" y="3005879"/>
                  <a:pt x="3670564" y="3028919"/>
                </a:cubicBezTo>
                <a:cubicBezTo>
                  <a:pt x="3659035" y="3040439"/>
                  <a:pt x="3643799" y="3046199"/>
                  <a:pt x="3628564" y="3046199"/>
                </a:cubicBezTo>
                <a:close/>
                <a:moveTo>
                  <a:pt x="3838568" y="3046199"/>
                </a:moveTo>
                <a:cubicBezTo>
                  <a:pt x="3823332" y="3046199"/>
                  <a:pt x="3808097" y="3040439"/>
                  <a:pt x="3796567" y="3028919"/>
                </a:cubicBezTo>
                <a:cubicBezTo>
                  <a:pt x="3773507" y="3005879"/>
                  <a:pt x="3773507" y="2968028"/>
                  <a:pt x="3796567" y="2944988"/>
                </a:cubicBezTo>
                <a:cubicBezTo>
                  <a:pt x="3819626" y="2921948"/>
                  <a:pt x="3857509" y="2921948"/>
                  <a:pt x="3880568" y="2944988"/>
                </a:cubicBezTo>
                <a:cubicBezTo>
                  <a:pt x="3903628" y="2968028"/>
                  <a:pt x="3903628" y="3005879"/>
                  <a:pt x="3880568" y="3028919"/>
                </a:cubicBezTo>
                <a:cubicBezTo>
                  <a:pt x="3869039" y="3040439"/>
                  <a:pt x="3853803" y="3046199"/>
                  <a:pt x="3838568" y="3046199"/>
                </a:cubicBezTo>
                <a:close/>
                <a:moveTo>
                  <a:pt x="4048057" y="3046199"/>
                </a:moveTo>
                <a:cubicBezTo>
                  <a:pt x="4032924" y="3046199"/>
                  <a:pt x="4017689" y="3040439"/>
                  <a:pt x="4005747" y="3028919"/>
                </a:cubicBezTo>
                <a:cubicBezTo>
                  <a:pt x="3982688" y="3005879"/>
                  <a:pt x="3982688" y="2968028"/>
                  <a:pt x="4005747" y="2944988"/>
                </a:cubicBezTo>
                <a:cubicBezTo>
                  <a:pt x="4028807" y="2921948"/>
                  <a:pt x="4066690" y="2921948"/>
                  <a:pt x="4089749" y="2944988"/>
                </a:cubicBezTo>
                <a:cubicBezTo>
                  <a:pt x="4112808" y="2968028"/>
                  <a:pt x="4112808" y="3005879"/>
                  <a:pt x="4089749" y="3028919"/>
                </a:cubicBezTo>
                <a:cubicBezTo>
                  <a:pt x="4078220" y="3040439"/>
                  <a:pt x="4063190" y="3046199"/>
                  <a:pt x="4048057" y="3046199"/>
                </a:cubicBezTo>
                <a:close/>
                <a:moveTo>
                  <a:pt x="64671" y="3061216"/>
                </a:moveTo>
                <a:cubicBezTo>
                  <a:pt x="55200" y="3061216"/>
                  <a:pt x="45730" y="3059416"/>
                  <a:pt x="36825" y="3055816"/>
                </a:cubicBezTo>
                <a:lnTo>
                  <a:pt x="29959" y="3051266"/>
                </a:lnTo>
                <a:lnTo>
                  <a:pt x="8407" y="2944707"/>
                </a:lnTo>
                <a:lnTo>
                  <a:pt x="12376" y="2935114"/>
                </a:lnTo>
                <a:cubicBezTo>
                  <a:pt x="41200" y="2906314"/>
                  <a:pt x="88142" y="2906314"/>
                  <a:pt x="116966" y="2935114"/>
                </a:cubicBezTo>
                <a:cubicBezTo>
                  <a:pt x="145790" y="2963914"/>
                  <a:pt x="145790" y="3010816"/>
                  <a:pt x="116966" y="3039616"/>
                </a:cubicBezTo>
                <a:cubicBezTo>
                  <a:pt x="102554" y="3054016"/>
                  <a:pt x="83613" y="3061216"/>
                  <a:pt x="64671" y="3061216"/>
                </a:cubicBezTo>
                <a:close/>
                <a:moveTo>
                  <a:pt x="903040" y="3061216"/>
                </a:moveTo>
                <a:cubicBezTo>
                  <a:pt x="884099" y="3061216"/>
                  <a:pt x="865157" y="3054016"/>
                  <a:pt x="850745" y="3039616"/>
                </a:cubicBezTo>
                <a:cubicBezTo>
                  <a:pt x="821921" y="3010816"/>
                  <a:pt x="821921" y="2963914"/>
                  <a:pt x="850745" y="2935114"/>
                </a:cubicBezTo>
                <a:cubicBezTo>
                  <a:pt x="879569" y="2906314"/>
                  <a:pt x="926511" y="2906314"/>
                  <a:pt x="955335" y="2935114"/>
                </a:cubicBezTo>
                <a:cubicBezTo>
                  <a:pt x="984160" y="2963914"/>
                  <a:pt x="984160" y="3010816"/>
                  <a:pt x="955335" y="3039616"/>
                </a:cubicBezTo>
                <a:cubicBezTo>
                  <a:pt x="940923" y="3054016"/>
                  <a:pt x="921982" y="3061216"/>
                  <a:pt x="903040" y="3061216"/>
                </a:cubicBezTo>
                <a:close/>
                <a:moveTo>
                  <a:pt x="4258164" y="3061216"/>
                </a:moveTo>
                <a:cubicBezTo>
                  <a:pt x="4239223" y="3061216"/>
                  <a:pt x="4220281" y="3054016"/>
                  <a:pt x="4205869" y="3039616"/>
                </a:cubicBezTo>
                <a:cubicBezTo>
                  <a:pt x="4177045" y="3010816"/>
                  <a:pt x="4177045" y="2963914"/>
                  <a:pt x="4205869" y="2935114"/>
                </a:cubicBezTo>
                <a:cubicBezTo>
                  <a:pt x="4234693" y="2906314"/>
                  <a:pt x="4281635" y="2906314"/>
                  <a:pt x="4310459" y="2935114"/>
                </a:cubicBezTo>
                <a:cubicBezTo>
                  <a:pt x="4339283" y="2963914"/>
                  <a:pt x="4339283" y="3010816"/>
                  <a:pt x="4310459" y="3039616"/>
                </a:cubicBezTo>
                <a:cubicBezTo>
                  <a:pt x="4296047" y="3054016"/>
                  <a:pt x="4277106" y="3061216"/>
                  <a:pt x="4258164" y="3061216"/>
                </a:cubicBezTo>
                <a:close/>
                <a:moveTo>
                  <a:pt x="5096533" y="3061216"/>
                </a:moveTo>
                <a:cubicBezTo>
                  <a:pt x="5077592" y="3061216"/>
                  <a:pt x="5058650" y="3054016"/>
                  <a:pt x="5044238" y="3039616"/>
                </a:cubicBezTo>
                <a:cubicBezTo>
                  <a:pt x="5015414" y="3010816"/>
                  <a:pt x="5015414" y="2963914"/>
                  <a:pt x="5044238" y="2935114"/>
                </a:cubicBezTo>
                <a:cubicBezTo>
                  <a:pt x="5073062" y="2906314"/>
                  <a:pt x="5120004" y="2906314"/>
                  <a:pt x="5148828" y="2935114"/>
                </a:cubicBezTo>
                <a:lnTo>
                  <a:pt x="5151271" y="2941017"/>
                </a:lnTo>
                <a:lnTo>
                  <a:pt x="5128597" y="3053022"/>
                </a:lnTo>
                <a:lnTo>
                  <a:pt x="5124379" y="3055816"/>
                </a:lnTo>
                <a:cubicBezTo>
                  <a:pt x="5115475" y="3059416"/>
                  <a:pt x="5106004" y="3061216"/>
                  <a:pt x="5096533" y="3061216"/>
                </a:cubicBezTo>
                <a:close/>
                <a:moveTo>
                  <a:pt x="1217634" y="3106474"/>
                </a:moveTo>
                <a:cubicBezTo>
                  <a:pt x="1213928" y="3106474"/>
                  <a:pt x="1210222" y="3105034"/>
                  <a:pt x="1207340" y="3102153"/>
                </a:cubicBezTo>
                <a:cubicBezTo>
                  <a:pt x="1201575" y="3096393"/>
                  <a:pt x="1201575" y="3087342"/>
                  <a:pt x="1207340" y="3081582"/>
                </a:cubicBezTo>
                <a:cubicBezTo>
                  <a:pt x="1213105" y="3075822"/>
                  <a:pt x="1222164" y="3075822"/>
                  <a:pt x="1227929" y="3081582"/>
                </a:cubicBezTo>
                <a:cubicBezTo>
                  <a:pt x="1233694" y="3087342"/>
                  <a:pt x="1233694" y="3096393"/>
                  <a:pt x="1227929" y="3102153"/>
                </a:cubicBezTo>
                <a:cubicBezTo>
                  <a:pt x="1225047" y="3105034"/>
                  <a:pt x="1221341" y="3106474"/>
                  <a:pt x="1217634" y="3106474"/>
                </a:cubicBezTo>
                <a:close/>
                <a:moveTo>
                  <a:pt x="1426815" y="3106474"/>
                </a:moveTo>
                <a:cubicBezTo>
                  <a:pt x="1423109" y="3106474"/>
                  <a:pt x="1419403" y="3105034"/>
                  <a:pt x="1416521" y="3102153"/>
                </a:cubicBezTo>
                <a:cubicBezTo>
                  <a:pt x="1410756" y="3096393"/>
                  <a:pt x="1410756" y="3087342"/>
                  <a:pt x="1416521" y="3081582"/>
                </a:cubicBezTo>
                <a:cubicBezTo>
                  <a:pt x="1422286" y="3075822"/>
                  <a:pt x="1431345" y="3075822"/>
                  <a:pt x="1437109" y="3081582"/>
                </a:cubicBezTo>
                <a:cubicBezTo>
                  <a:pt x="1442874" y="3087342"/>
                  <a:pt x="1442874" y="3096393"/>
                  <a:pt x="1437109" y="3102153"/>
                </a:cubicBezTo>
                <a:cubicBezTo>
                  <a:pt x="1434227" y="3105034"/>
                  <a:pt x="1430521" y="3106474"/>
                  <a:pt x="1426815" y="3106474"/>
                </a:cubicBezTo>
                <a:close/>
                <a:moveTo>
                  <a:pt x="2056004" y="3121491"/>
                </a:moveTo>
                <a:cubicBezTo>
                  <a:pt x="2048386" y="3121491"/>
                  <a:pt x="2040768" y="3118611"/>
                  <a:pt x="2035003" y="3112850"/>
                </a:cubicBezTo>
                <a:cubicBezTo>
                  <a:pt x="2023474" y="3101331"/>
                  <a:pt x="2023474" y="3082405"/>
                  <a:pt x="2035003" y="3070885"/>
                </a:cubicBezTo>
                <a:cubicBezTo>
                  <a:pt x="2046533" y="3059365"/>
                  <a:pt x="2065475" y="3059365"/>
                  <a:pt x="2077004" y="3070885"/>
                </a:cubicBezTo>
                <a:cubicBezTo>
                  <a:pt x="2088534" y="3082405"/>
                  <a:pt x="2088534" y="3101331"/>
                  <a:pt x="2077004" y="3112850"/>
                </a:cubicBezTo>
                <a:cubicBezTo>
                  <a:pt x="2071240" y="3118611"/>
                  <a:pt x="2063622" y="3121491"/>
                  <a:pt x="2056004" y="3121491"/>
                </a:cubicBezTo>
                <a:close/>
                <a:moveTo>
                  <a:pt x="2266008" y="3121491"/>
                </a:moveTo>
                <a:cubicBezTo>
                  <a:pt x="2258390" y="3121491"/>
                  <a:pt x="2250772" y="3118611"/>
                  <a:pt x="2245007" y="3112850"/>
                </a:cubicBezTo>
                <a:cubicBezTo>
                  <a:pt x="2233478" y="3101331"/>
                  <a:pt x="2233478" y="3082405"/>
                  <a:pt x="2245007" y="3070885"/>
                </a:cubicBezTo>
                <a:cubicBezTo>
                  <a:pt x="2256537" y="3059365"/>
                  <a:pt x="2275479" y="3059365"/>
                  <a:pt x="2287008" y="3070885"/>
                </a:cubicBezTo>
                <a:cubicBezTo>
                  <a:pt x="2298538" y="3082405"/>
                  <a:pt x="2298538" y="3101331"/>
                  <a:pt x="2287008" y="3112850"/>
                </a:cubicBezTo>
                <a:cubicBezTo>
                  <a:pt x="2281244" y="3118611"/>
                  <a:pt x="2273626" y="3121491"/>
                  <a:pt x="2266008" y="3121491"/>
                </a:cubicBezTo>
                <a:close/>
                <a:moveTo>
                  <a:pt x="378853" y="3135685"/>
                </a:moveTo>
                <a:cubicBezTo>
                  <a:pt x="367530" y="3135685"/>
                  <a:pt x="356206" y="3131365"/>
                  <a:pt x="347559" y="3122725"/>
                </a:cubicBezTo>
                <a:cubicBezTo>
                  <a:pt x="330265" y="3105445"/>
                  <a:pt x="330265" y="3077468"/>
                  <a:pt x="347559" y="3060188"/>
                </a:cubicBezTo>
                <a:cubicBezTo>
                  <a:pt x="364853" y="3042908"/>
                  <a:pt x="392854" y="3042908"/>
                  <a:pt x="410148" y="3060188"/>
                </a:cubicBezTo>
                <a:cubicBezTo>
                  <a:pt x="427443" y="3077468"/>
                  <a:pt x="427443" y="3105445"/>
                  <a:pt x="410148" y="3122725"/>
                </a:cubicBezTo>
                <a:cubicBezTo>
                  <a:pt x="401501" y="3131365"/>
                  <a:pt x="390177" y="3135685"/>
                  <a:pt x="378853" y="3135685"/>
                </a:cubicBezTo>
                <a:close/>
                <a:moveTo>
                  <a:pt x="588034" y="3135685"/>
                </a:moveTo>
                <a:cubicBezTo>
                  <a:pt x="576711" y="3135685"/>
                  <a:pt x="565387" y="3131365"/>
                  <a:pt x="556740" y="3122725"/>
                </a:cubicBezTo>
                <a:cubicBezTo>
                  <a:pt x="539445" y="3105445"/>
                  <a:pt x="539445" y="3077468"/>
                  <a:pt x="556740" y="3060188"/>
                </a:cubicBezTo>
                <a:cubicBezTo>
                  <a:pt x="574858" y="3042908"/>
                  <a:pt x="602858" y="3042908"/>
                  <a:pt x="619329" y="3060188"/>
                </a:cubicBezTo>
                <a:cubicBezTo>
                  <a:pt x="636623" y="3077468"/>
                  <a:pt x="636623" y="3105445"/>
                  <a:pt x="619329" y="3122725"/>
                </a:cubicBezTo>
                <a:cubicBezTo>
                  <a:pt x="610682" y="3131365"/>
                  <a:pt x="599358" y="3135685"/>
                  <a:pt x="588034" y="3135685"/>
                </a:cubicBezTo>
                <a:close/>
                <a:moveTo>
                  <a:pt x="3313969" y="3135685"/>
                </a:moveTo>
                <a:cubicBezTo>
                  <a:pt x="3302645" y="3135685"/>
                  <a:pt x="3291322" y="3131365"/>
                  <a:pt x="3282674" y="3122725"/>
                </a:cubicBezTo>
                <a:cubicBezTo>
                  <a:pt x="3265380" y="3105445"/>
                  <a:pt x="3265380" y="3077468"/>
                  <a:pt x="3282674" y="3060188"/>
                </a:cubicBezTo>
                <a:cubicBezTo>
                  <a:pt x="3299969" y="3042908"/>
                  <a:pt x="3327969" y="3042908"/>
                  <a:pt x="3345264" y="3060188"/>
                </a:cubicBezTo>
                <a:cubicBezTo>
                  <a:pt x="3362558" y="3077468"/>
                  <a:pt x="3362558" y="3105445"/>
                  <a:pt x="3345264" y="3122725"/>
                </a:cubicBezTo>
                <a:cubicBezTo>
                  <a:pt x="3336617" y="3131365"/>
                  <a:pt x="3325293" y="3135685"/>
                  <a:pt x="3313969" y="3135685"/>
                </a:cubicBezTo>
                <a:close/>
                <a:moveTo>
                  <a:pt x="3523973" y="3135685"/>
                </a:moveTo>
                <a:cubicBezTo>
                  <a:pt x="3512649" y="3135685"/>
                  <a:pt x="3501326" y="3131365"/>
                  <a:pt x="3492678" y="3122725"/>
                </a:cubicBezTo>
                <a:cubicBezTo>
                  <a:pt x="3475384" y="3105445"/>
                  <a:pt x="3475384" y="3077468"/>
                  <a:pt x="3492678" y="3060188"/>
                </a:cubicBezTo>
                <a:cubicBezTo>
                  <a:pt x="3509973" y="3042908"/>
                  <a:pt x="3537973" y="3042908"/>
                  <a:pt x="3555268" y="3060188"/>
                </a:cubicBezTo>
                <a:cubicBezTo>
                  <a:pt x="3572562" y="3077468"/>
                  <a:pt x="3572562" y="3105445"/>
                  <a:pt x="3555268" y="3122725"/>
                </a:cubicBezTo>
                <a:cubicBezTo>
                  <a:pt x="3546621" y="3131365"/>
                  <a:pt x="3535297" y="3135685"/>
                  <a:pt x="3523973" y="3135685"/>
                </a:cubicBezTo>
                <a:close/>
                <a:moveTo>
                  <a:pt x="4572347" y="3135685"/>
                </a:moveTo>
                <a:cubicBezTo>
                  <a:pt x="4561023" y="3135685"/>
                  <a:pt x="4549699" y="3131365"/>
                  <a:pt x="4541052" y="3122725"/>
                </a:cubicBezTo>
                <a:cubicBezTo>
                  <a:pt x="4523757" y="3105445"/>
                  <a:pt x="4523757" y="3077468"/>
                  <a:pt x="4541052" y="3060188"/>
                </a:cubicBezTo>
                <a:cubicBezTo>
                  <a:pt x="4558346" y="3042908"/>
                  <a:pt x="4586347" y="3042908"/>
                  <a:pt x="4603641" y="3060188"/>
                </a:cubicBezTo>
                <a:cubicBezTo>
                  <a:pt x="4620936" y="3077468"/>
                  <a:pt x="4620936" y="3105445"/>
                  <a:pt x="4603641" y="3122725"/>
                </a:cubicBezTo>
                <a:cubicBezTo>
                  <a:pt x="4594994" y="3131365"/>
                  <a:pt x="4583670" y="3135685"/>
                  <a:pt x="4572347" y="3135685"/>
                </a:cubicBezTo>
                <a:close/>
                <a:moveTo>
                  <a:pt x="4781527" y="3135685"/>
                </a:moveTo>
                <a:cubicBezTo>
                  <a:pt x="4770203" y="3135685"/>
                  <a:pt x="4758880" y="3131365"/>
                  <a:pt x="4750232" y="3122725"/>
                </a:cubicBezTo>
                <a:cubicBezTo>
                  <a:pt x="4732938" y="3105445"/>
                  <a:pt x="4732938" y="3077468"/>
                  <a:pt x="4750232" y="3060188"/>
                </a:cubicBezTo>
                <a:cubicBezTo>
                  <a:pt x="4768350" y="3042908"/>
                  <a:pt x="4796351" y="3042908"/>
                  <a:pt x="4812822" y="3060188"/>
                </a:cubicBezTo>
                <a:cubicBezTo>
                  <a:pt x="4830116" y="3077468"/>
                  <a:pt x="4830116" y="3105445"/>
                  <a:pt x="4812822" y="3122725"/>
                </a:cubicBezTo>
                <a:cubicBezTo>
                  <a:pt x="4804175" y="3131365"/>
                  <a:pt x="4792851" y="3135685"/>
                  <a:pt x="4781527" y="3135685"/>
                </a:cubicBezTo>
                <a:close/>
                <a:moveTo>
                  <a:pt x="1636407" y="3136508"/>
                </a:moveTo>
                <a:cubicBezTo>
                  <a:pt x="1625084" y="3136508"/>
                  <a:pt x="1613760" y="3132188"/>
                  <a:pt x="1605113" y="3123548"/>
                </a:cubicBezTo>
                <a:cubicBezTo>
                  <a:pt x="1587818" y="3106268"/>
                  <a:pt x="1587818" y="3078291"/>
                  <a:pt x="1605113" y="3061011"/>
                </a:cubicBezTo>
                <a:cubicBezTo>
                  <a:pt x="1622407" y="3043731"/>
                  <a:pt x="1650408" y="3043731"/>
                  <a:pt x="1667702" y="3061011"/>
                </a:cubicBezTo>
                <a:cubicBezTo>
                  <a:pt x="1684997" y="3078291"/>
                  <a:pt x="1684997" y="3106268"/>
                  <a:pt x="1667702" y="3123548"/>
                </a:cubicBezTo>
                <a:cubicBezTo>
                  <a:pt x="1659055" y="3132188"/>
                  <a:pt x="1647731" y="3136508"/>
                  <a:pt x="1636407" y="3136508"/>
                </a:cubicBezTo>
                <a:close/>
                <a:moveTo>
                  <a:pt x="1846411" y="3136508"/>
                </a:moveTo>
                <a:cubicBezTo>
                  <a:pt x="1835088" y="3136508"/>
                  <a:pt x="1823764" y="3132188"/>
                  <a:pt x="1815117" y="3123548"/>
                </a:cubicBezTo>
                <a:cubicBezTo>
                  <a:pt x="1797822" y="3106268"/>
                  <a:pt x="1797822" y="3078291"/>
                  <a:pt x="1815117" y="3061011"/>
                </a:cubicBezTo>
                <a:cubicBezTo>
                  <a:pt x="1832411" y="3043731"/>
                  <a:pt x="1860412" y="3043731"/>
                  <a:pt x="1877706" y="3061011"/>
                </a:cubicBezTo>
                <a:cubicBezTo>
                  <a:pt x="1895001" y="3078291"/>
                  <a:pt x="1895001" y="3106268"/>
                  <a:pt x="1877706" y="3123548"/>
                </a:cubicBezTo>
                <a:cubicBezTo>
                  <a:pt x="1869059" y="3132188"/>
                  <a:pt x="1857735" y="3136508"/>
                  <a:pt x="1846411" y="3136508"/>
                </a:cubicBezTo>
                <a:close/>
                <a:moveTo>
                  <a:pt x="2475600" y="3136508"/>
                </a:moveTo>
                <a:cubicBezTo>
                  <a:pt x="2464276" y="3136508"/>
                  <a:pt x="2452952" y="3132188"/>
                  <a:pt x="2444305" y="3123548"/>
                </a:cubicBezTo>
                <a:cubicBezTo>
                  <a:pt x="2427011" y="3106268"/>
                  <a:pt x="2427011" y="3078291"/>
                  <a:pt x="2444305" y="3061011"/>
                </a:cubicBezTo>
                <a:cubicBezTo>
                  <a:pt x="2461600" y="3043731"/>
                  <a:pt x="2489600" y="3043731"/>
                  <a:pt x="2506895" y="3061011"/>
                </a:cubicBezTo>
                <a:cubicBezTo>
                  <a:pt x="2524189" y="3078291"/>
                  <a:pt x="2524189" y="3106268"/>
                  <a:pt x="2506895" y="3123548"/>
                </a:cubicBezTo>
                <a:cubicBezTo>
                  <a:pt x="2498248" y="3132188"/>
                  <a:pt x="2486924" y="3136508"/>
                  <a:pt x="2475600" y="3136508"/>
                </a:cubicBezTo>
                <a:close/>
                <a:moveTo>
                  <a:pt x="2685604" y="3136508"/>
                </a:moveTo>
                <a:cubicBezTo>
                  <a:pt x="2674280" y="3136508"/>
                  <a:pt x="2662956" y="3132188"/>
                  <a:pt x="2654309" y="3123548"/>
                </a:cubicBezTo>
                <a:cubicBezTo>
                  <a:pt x="2637015" y="3106268"/>
                  <a:pt x="2637015" y="3078291"/>
                  <a:pt x="2654309" y="3061011"/>
                </a:cubicBezTo>
                <a:cubicBezTo>
                  <a:pt x="2671604" y="3043731"/>
                  <a:pt x="2699604" y="3043731"/>
                  <a:pt x="2716899" y="3061011"/>
                </a:cubicBezTo>
                <a:cubicBezTo>
                  <a:pt x="2734193" y="3078291"/>
                  <a:pt x="2734193" y="3106268"/>
                  <a:pt x="2716899" y="3123548"/>
                </a:cubicBezTo>
                <a:cubicBezTo>
                  <a:pt x="2708251" y="3132188"/>
                  <a:pt x="2696928" y="3136508"/>
                  <a:pt x="2685604" y="3136508"/>
                </a:cubicBezTo>
                <a:close/>
                <a:moveTo>
                  <a:pt x="3733669" y="3151319"/>
                </a:moveTo>
                <a:cubicBezTo>
                  <a:pt x="3718536" y="3151319"/>
                  <a:pt x="3703506" y="3145354"/>
                  <a:pt x="3691976" y="3133422"/>
                </a:cubicBezTo>
                <a:cubicBezTo>
                  <a:pt x="3668917" y="3110382"/>
                  <a:pt x="3668917" y="3072531"/>
                  <a:pt x="3691976" y="3049491"/>
                </a:cubicBezTo>
                <a:cubicBezTo>
                  <a:pt x="3715036" y="3026450"/>
                  <a:pt x="3752919" y="3026450"/>
                  <a:pt x="3775978" y="3049491"/>
                </a:cubicBezTo>
                <a:cubicBezTo>
                  <a:pt x="3799037" y="3072531"/>
                  <a:pt x="3799037" y="3110382"/>
                  <a:pt x="3775978" y="3133422"/>
                </a:cubicBezTo>
                <a:cubicBezTo>
                  <a:pt x="3764037" y="3145354"/>
                  <a:pt x="3748801" y="3151319"/>
                  <a:pt x="3733669" y="3151319"/>
                </a:cubicBezTo>
                <a:close/>
                <a:moveTo>
                  <a:pt x="3943158" y="3151319"/>
                </a:moveTo>
                <a:cubicBezTo>
                  <a:pt x="3927922" y="3151319"/>
                  <a:pt x="3912687" y="3145354"/>
                  <a:pt x="3901157" y="3133422"/>
                </a:cubicBezTo>
                <a:cubicBezTo>
                  <a:pt x="3878098" y="3110382"/>
                  <a:pt x="3878098" y="3072531"/>
                  <a:pt x="3901157" y="3049491"/>
                </a:cubicBezTo>
                <a:cubicBezTo>
                  <a:pt x="3924216" y="3026450"/>
                  <a:pt x="3962099" y="3026450"/>
                  <a:pt x="3985159" y="3049491"/>
                </a:cubicBezTo>
                <a:cubicBezTo>
                  <a:pt x="4008218" y="3072531"/>
                  <a:pt x="4008218" y="3110382"/>
                  <a:pt x="3985159" y="3133422"/>
                </a:cubicBezTo>
                <a:cubicBezTo>
                  <a:pt x="3973629" y="3145354"/>
                  <a:pt x="3958393" y="3151319"/>
                  <a:pt x="3943158" y="3151319"/>
                </a:cubicBezTo>
                <a:close/>
                <a:moveTo>
                  <a:pt x="2894784" y="3151525"/>
                </a:moveTo>
                <a:cubicBezTo>
                  <a:pt x="2879549" y="3151525"/>
                  <a:pt x="2864313" y="3145765"/>
                  <a:pt x="2852784" y="3134245"/>
                </a:cubicBezTo>
                <a:cubicBezTo>
                  <a:pt x="2829724" y="3111205"/>
                  <a:pt x="2829724" y="3073353"/>
                  <a:pt x="2852784" y="3050314"/>
                </a:cubicBezTo>
                <a:cubicBezTo>
                  <a:pt x="2875843" y="3027273"/>
                  <a:pt x="2913726" y="3027273"/>
                  <a:pt x="2936785" y="3050314"/>
                </a:cubicBezTo>
                <a:cubicBezTo>
                  <a:pt x="2959845" y="3073353"/>
                  <a:pt x="2959845" y="3111205"/>
                  <a:pt x="2936785" y="3134245"/>
                </a:cubicBezTo>
                <a:cubicBezTo>
                  <a:pt x="2925255" y="3145765"/>
                  <a:pt x="2910020" y="3151525"/>
                  <a:pt x="2894784" y="3151525"/>
                </a:cubicBezTo>
                <a:close/>
                <a:moveTo>
                  <a:pt x="3104788" y="3151525"/>
                </a:moveTo>
                <a:cubicBezTo>
                  <a:pt x="3089553" y="3151525"/>
                  <a:pt x="3074317" y="3145765"/>
                  <a:pt x="3062788" y="3134245"/>
                </a:cubicBezTo>
                <a:cubicBezTo>
                  <a:pt x="3039729" y="3111205"/>
                  <a:pt x="3039729" y="3073353"/>
                  <a:pt x="3062788" y="3050314"/>
                </a:cubicBezTo>
                <a:cubicBezTo>
                  <a:pt x="3085847" y="3027273"/>
                  <a:pt x="3123730" y="3027273"/>
                  <a:pt x="3146789" y="3050314"/>
                </a:cubicBezTo>
                <a:cubicBezTo>
                  <a:pt x="3169849" y="3073353"/>
                  <a:pt x="3169849" y="3111205"/>
                  <a:pt x="3146789" y="3134245"/>
                </a:cubicBezTo>
                <a:cubicBezTo>
                  <a:pt x="3135259" y="3145765"/>
                  <a:pt x="3120024" y="3151525"/>
                  <a:pt x="3104788" y="3151525"/>
                </a:cubicBezTo>
                <a:close/>
                <a:moveTo>
                  <a:pt x="169261" y="3165719"/>
                </a:moveTo>
                <a:cubicBezTo>
                  <a:pt x="150320" y="3165719"/>
                  <a:pt x="131378" y="3158519"/>
                  <a:pt x="116966" y="3144119"/>
                </a:cubicBezTo>
                <a:cubicBezTo>
                  <a:pt x="88142" y="3115319"/>
                  <a:pt x="88142" y="3068416"/>
                  <a:pt x="116966" y="3039616"/>
                </a:cubicBezTo>
                <a:cubicBezTo>
                  <a:pt x="145790" y="3010816"/>
                  <a:pt x="192733" y="3010816"/>
                  <a:pt x="221557" y="3039616"/>
                </a:cubicBezTo>
                <a:cubicBezTo>
                  <a:pt x="250381" y="3068416"/>
                  <a:pt x="250381" y="3115319"/>
                  <a:pt x="221557" y="3144119"/>
                </a:cubicBezTo>
                <a:cubicBezTo>
                  <a:pt x="207145" y="3158519"/>
                  <a:pt x="188203" y="3165719"/>
                  <a:pt x="169261" y="3165719"/>
                </a:cubicBezTo>
                <a:close/>
                <a:moveTo>
                  <a:pt x="798450" y="3165719"/>
                </a:moveTo>
                <a:cubicBezTo>
                  <a:pt x="779508" y="3165719"/>
                  <a:pt x="760567" y="3158519"/>
                  <a:pt x="746155" y="3144119"/>
                </a:cubicBezTo>
                <a:cubicBezTo>
                  <a:pt x="717331" y="3115319"/>
                  <a:pt x="717331" y="3068416"/>
                  <a:pt x="746155" y="3039616"/>
                </a:cubicBezTo>
                <a:cubicBezTo>
                  <a:pt x="774979" y="3010816"/>
                  <a:pt x="821921" y="3010816"/>
                  <a:pt x="850745" y="3039616"/>
                </a:cubicBezTo>
                <a:cubicBezTo>
                  <a:pt x="879569" y="3068416"/>
                  <a:pt x="879569" y="3115319"/>
                  <a:pt x="850745" y="3144119"/>
                </a:cubicBezTo>
                <a:cubicBezTo>
                  <a:pt x="836333" y="3158519"/>
                  <a:pt x="817391" y="3165719"/>
                  <a:pt x="798450" y="3165719"/>
                </a:cubicBezTo>
                <a:close/>
                <a:moveTo>
                  <a:pt x="1007631" y="3165719"/>
                </a:moveTo>
                <a:cubicBezTo>
                  <a:pt x="988689" y="3165719"/>
                  <a:pt x="969748" y="3158519"/>
                  <a:pt x="955335" y="3144119"/>
                </a:cubicBezTo>
                <a:cubicBezTo>
                  <a:pt x="926511" y="3115319"/>
                  <a:pt x="926511" y="3068416"/>
                  <a:pt x="955335" y="3039616"/>
                </a:cubicBezTo>
                <a:cubicBezTo>
                  <a:pt x="984160" y="3010816"/>
                  <a:pt x="1031102" y="3010816"/>
                  <a:pt x="1059926" y="3039616"/>
                </a:cubicBezTo>
                <a:cubicBezTo>
                  <a:pt x="1088750" y="3068416"/>
                  <a:pt x="1088750" y="3115319"/>
                  <a:pt x="1059926" y="3144119"/>
                </a:cubicBezTo>
                <a:cubicBezTo>
                  <a:pt x="1045514" y="3158519"/>
                  <a:pt x="1026573" y="3165719"/>
                  <a:pt x="1007631" y="3165719"/>
                </a:cubicBezTo>
                <a:close/>
                <a:moveTo>
                  <a:pt x="4152750" y="3165719"/>
                </a:moveTo>
                <a:cubicBezTo>
                  <a:pt x="4133809" y="3165719"/>
                  <a:pt x="4114867" y="3158519"/>
                  <a:pt x="4100455" y="3144119"/>
                </a:cubicBezTo>
                <a:cubicBezTo>
                  <a:pt x="4071631" y="3115319"/>
                  <a:pt x="4071631" y="3068416"/>
                  <a:pt x="4100455" y="3039616"/>
                </a:cubicBezTo>
                <a:cubicBezTo>
                  <a:pt x="4129279" y="3010816"/>
                  <a:pt x="4176221" y="3010816"/>
                  <a:pt x="4205045" y="3039616"/>
                </a:cubicBezTo>
                <a:cubicBezTo>
                  <a:pt x="4233870" y="3068416"/>
                  <a:pt x="4233870" y="3115319"/>
                  <a:pt x="4205045" y="3144119"/>
                </a:cubicBezTo>
                <a:cubicBezTo>
                  <a:pt x="4190633" y="3158519"/>
                  <a:pt x="4171692" y="3165719"/>
                  <a:pt x="4152750" y="3165719"/>
                </a:cubicBezTo>
                <a:close/>
                <a:moveTo>
                  <a:pt x="4362754" y="3165719"/>
                </a:moveTo>
                <a:cubicBezTo>
                  <a:pt x="4343813" y="3165719"/>
                  <a:pt x="4324871" y="3158519"/>
                  <a:pt x="4310459" y="3144119"/>
                </a:cubicBezTo>
                <a:cubicBezTo>
                  <a:pt x="4281635" y="3115319"/>
                  <a:pt x="4281635" y="3068416"/>
                  <a:pt x="4310459" y="3039616"/>
                </a:cubicBezTo>
                <a:cubicBezTo>
                  <a:pt x="4339283" y="3010816"/>
                  <a:pt x="4386225" y="3010816"/>
                  <a:pt x="4415049" y="3039616"/>
                </a:cubicBezTo>
                <a:cubicBezTo>
                  <a:pt x="4443874" y="3068416"/>
                  <a:pt x="4443874" y="3115319"/>
                  <a:pt x="4415049" y="3144119"/>
                </a:cubicBezTo>
                <a:cubicBezTo>
                  <a:pt x="4400637" y="3158519"/>
                  <a:pt x="4381696" y="3165719"/>
                  <a:pt x="4362754" y="3165719"/>
                </a:cubicBezTo>
                <a:close/>
                <a:moveTo>
                  <a:pt x="4991943" y="3165719"/>
                </a:moveTo>
                <a:cubicBezTo>
                  <a:pt x="4973001" y="3165719"/>
                  <a:pt x="4954059" y="3158519"/>
                  <a:pt x="4939647" y="3144119"/>
                </a:cubicBezTo>
                <a:cubicBezTo>
                  <a:pt x="4910823" y="3115319"/>
                  <a:pt x="4910823" y="3068416"/>
                  <a:pt x="4939647" y="3039616"/>
                </a:cubicBezTo>
                <a:cubicBezTo>
                  <a:pt x="4968471" y="3010816"/>
                  <a:pt x="5015414" y="3010816"/>
                  <a:pt x="5044238" y="3039616"/>
                </a:cubicBezTo>
                <a:cubicBezTo>
                  <a:pt x="5073062" y="3068416"/>
                  <a:pt x="5073062" y="3115319"/>
                  <a:pt x="5044238" y="3144119"/>
                </a:cubicBezTo>
                <a:cubicBezTo>
                  <a:pt x="5029826" y="3158519"/>
                  <a:pt x="5010884" y="3165719"/>
                  <a:pt x="4991943" y="3165719"/>
                </a:cubicBezTo>
                <a:close/>
                <a:moveTo>
                  <a:pt x="1322225" y="3211799"/>
                </a:moveTo>
                <a:cubicBezTo>
                  <a:pt x="1318519" y="3211799"/>
                  <a:pt x="1314813" y="3210359"/>
                  <a:pt x="1311931" y="3207479"/>
                </a:cubicBezTo>
                <a:cubicBezTo>
                  <a:pt x="1306166" y="3201719"/>
                  <a:pt x="1306166" y="3191845"/>
                  <a:pt x="1311931" y="3186908"/>
                </a:cubicBezTo>
                <a:cubicBezTo>
                  <a:pt x="1317695" y="3181148"/>
                  <a:pt x="1326754" y="3181148"/>
                  <a:pt x="1332519" y="3186908"/>
                </a:cubicBezTo>
                <a:cubicBezTo>
                  <a:pt x="1338284" y="3192668"/>
                  <a:pt x="1338284" y="3201719"/>
                  <a:pt x="1332519" y="3207479"/>
                </a:cubicBezTo>
                <a:cubicBezTo>
                  <a:pt x="1329636" y="3210359"/>
                  <a:pt x="1325930" y="3211799"/>
                  <a:pt x="1322225" y="3211799"/>
                </a:cubicBezTo>
                <a:close/>
                <a:moveTo>
                  <a:pt x="2161417" y="3225993"/>
                </a:moveTo>
                <a:cubicBezTo>
                  <a:pt x="2153800" y="3225993"/>
                  <a:pt x="2146182" y="3223113"/>
                  <a:pt x="2140417" y="3217353"/>
                </a:cubicBezTo>
                <a:cubicBezTo>
                  <a:pt x="2128887" y="3205833"/>
                  <a:pt x="2128887" y="3186908"/>
                  <a:pt x="2140417" y="3175388"/>
                </a:cubicBezTo>
                <a:cubicBezTo>
                  <a:pt x="2151947" y="3163868"/>
                  <a:pt x="2170888" y="3163868"/>
                  <a:pt x="2182418" y="3175388"/>
                </a:cubicBezTo>
                <a:cubicBezTo>
                  <a:pt x="2193948" y="3186908"/>
                  <a:pt x="2193948" y="3205833"/>
                  <a:pt x="2182418" y="3217353"/>
                </a:cubicBezTo>
                <a:cubicBezTo>
                  <a:pt x="2176653" y="3223113"/>
                  <a:pt x="2169035" y="3225993"/>
                  <a:pt x="2161417" y="3225993"/>
                </a:cubicBezTo>
                <a:close/>
                <a:moveTo>
                  <a:pt x="483444" y="3241011"/>
                </a:moveTo>
                <a:cubicBezTo>
                  <a:pt x="472120" y="3241011"/>
                  <a:pt x="460797" y="3236691"/>
                  <a:pt x="452149" y="3228050"/>
                </a:cubicBezTo>
                <a:cubicBezTo>
                  <a:pt x="434855" y="3210771"/>
                  <a:pt x="434855" y="3182793"/>
                  <a:pt x="452149" y="3165514"/>
                </a:cubicBezTo>
                <a:cubicBezTo>
                  <a:pt x="469444" y="3148233"/>
                  <a:pt x="497444" y="3148233"/>
                  <a:pt x="514739" y="3165514"/>
                </a:cubicBezTo>
                <a:cubicBezTo>
                  <a:pt x="532033" y="3182793"/>
                  <a:pt x="532033" y="3210771"/>
                  <a:pt x="514739" y="3228050"/>
                </a:cubicBezTo>
                <a:cubicBezTo>
                  <a:pt x="506091" y="3236691"/>
                  <a:pt x="494768" y="3241011"/>
                  <a:pt x="483444" y="3241011"/>
                </a:cubicBezTo>
                <a:close/>
                <a:moveTo>
                  <a:pt x="1531817" y="3241011"/>
                </a:moveTo>
                <a:cubicBezTo>
                  <a:pt x="1520493" y="3241011"/>
                  <a:pt x="1509170" y="3236691"/>
                  <a:pt x="1500522" y="3228050"/>
                </a:cubicBezTo>
                <a:cubicBezTo>
                  <a:pt x="1483228" y="3210771"/>
                  <a:pt x="1483228" y="3182793"/>
                  <a:pt x="1500522" y="3165514"/>
                </a:cubicBezTo>
                <a:cubicBezTo>
                  <a:pt x="1517817" y="3148233"/>
                  <a:pt x="1545817" y="3148233"/>
                  <a:pt x="1563112" y="3165514"/>
                </a:cubicBezTo>
                <a:cubicBezTo>
                  <a:pt x="1580406" y="3182793"/>
                  <a:pt x="1580406" y="3210771"/>
                  <a:pt x="1563112" y="3228050"/>
                </a:cubicBezTo>
                <a:cubicBezTo>
                  <a:pt x="1554464" y="3236691"/>
                  <a:pt x="1543141" y="3241011"/>
                  <a:pt x="1531817" y="3241011"/>
                </a:cubicBezTo>
                <a:close/>
                <a:moveTo>
                  <a:pt x="1741821" y="3241011"/>
                </a:moveTo>
                <a:cubicBezTo>
                  <a:pt x="1730498" y="3241011"/>
                  <a:pt x="1719173" y="3236691"/>
                  <a:pt x="1710526" y="3228050"/>
                </a:cubicBezTo>
                <a:cubicBezTo>
                  <a:pt x="1693232" y="3210771"/>
                  <a:pt x="1693232" y="3182793"/>
                  <a:pt x="1710526" y="3165514"/>
                </a:cubicBezTo>
                <a:cubicBezTo>
                  <a:pt x="1727821" y="3148233"/>
                  <a:pt x="1755822" y="3148233"/>
                  <a:pt x="1773116" y="3165514"/>
                </a:cubicBezTo>
                <a:cubicBezTo>
                  <a:pt x="1790410" y="3182793"/>
                  <a:pt x="1790410" y="3210771"/>
                  <a:pt x="1773116" y="3228050"/>
                </a:cubicBezTo>
                <a:cubicBezTo>
                  <a:pt x="1764469" y="3236691"/>
                  <a:pt x="1753145" y="3241011"/>
                  <a:pt x="1741821" y="3241011"/>
                </a:cubicBezTo>
                <a:close/>
                <a:moveTo>
                  <a:pt x="1951002" y="3241011"/>
                </a:moveTo>
                <a:cubicBezTo>
                  <a:pt x="1939678" y="3241011"/>
                  <a:pt x="1928354" y="3236691"/>
                  <a:pt x="1919707" y="3228050"/>
                </a:cubicBezTo>
                <a:cubicBezTo>
                  <a:pt x="1902413" y="3210771"/>
                  <a:pt x="1902413" y="3182793"/>
                  <a:pt x="1919707" y="3165514"/>
                </a:cubicBezTo>
                <a:cubicBezTo>
                  <a:pt x="1937001" y="3148233"/>
                  <a:pt x="1965002" y="3148233"/>
                  <a:pt x="1982296" y="3165514"/>
                </a:cubicBezTo>
                <a:cubicBezTo>
                  <a:pt x="1999591" y="3182793"/>
                  <a:pt x="1999591" y="3210771"/>
                  <a:pt x="1982296" y="3228050"/>
                </a:cubicBezTo>
                <a:cubicBezTo>
                  <a:pt x="1973649" y="3236691"/>
                  <a:pt x="1962325" y="3241011"/>
                  <a:pt x="1951002" y="3241011"/>
                </a:cubicBezTo>
                <a:close/>
                <a:moveTo>
                  <a:pt x="2371010" y="3241011"/>
                </a:moveTo>
                <a:cubicBezTo>
                  <a:pt x="2359686" y="3241011"/>
                  <a:pt x="2348363" y="3236691"/>
                  <a:pt x="2339715" y="3228050"/>
                </a:cubicBezTo>
                <a:cubicBezTo>
                  <a:pt x="2321597" y="3210771"/>
                  <a:pt x="2321597" y="3182793"/>
                  <a:pt x="2339715" y="3165514"/>
                </a:cubicBezTo>
                <a:cubicBezTo>
                  <a:pt x="2357010" y="3148233"/>
                  <a:pt x="2385010" y="3148233"/>
                  <a:pt x="2402305" y="3165514"/>
                </a:cubicBezTo>
                <a:cubicBezTo>
                  <a:pt x="2419599" y="3182793"/>
                  <a:pt x="2419599" y="3210771"/>
                  <a:pt x="2402305" y="3228050"/>
                </a:cubicBezTo>
                <a:cubicBezTo>
                  <a:pt x="2393657" y="3236691"/>
                  <a:pt x="2382334" y="3241011"/>
                  <a:pt x="2371010" y="3241011"/>
                </a:cubicBezTo>
                <a:close/>
                <a:moveTo>
                  <a:pt x="2580190" y="3241011"/>
                </a:moveTo>
                <a:cubicBezTo>
                  <a:pt x="2568866" y="3241011"/>
                  <a:pt x="2557543" y="3236691"/>
                  <a:pt x="2548895" y="3228050"/>
                </a:cubicBezTo>
                <a:cubicBezTo>
                  <a:pt x="2531601" y="3210771"/>
                  <a:pt x="2531601" y="3182793"/>
                  <a:pt x="2548895" y="3165514"/>
                </a:cubicBezTo>
                <a:cubicBezTo>
                  <a:pt x="2566190" y="3148233"/>
                  <a:pt x="2594190" y="3148233"/>
                  <a:pt x="2611485" y="3165514"/>
                </a:cubicBezTo>
                <a:cubicBezTo>
                  <a:pt x="2628779" y="3182793"/>
                  <a:pt x="2628779" y="3210771"/>
                  <a:pt x="2611485" y="3228050"/>
                </a:cubicBezTo>
                <a:cubicBezTo>
                  <a:pt x="2602837" y="3236691"/>
                  <a:pt x="2591514" y="3241011"/>
                  <a:pt x="2580190" y="3241011"/>
                </a:cubicBezTo>
                <a:close/>
                <a:moveTo>
                  <a:pt x="2790194" y="3241011"/>
                </a:moveTo>
                <a:cubicBezTo>
                  <a:pt x="2778871" y="3241011"/>
                  <a:pt x="2767547" y="3236691"/>
                  <a:pt x="2758900" y="3228050"/>
                </a:cubicBezTo>
                <a:cubicBezTo>
                  <a:pt x="2741605" y="3210771"/>
                  <a:pt x="2741605" y="3182793"/>
                  <a:pt x="2758900" y="3165514"/>
                </a:cubicBezTo>
                <a:cubicBezTo>
                  <a:pt x="2776194" y="3148233"/>
                  <a:pt x="2804195" y="3148233"/>
                  <a:pt x="2821489" y="3165514"/>
                </a:cubicBezTo>
                <a:cubicBezTo>
                  <a:pt x="2838784" y="3182793"/>
                  <a:pt x="2838784" y="3210771"/>
                  <a:pt x="2821489" y="3228050"/>
                </a:cubicBezTo>
                <a:cubicBezTo>
                  <a:pt x="2812842" y="3236691"/>
                  <a:pt x="2801518" y="3241011"/>
                  <a:pt x="2790194" y="3241011"/>
                </a:cubicBezTo>
                <a:close/>
                <a:moveTo>
                  <a:pt x="3209379" y="3241011"/>
                </a:moveTo>
                <a:cubicBezTo>
                  <a:pt x="3198055" y="3241011"/>
                  <a:pt x="3186731" y="3236691"/>
                  <a:pt x="3178084" y="3228050"/>
                </a:cubicBezTo>
                <a:cubicBezTo>
                  <a:pt x="3160790" y="3210771"/>
                  <a:pt x="3160790" y="3182793"/>
                  <a:pt x="3178084" y="3165514"/>
                </a:cubicBezTo>
                <a:cubicBezTo>
                  <a:pt x="3195379" y="3148233"/>
                  <a:pt x="3223379" y="3148233"/>
                  <a:pt x="3240674" y="3165514"/>
                </a:cubicBezTo>
                <a:cubicBezTo>
                  <a:pt x="3257968" y="3182793"/>
                  <a:pt x="3257968" y="3210771"/>
                  <a:pt x="3240674" y="3228050"/>
                </a:cubicBezTo>
                <a:cubicBezTo>
                  <a:pt x="3232027" y="3236691"/>
                  <a:pt x="3220703" y="3241011"/>
                  <a:pt x="3209379" y="3241011"/>
                </a:cubicBezTo>
                <a:close/>
                <a:moveTo>
                  <a:pt x="3419383" y="3241011"/>
                </a:moveTo>
                <a:cubicBezTo>
                  <a:pt x="3408059" y="3241011"/>
                  <a:pt x="3396736" y="3236691"/>
                  <a:pt x="3388088" y="3228050"/>
                </a:cubicBezTo>
                <a:cubicBezTo>
                  <a:pt x="3369970" y="3210771"/>
                  <a:pt x="3369970" y="3182793"/>
                  <a:pt x="3388088" y="3165514"/>
                </a:cubicBezTo>
                <a:cubicBezTo>
                  <a:pt x="3405383" y="3148233"/>
                  <a:pt x="3433383" y="3148233"/>
                  <a:pt x="3450678" y="3165514"/>
                </a:cubicBezTo>
                <a:cubicBezTo>
                  <a:pt x="3467972" y="3182793"/>
                  <a:pt x="3467972" y="3210771"/>
                  <a:pt x="3450678" y="3228050"/>
                </a:cubicBezTo>
                <a:cubicBezTo>
                  <a:pt x="3442031" y="3236691"/>
                  <a:pt x="3430707" y="3241011"/>
                  <a:pt x="3419383" y="3241011"/>
                </a:cubicBezTo>
                <a:close/>
                <a:moveTo>
                  <a:pt x="3628564" y="3241011"/>
                </a:moveTo>
                <a:cubicBezTo>
                  <a:pt x="3617240" y="3241011"/>
                  <a:pt x="3605916" y="3236691"/>
                  <a:pt x="3597269" y="3228050"/>
                </a:cubicBezTo>
                <a:cubicBezTo>
                  <a:pt x="3579974" y="3210771"/>
                  <a:pt x="3579974" y="3182793"/>
                  <a:pt x="3597269" y="3165514"/>
                </a:cubicBezTo>
                <a:cubicBezTo>
                  <a:pt x="3614563" y="3148233"/>
                  <a:pt x="3642564" y="3148233"/>
                  <a:pt x="3659858" y="3165514"/>
                </a:cubicBezTo>
                <a:cubicBezTo>
                  <a:pt x="3677152" y="3182793"/>
                  <a:pt x="3677152" y="3210771"/>
                  <a:pt x="3659858" y="3228050"/>
                </a:cubicBezTo>
                <a:cubicBezTo>
                  <a:pt x="3651211" y="3236691"/>
                  <a:pt x="3639887" y="3241011"/>
                  <a:pt x="3628564" y="3241011"/>
                </a:cubicBezTo>
                <a:close/>
                <a:moveTo>
                  <a:pt x="4676937" y="3241011"/>
                </a:moveTo>
                <a:cubicBezTo>
                  <a:pt x="4665613" y="3241011"/>
                  <a:pt x="4654289" y="3236691"/>
                  <a:pt x="4645642" y="3228050"/>
                </a:cubicBezTo>
                <a:cubicBezTo>
                  <a:pt x="4628347" y="3210771"/>
                  <a:pt x="4628347" y="3182793"/>
                  <a:pt x="4645642" y="3165514"/>
                </a:cubicBezTo>
                <a:cubicBezTo>
                  <a:pt x="4662936" y="3148233"/>
                  <a:pt x="4690937" y="3148233"/>
                  <a:pt x="4708231" y="3165514"/>
                </a:cubicBezTo>
                <a:cubicBezTo>
                  <a:pt x="4725526" y="3182793"/>
                  <a:pt x="4725526" y="3210771"/>
                  <a:pt x="4708231" y="3228050"/>
                </a:cubicBezTo>
                <a:cubicBezTo>
                  <a:pt x="4699584" y="3236691"/>
                  <a:pt x="4688260" y="3241011"/>
                  <a:pt x="4676937" y="3241011"/>
                </a:cubicBezTo>
                <a:close/>
                <a:moveTo>
                  <a:pt x="108999" y="3253901"/>
                </a:moveTo>
                <a:lnTo>
                  <a:pt x="70942" y="3253901"/>
                </a:lnTo>
                <a:lnTo>
                  <a:pt x="45136" y="3126307"/>
                </a:lnTo>
                <a:lnTo>
                  <a:pt x="64671" y="3122519"/>
                </a:lnTo>
                <a:cubicBezTo>
                  <a:pt x="83613" y="3122519"/>
                  <a:pt x="102554" y="3129719"/>
                  <a:pt x="116966" y="3144119"/>
                </a:cubicBezTo>
                <a:cubicBezTo>
                  <a:pt x="145790" y="3172919"/>
                  <a:pt x="145790" y="3219822"/>
                  <a:pt x="116966" y="3248622"/>
                </a:cubicBezTo>
                <a:close/>
                <a:moveTo>
                  <a:pt x="224583" y="3253901"/>
                </a:moveTo>
                <a:lnTo>
                  <a:pt x="113940" y="3253901"/>
                </a:lnTo>
                <a:lnTo>
                  <a:pt x="116966" y="3249445"/>
                </a:lnTo>
                <a:cubicBezTo>
                  <a:pt x="145790" y="3219822"/>
                  <a:pt x="192733" y="3219822"/>
                  <a:pt x="221557" y="3249445"/>
                </a:cubicBezTo>
                <a:close/>
                <a:moveTo>
                  <a:pt x="318180" y="3253901"/>
                </a:moveTo>
                <a:lnTo>
                  <a:pt x="229524" y="3253901"/>
                </a:lnTo>
                <a:lnTo>
                  <a:pt x="221557" y="3248622"/>
                </a:lnTo>
                <a:cubicBezTo>
                  <a:pt x="192733" y="3219822"/>
                  <a:pt x="192733" y="3172919"/>
                  <a:pt x="221557" y="3144119"/>
                </a:cubicBezTo>
                <a:cubicBezTo>
                  <a:pt x="250381" y="3115319"/>
                  <a:pt x="297323" y="3115319"/>
                  <a:pt x="326147" y="3144119"/>
                </a:cubicBezTo>
                <a:cubicBezTo>
                  <a:pt x="355794" y="3172919"/>
                  <a:pt x="355794" y="3219822"/>
                  <a:pt x="326147" y="3248622"/>
                </a:cubicBezTo>
                <a:close/>
                <a:moveTo>
                  <a:pt x="434587" y="3253901"/>
                </a:moveTo>
                <a:lnTo>
                  <a:pt x="323944" y="3253901"/>
                </a:lnTo>
                <a:lnTo>
                  <a:pt x="326970" y="3249445"/>
                </a:lnTo>
                <a:cubicBezTo>
                  <a:pt x="355794" y="3220645"/>
                  <a:pt x="402737" y="3220645"/>
                  <a:pt x="431561" y="3249445"/>
                </a:cubicBezTo>
                <a:close/>
                <a:moveTo>
                  <a:pt x="643767" y="3253901"/>
                </a:moveTo>
                <a:lnTo>
                  <a:pt x="533125" y="3253901"/>
                </a:lnTo>
                <a:lnTo>
                  <a:pt x="536151" y="3249445"/>
                </a:lnTo>
                <a:cubicBezTo>
                  <a:pt x="564975" y="3220645"/>
                  <a:pt x="611917" y="3220645"/>
                  <a:pt x="640741" y="3249445"/>
                </a:cubicBezTo>
                <a:close/>
                <a:moveTo>
                  <a:pt x="739303" y="3253901"/>
                </a:moveTo>
                <a:lnTo>
                  <a:pt x="648162" y="3253901"/>
                </a:lnTo>
                <a:lnTo>
                  <a:pt x="641565" y="3249445"/>
                </a:lnTo>
                <a:cubicBezTo>
                  <a:pt x="612741" y="3220645"/>
                  <a:pt x="612741" y="3173742"/>
                  <a:pt x="641565" y="3144942"/>
                </a:cubicBezTo>
                <a:cubicBezTo>
                  <a:pt x="670389" y="3116142"/>
                  <a:pt x="717331" y="3116142"/>
                  <a:pt x="746155" y="3144942"/>
                </a:cubicBezTo>
                <a:cubicBezTo>
                  <a:pt x="774979" y="3173742"/>
                  <a:pt x="774979" y="3220645"/>
                  <a:pt x="746155" y="3249445"/>
                </a:cubicBezTo>
                <a:close/>
                <a:moveTo>
                  <a:pt x="853771" y="3253901"/>
                </a:moveTo>
                <a:lnTo>
                  <a:pt x="743129" y="3253901"/>
                </a:lnTo>
                <a:lnTo>
                  <a:pt x="746155" y="3249445"/>
                </a:lnTo>
                <a:cubicBezTo>
                  <a:pt x="774979" y="3219822"/>
                  <a:pt x="821921" y="3219822"/>
                  <a:pt x="850745" y="3249445"/>
                </a:cubicBezTo>
                <a:close/>
                <a:moveTo>
                  <a:pt x="947368" y="3253901"/>
                </a:moveTo>
                <a:lnTo>
                  <a:pt x="858712" y="3253901"/>
                </a:lnTo>
                <a:lnTo>
                  <a:pt x="850745" y="3248622"/>
                </a:lnTo>
                <a:cubicBezTo>
                  <a:pt x="821921" y="3219822"/>
                  <a:pt x="821921" y="3172919"/>
                  <a:pt x="850745" y="3144119"/>
                </a:cubicBezTo>
                <a:cubicBezTo>
                  <a:pt x="879569" y="3115319"/>
                  <a:pt x="926511" y="3115319"/>
                  <a:pt x="955335" y="3144119"/>
                </a:cubicBezTo>
                <a:cubicBezTo>
                  <a:pt x="984160" y="3172919"/>
                  <a:pt x="984160" y="3219822"/>
                  <a:pt x="955335" y="3248622"/>
                </a:cubicBezTo>
                <a:close/>
                <a:moveTo>
                  <a:pt x="1062952" y="3253901"/>
                </a:moveTo>
                <a:lnTo>
                  <a:pt x="952309" y="3253901"/>
                </a:lnTo>
                <a:lnTo>
                  <a:pt x="955335" y="3249445"/>
                </a:lnTo>
                <a:cubicBezTo>
                  <a:pt x="984160" y="3219822"/>
                  <a:pt x="1031102" y="3219822"/>
                  <a:pt x="1059926" y="3249445"/>
                </a:cubicBezTo>
                <a:close/>
                <a:moveTo>
                  <a:pt x="1158615" y="3253901"/>
                </a:moveTo>
                <a:lnTo>
                  <a:pt x="1067474" y="3253901"/>
                </a:lnTo>
                <a:lnTo>
                  <a:pt x="1060749" y="3249445"/>
                </a:lnTo>
                <a:cubicBezTo>
                  <a:pt x="1031102" y="3219822"/>
                  <a:pt x="1031102" y="3172919"/>
                  <a:pt x="1060749" y="3144942"/>
                </a:cubicBezTo>
                <a:cubicBezTo>
                  <a:pt x="1089573" y="3116142"/>
                  <a:pt x="1136515" y="3116142"/>
                  <a:pt x="1165340" y="3144942"/>
                </a:cubicBezTo>
                <a:cubicBezTo>
                  <a:pt x="1179752" y="3159342"/>
                  <a:pt x="1186958" y="3178268"/>
                  <a:pt x="1186958" y="3197193"/>
                </a:cubicBezTo>
                <a:lnTo>
                  <a:pt x="1165809" y="3248311"/>
                </a:lnTo>
                <a:lnTo>
                  <a:pt x="1165340" y="3248622"/>
                </a:lnTo>
                <a:lnTo>
                  <a:pt x="1164324" y="3250118"/>
                </a:lnTo>
                <a:close/>
                <a:moveTo>
                  <a:pt x="1273515" y="3253901"/>
                </a:moveTo>
                <a:lnTo>
                  <a:pt x="1161755" y="3253901"/>
                </a:lnTo>
                <a:lnTo>
                  <a:pt x="1164324" y="3250118"/>
                </a:lnTo>
                <a:lnTo>
                  <a:pt x="1165340" y="3249445"/>
                </a:lnTo>
                <a:lnTo>
                  <a:pt x="1165809" y="3248311"/>
                </a:lnTo>
                <a:lnTo>
                  <a:pt x="1189789" y="3232422"/>
                </a:lnTo>
                <a:cubicBezTo>
                  <a:pt x="1216503" y="3221622"/>
                  <a:pt x="1248312" y="3227022"/>
                  <a:pt x="1269930" y="3248622"/>
                </a:cubicBezTo>
                <a:close/>
                <a:moveTo>
                  <a:pt x="3011222" y="3253901"/>
                </a:moveTo>
                <a:lnTo>
                  <a:pt x="2989175" y="3253901"/>
                </a:lnTo>
                <a:lnTo>
                  <a:pt x="2977808" y="3251708"/>
                </a:lnTo>
                <a:cubicBezTo>
                  <a:pt x="2970654" y="3248828"/>
                  <a:pt x="2963963" y="3244508"/>
                  <a:pt x="2958198" y="3238748"/>
                </a:cubicBezTo>
                <a:cubicBezTo>
                  <a:pt x="2935138" y="3215708"/>
                  <a:pt x="2935138" y="3177856"/>
                  <a:pt x="2958198" y="3154816"/>
                </a:cubicBezTo>
                <a:cubicBezTo>
                  <a:pt x="2981257" y="3131776"/>
                  <a:pt x="3019140" y="3131776"/>
                  <a:pt x="3042199" y="3154816"/>
                </a:cubicBezTo>
                <a:cubicBezTo>
                  <a:pt x="3065258" y="3177856"/>
                  <a:pt x="3065258" y="3215708"/>
                  <a:pt x="3042199" y="3238748"/>
                </a:cubicBezTo>
                <a:cubicBezTo>
                  <a:pt x="3036434" y="3244508"/>
                  <a:pt x="3029743" y="3248828"/>
                  <a:pt x="3022588" y="3251708"/>
                </a:cubicBezTo>
                <a:close/>
                <a:moveTo>
                  <a:pt x="3849592" y="3253901"/>
                </a:moveTo>
                <a:lnTo>
                  <a:pt x="3827544" y="3253901"/>
                </a:lnTo>
                <a:lnTo>
                  <a:pt x="3816178" y="3251708"/>
                </a:lnTo>
                <a:cubicBezTo>
                  <a:pt x="3809023" y="3248828"/>
                  <a:pt x="3802332" y="3244508"/>
                  <a:pt x="3796567" y="3238748"/>
                </a:cubicBezTo>
                <a:cubicBezTo>
                  <a:pt x="3773507" y="3215708"/>
                  <a:pt x="3773507" y="3177856"/>
                  <a:pt x="3796567" y="3154816"/>
                </a:cubicBezTo>
                <a:cubicBezTo>
                  <a:pt x="3819626" y="3131776"/>
                  <a:pt x="3857509" y="3131776"/>
                  <a:pt x="3880568" y="3154816"/>
                </a:cubicBezTo>
                <a:cubicBezTo>
                  <a:pt x="3903628" y="3177856"/>
                  <a:pt x="3903628" y="3215708"/>
                  <a:pt x="3880568" y="3238748"/>
                </a:cubicBezTo>
                <a:cubicBezTo>
                  <a:pt x="3874803" y="3244508"/>
                  <a:pt x="3868112" y="3248828"/>
                  <a:pt x="3860958" y="3251708"/>
                </a:cubicBezTo>
                <a:close/>
                <a:moveTo>
                  <a:pt x="3999450" y="3253901"/>
                </a:moveTo>
                <a:lnTo>
                  <a:pt x="3887689" y="3253901"/>
                </a:lnTo>
                <a:lnTo>
                  <a:pt x="3891274" y="3248622"/>
                </a:lnTo>
                <a:cubicBezTo>
                  <a:pt x="3920098" y="3219822"/>
                  <a:pt x="3967041" y="3219822"/>
                  <a:pt x="3995865" y="3248622"/>
                </a:cubicBezTo>
                <a:close/>
                <a:moveTo>
                  <a:pt x="4092488" y="3253901"/>
                </a:moveTo>
                <a:lnTo>
                  <a:pt x="4003832" y="3253901"/>
                </a:lnTo>
                <a:lnTo>
                  <a:pt x="3995865" y="3248622"/>
                </a:lnTo>
                <a:cubicBezTo>
                  <a:pt x="3967041" y="3219822"/>
                  <a:pt x="3967041" y="3172919"/>
                  <a:pt x="3995865" y="3144119"/>
                </a:cubicBezTo>
                <a:cubicBezTo>
                  <a:pt x="4024689" y="3115319"/>
                  <a:pt x="4071631" y="3115319"/>
                  <a:pt x="4100455" y="3144119"/>
                </a:cubicBezTo>
                <a:cubicBezTo>
                  <a:pt x="4129279" y="3172919"/>
                  <a:pt x="4129279" y="3219822"/>
                  <a:pt x="4100455" y="3248622"/>
                </a:cubicBezTo>
                <a:close/>
                <a:moveTo>
                  <a:pt x="4208630" y="3253901"/>
                </a:moveTo>
                <a:lnTo>
                  <a:pt x="4096870" y="3253901"/>
                </a:lnTo>
                <a:lnTo>
                  <a:pt x="4100455" y="3248622"/>
                </a:lnTo>
                <a:cubicBezTo>
                  <a:pt x="4129279" y="3219822"/>
                  <a:pt x="4176221" y="3219822"/>
                  <a:pt x="4205045" y="3248622"/>
                </a:cubicBezTo>
                <a:close/>
                <a:moveTo>
                  <a:pt x="4302492" y="3253901"/>
                </a:moveTo>
                <a:lnTo>
                  <a:pt x="4213836" y="3253901"/>
                </a:lnTo>
                <a:lnTo>
                  <a:pt x="4205869" y="3248622"/>
                </a:lnTo>
                <a:cubicBezTo>
                  <a:pt x="4177045" y="3219822"/>
                  <a:pt x="4177045" y="3172919"/>
                  <a:pt x="4205869" y="3144119"/>
                </a:cubicBezTo>
                <a:cubicBezTo>
                  <a:pt x="4234693" y="3115319"/>
                  <a:pt x="4281635" y="3115319"/>
                  <a:pt x="4310459" y="3144119"/>
                </a:cubicBezTo>
                <a:cubicBezTo>
                  <a:pt x="4339283" y="3172919"/>
                  <a:pt x="4339283" y="3219822"/>
                  <a:pt x="4310459" y="3248622"/>
                </a:cubicBezTo>
                <a:close/>
                <a:moveTo>
                  <a:pt x="4418634" y="3253901"/>
                </a:moveTo>
                <a:lnTo>
                  <a:pt x="4306874" y="3253901"/>
                </a:lnTo>
                <a:lnTo>
                  <a:pt x="4310459" y="3248622"/>
                </a:lnTo>
                <a:cubicBezTo>
                  <a:pt x="4339283" y="3219822"/>
                  <a:pt x="4386225" y="3219822"/>
                  <a:pt x="4415049" y="3248622"/>
                </a:cubicBezTo>
                <a:close/>
                <a:moveTo>
                  <a:pt x="4511672" y="3253901"/>
                </a:moveTo>
                <a:lnTo>
                  <a:pt x="4423016" y="3253901"/>
                </a:lnTo>
                <a:lnTo>
                  <a:pt x="4415049" y="3248622"/>
                </a:lnTo>
                <a:cubicBezTo>
                  <a:pt x="4386225" y="3219822"/>
                  <a:pt x="4386225" y="3172919"/>
                  <a:pt x="4415049" y="3144119"/>
                </a:cubicBezTo>
                <a:cubicBezTo>
                  <a:pt x="4443874" y="3115319"/>
                  <a:pt x="4490815" y="3115319"/>
                  <a:pt x="4519639" y="3144119"/>
                </a:cubicBezTo>
                <a:cubicBezTo>
                  <a:pt x="4549287" y="3172919"/>
                  <a:pt x="4549287" y="3219822"/>
                  <a:pt x="4519639" y="3248622"/>
                </a:cubicBezTo>
                <a:close/>
                <a:moveTo>
                  <a:pt x="4627815" y="3253901"/>
                </a:moveTo>
                <a:lnTo>
                  <a:pt x="4516054" y="3253901"/>
                </a:lnTo>
                <a:lnTo>
                  <a:pt x="4519639" y="3248622"/>
                </a:lnTo>
                <a:cubicBezTo>
                  <a:pt x="4549287" y="3219822"/>
                  <a:pt x="4595406" y="3219822"/>
                  <a:pt x="4624230" y="3248622"/>
                </a:cubicBezTo>
                <a:close/>
                <a:moveTo>
                  <a:pt x="4837819" y="3253901"/>
                </a:moveTo>
                <a:lnTo>
                  <a:pt x="4726058" y="3253901"/>
                </a:lnTo>
                <a:lnTo>
                  <a:pt x="4729643" y="3248622"/>
                </a:lnTo>
                <a:cubicBezTo>
                  <a:pt x="4758467" y="3219822"/>
                  <a:pt x="4805410" y="3219822"/>
                  <a:pt x="4834234" y="3248622"/>
                </a:cubicBezTo>
                <a:close/>
                <a:moveTo>
                  <a:pt x="4931737" y="3253901"/>
                </a:moveTo>
                <a:lnTo>
                  <a:pt x="4842931" y="3253901"/>
                </a:lnTo>
                <a:lnTo>
                  <a:pt x="4835058" y="3248622"/>
                </a:lnTo>
                <a:cubicBezTo>
                  <a:pt x="4806233" y="3219822"/>
                  <a:pt x="4806233" y="3172919"/>
                  <a:pt x="4835058" y="3144119"/>
                </a:cubicBezTo>
                <a:cubicBezTo>
                  <a:pt x="4863882" y="3115319"/>
                  <a:pt x="4910823" y="3115319"/>
                  <a:pt x="4939647" y="3144119"/>
                </a:cubicBezTo>
                <a:cubicBezTo>
                  <a:pt x="4968471" y="3172919"/>
                  <a:pt x="4968471" y="3219822"/>
                  <a:pt x="4939647" y="3248622"/>
                </a:cubicBezTo>
                <a:close/>
                <a:moveTo>
                  <a:pt x="5047823" y="3253901"/>
                </a:moveTo>
                <a:lnTo>
                  <a:pt x="4936062" y="3253901"/>
                </a:lnTo>
                <a:lnTo>
                  <a:pt x="4939647" y="3248622"/>
                </a:lnTo>
                <a:cubicBezTo>
                  <a:pt x="4968471" y="3219822"/>
                  <a:pt x="5015414" y="3219822"/>
                  <a:pt x="5044238" y="3248622"/>
                </a:cubicBezTo>
                <a:close/>
                <a:moveTo>
                  <a:pt x="5087931" y="3253901"/>
                </a:moveTo>
                <a:lnTo>
                  <a:pt x="5052205" y="3253901"/>
                </a:lnTo>
                <a:lnTo>
                  <a:pt x="5044238" y="3248622"/>
                </a:lnTo>
                <a:cubicBezTo>
                  <a:pt x="5015414" y="3219822"/>
                  <a:pt x="5015414" y="3172919"/>
                  <a:pt x="5044238" y="3144119"/>
                </a:cubicBezTo>
                <a:cubicBezTo>
                  <a:pt x="5058650" y="3129719"/>
                  <a:pt x="5077592" y="3122519"/>
                  <a:pt x="5096533" y="3122519"/>
                </a:cubicBezTo>
                <a:lnTo>
                  <a:pt x="5113848" y="3125877"/>
                </a:lnTo>
                <a:close/>
              </a:path>
            </a:pathLst>
          </a:custGeom>
          <a:solidFill>
            <a:schemeClr val="tx2"/>
          </a:solidFill>
          <a:ln w="7445" cap="flat">
            <a:noFill/>
            <a:prstDash val="solid"/>
            <a:miter/>
          </a:ln>
        </p:spPr>
        <p:txBody>
          <a:bodyPr rtlCol="0" anchor="ctr"/>
          <a:lstStyle/>
          <a:p>
            <a:endParaRPr lang="en-B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9DD749A-EF56-0681-080F-05B6E60570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21892" y="1787389"/>
            <a:ext cx="5219245" cy="3283200"/>
          </a:xfrm>
          <a:custGeom>
            <a:avLst/>
            <a:gdLst>
              <a:gd name="connsiteX0" fmla="*/ 104944 w 6019800"/>
              <a:gd name="connsiteY0" fmla="*/ 0 h 3786819"/>
              <a:gd name="connsiteX1" fmla="*/ 5914856 w 6019800"/>
              <a:gd name="connsiteY1" fmla="*/ 0 h 3786819"/>
              <a:gd name="connsiteX2" fmla="*/ 5958650 w 6019800"/>
              <a:gd name="connsiteY2" fmla="*/ 170319 h 3786819"/>
              <a:gd name="connsiteX3" fmla="*/ 6019800 w 6019800"/>
              <a:gd name="connsiteY3" fmla="*/ 776919 h 3786819"/>
              <a:gd name="connsiteX4" fmla="*/ 3009900 w 6019800"/>
              <a:gd name="connsiteY4" fmla="*/ 3786819 h 3786819"/>
              <a:gd name="connsiteX5" fmla="*/ 0 w 6019800"/>
              <a:gd name="connsiteY5" fmla="*/ 776919 h 3786819"/>
              <a:gd name="connsiteX6" fmla="*/ 61151 w 6019800"/>
              <a:gd name="connsiteY6" fmla="*/ 170319 h 378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9800" h="3786819">
                <a:moveTo>
                  <a:pt x="104944" y="0"/>
                </a:moveTo>
                <a:lnTo>
                  <a:pt x="5914856" y="0"/>
                </a:lnTo>
                <a:lnTo>
                  <a:pt x="5958650" y="170319"/>
                </a:lnTo>
                <a:cubicBezTo>
                  <a:pt x="5998744" y="366256"/>
                  <a:pt x="6019800" y="569129"/>
                  <a:pt x="6019800" y="776919"/>
                </a:cubicBezTo>
                <a:cubicBezTo>
                  <a:pt x="6019800" y="2439241"/>
                  <a:pt x="4672222" y="3786819"/>
                  <a:pt x="3009900" y="3786819"/>
                </a:cubicBezTo>
                <a:cubicBezTo>
                  <a:pt x="1347578" y="3786819"/>
                  <a:pt x="0" y="2439241"/>
                  <a:pt x="0" y="776919"/>
                </a:cubicBezTo>
                <a:cubicBezTo>
                  <a:pt x="0" y="569129"/>
                  <a:pt x="21056" y="366256"/>
                  <a:pt x="61151" y="170319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 sz="2400" b="0" i="0">
                <a:solidFill>
                  <a:schemeClr val="tx1"/>
                </a:solidFill>
                <a:highlight>
                  <a:srgbClr val="FFFF00"/>
                </a:highlight>
                <a:latin typeface="+mn-lt"/>
              </a:defRPr>
            </a:lvl1pPr>
          </a:lstStyle>
          <a:p>
            <a:r>
              <a:rPr lang="en-BE" dirty="0"/>
              <a:t>Afbeelding (optioneel)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501B4-8662-315C-12F6-DD444D0A3D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4F8A284-8639-448B-BE66-5CECA7535D4B}" type="datetime4">
              <a:rPr lang="nl-NL" smtClean="0"/>
              <a:t>19 september 2023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437BB-3B68-3295-D2FC-3233649D95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BCEF97D-428F-5DC6-799A-CDF44C71EB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B237C78-D1A1-E2DF-4F97-E73DA3A039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5" y="2457450"/>
            <a:ext cx="5580065" cy="524553"/>
          </a:xfrm>
          <a:prstGeom prst="rect">
            <a:avLst/>
          </a:prstGeom>
        </p:spPr>
        <p:txBody>
          <a:bodyPr wrap="square" lIns="0" rIns="0" bIns="108000" anchor="b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1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Hoofdstuk</a:t>
            </a:r>
            <a:r>
              <a:rPr lang="en-GB" dirty="0"/>
              <a:t> - </a:t>
            </a:r>
            <a:r>
              <a:rPr lang="en-GB" dirty="0" err="1"/>
              <a:t>Ondertitel</a:t>
            </a:r>
            <a:endParaRPr lang="en-BE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E1A21EC6-3CE0-1BFB-9955-E64E981EC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5" y="2982003"/>
            <a:ext cx="5580065" cy="1588127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Hoofdstuk</a:t>
            </a:r>
            <a:r>
              <a:rPr lang="en-GB" dirty="0"/>
              <a:t> - </a:t>
            </a:r>
            <a:r>
              <a:rPr lang="en-GB" dirty="0" err="1"/>
              <a:t>Titel</a:t>
            </a:r>
            <a:endParaRPr lang="en-BE" dirty="0"/>
          </a:p>
        </p:txBody>
      </p:sp>
      <p:sp>
        <p:nvSpPr>
          <p:cNvPr id="11" name="Graphic 1">
            <a:extLst>
              <a:ext uri="{FF2B5EF4-FFF2-40B4-BE49-F238E27FC236}">
                <a16:creationId xmlns:a16="http://schemas.microsoft.com/office/drawing/2014/main" id="{65B8ABBF-7F90-5487-BEAE-C2085A41546E}"/>
              </a:ext>
            </a:extLst>
          </p:cNvPr>
          <p:cNvSpPr/>
          <p:nvPr/>
        </p:nvSpPr>
        <p:spPr>
          <a:xfrm>
            <a:off x="515938" y="512763"/>
            <a:ext cx="1274342" cy="508595"/>
          </a:xfrm>
          <a:custGeom>
            <a:avLst/>
            <a:gdLst>
              <a:gd name="connsiteX0" fmla="*/ 355254 w 1274342"/>
              <a:gd name="connsiteY0" fmla="*/ 169715 h 508595"/>
              <a:gd name="connsiteX1" fmla="*/ 355254 w 1274342"/>
              <a:gd name="connsiteY1" fmla="*/ 500753 h 508595"/>
              <a:gd name="connsiteX2" fmla="*/ 351876 w 1274342"/>
              <a:gd name="connsiteY2" fmla="*/ 504131 h 508595"/>
              <a:gd name="connsiteX3" fmla="*/ 291074 w 1274342"/>
              <a:gd name="connsiteY3" fmla="*/ 504131 h 508595"/>
              <a:gd name="connsiteX4" fmla="*/ 287696 w 1274342"/>
              <a:gd name="connsiteY4" fmla="*/ 500753 h 508595"/>
              <a:gd name="connsiteX5" fmla="*/ 287696 w 1274342"/>
              <a:gd name="connsiteY5" fmla="*/ 272082 h 508595"/>
              <a:gd name="connsiteX6" fmla="*/ 196475 w 1274342"/>
              <a:gd name="connsiteY6" fmla="*/ 447834 h 508595"/>
              <a:gd name="connsiteX7" fmla="*/ 158289 w 1274342"/>
              <a:gd name="connsiteY7" fmla="*/ 447834 h 508595"/>
              <a:gd name="connsiteX8" fmla="*/ 67558 w 1274342"/>
              <a:gd name="connsiteY8" fmla="*/ 272082 h 508595"/>
              <a:gd name="connsiteX9" fmla="*/ 67558 w 1274342"/>
              <a:gd name="connsiteY9" fmla="*/ 500753 h 508595"/>
              <a:gd name="connsiteX10" fmla="*/ 64181 w 1274342"/>
              <a:gd name="connsiteY10" fmla="*/ 504131 h 508595"/>
              <a:gd name="connsiteX11" fmla="*/ 3378 w 1274342"/>
              <a:gd name="connsiteY11" fmla="*/ 504131 h 508595"/>
              <a:gd name="connsiteX12" fmla="*/ 0 w 1274342"/>
              <a:gd name="connsiteY12" fmla="*/ 500753 h 508595"/>
              <a:gd name="connsiteX13" fmla="*/ 0 w 1274342"/>
              <a:gd name="connsiteY13" fmla="*/ 169715 h 508595"/>
              <a:gd name="connsiteX14" fmla="*/ 3378 w 1274342"/>
              <a:gd name="connsiteY14" fmla="*/ 166336 h 508595"/>
              <a:gd name="connsiteX15" fmla="*/ 81113 w 1274342"/>
              <a:gd name="connsiteY15" fmla="*/ 166336 h 508595"/>
              <a:gd name="connsiteX16" fmla="*/ 85618 w 1274342"/>
              <a:gd name="connsiteY16" fmla="*/ 169085 h 508595"/>
              <a:gd name="connsiteX17" fmla="*/ 177872 w 1274342"/>
              <a:gd name="connsiteY17" fmla="*/ 348391 h 508595"/>
              <a:gd name="connsiteX18" fmla="*/ 270613 w 1274342"/>
              <a:gd name="connsiteY18" fmla="*/ 169076 h 508595"/>
              <a:gd name="connsiteX19" fmla="*/ 275114 w 1274342"/>
              <a:gd name="connsiteY19" fmla="*/ 166336 h 508595"/>
              <a:gd name="connsiteX20" fmla="*/ 351876 w 1274342"/>
              <a:gd name="connsiteY20" fmla="*/ 166336 h 508595"/>
              <a:gd name="connsiteX21" fmla="*/ 355254 w 1274342"/>
              <a:gd name="connsiteY21" fmla="*/ 169715 h 508595"/>
              <a:gd name="connsiteX22" fmla="*/ 1123189 w 1274342"/>
              <a:gd name="connsiteY22" fmla="*/ 229980 h 508595"/>
              <a:gd name="connsiteX23" fmla="*/ 1123189 w 1274342"/>
              <a:gd name="connsiteY23" fmla="*/ 229980 h 508595"/>
              <a:gd name="connsiteX24" fmla="*/ 1270963 w 1274342"/>
              <a:gd name="connsiteY24" fmla="*/ 229980 h 508595"/>
              <a:gd name="connsiteX25" fmla="*/ 1274343 w 1274342"/>
              <a:gd name="connsiteY25" fmla="*/ 226603 h 508595"/>
              <a:gd name="connsiteX26" fmla="*/ 1274343 w 1274342"/>
              <a:gd name="connsiteY26" fmla="*/ 169714 h 508595"/>
              <a:gd name="connsiteX27" fmla="*/ 1270963 w 1274342"/>
              <a:gd name="connsiteY27" fmla="*/ 166336 h 508595"/>
              <a:gd name="connsiteX28" fmla="*/ 1123189 w 1274342"/>
              <a:gd name="connsiteY28" fmla="*/ 166336 h 508595"/>
              <a:gd name="connsiteX29" fmla="*/ 1039720 w 1274342"/>
              <a:gd name="connsiteY29" fmla="*/ 249806 h 508595"/>
              <a:gd name="connsiteX30" fmla="*/ 1039720 w 1274342"/>
              <a:gd name="connsiteY30" fmla="*/ 420662 h 508595"/>
              <a:gd name="connsiteX31" fmla="*/ 1123189 w 1274342"/>
              <a:gd name="connsiteY31" fmla="*/ 504131 h 508595"/>
              <a:gd name="connsiteX32" fmla="*/ 1270963 w 1274342"/>
              <a:gd name="connsiteY32" fmla="*/ 504131 h 508595"/>
              <a:gd name="connsiteX33" fmla="*/ 1274343 w 1274342"/>
              <a:gd name="connsiteY33" fmla="*/ 500753 h 508595"/>
              <a:gd name="connsiteX34" fmla="*/ 1274343 w 1274342"/>
              <a:gd name="connsiteY34" fmla="*/ 443866 h 508595"/>
              <a:gd name="connsiteX35" fmla="*/ 1270963 w 1274342"/>
              <a:gd name="connsiteY35" fmla="*/ 440488 h 508595"/>
              <a:gd name="connsiteX36" fmla="*/ 1123189 w 1274342"/>
              <a:gd name="connsiteY36" fmla="*/ 440488 h 508595"/>
              <a:gd name="connsiteX37" fmla="*/ 1107278 w 1274342"/>
              <a:gd name="connsiteY37" fmla="*/ 424577 h 508595"/>
              <a:gd name="connsiteX38" fmla="*/ 1107278 w 1274342"/>
              <a:gd name="connsiteY38" fmla="*/ 366077 h 508595"/>
              <a:gd name="connsiteX39" fmla="*/ 1255052 w 1274342"/>
              <a:gd name="connsiteY39" fmla="*/ 366077 h 508595"/>
              <a:gd name="connsiteX40" fmla="*/ 1258431 w 1274342"/>
              <a:gd name="connsiteY40" fmla="*/ 362699 h 508595"/>
              <a:gd name="connsiteX41" fmla="*/ 1258431 w 1274342"/>
              <a:gd name="connsiteY41" fmla="*/ 305811 h 508595"/>
              <a:gd name="connsiteX42" fmla="*/ 1255052 w 1274342"/>
              <a:gd name="connsiteY42" fmla="*/ 302434 h 508595"/>
              <a:gd name="connsiteX43" fmla="*/ 1107278 w 1274342"/>
              <a:gd name="connsiteY43" fmla="*/ 302434 h 508595"/>
              <a:gd name="connsiteX44" fmla="*/ 1107278 w 1274342"/>
              <a:gd name="connsiteY44" fmla="*/ 245891 h 508595"/>
              <a:gd name="connsiteX45" fmla="*/ 1123189 w 1274342"/>
              <a:gd name="connsiteY45" fmla="*/ 229980 h 508595"/>
              <a:gd name="connsiteX46" fmla="*/ 93319 w 1274342"/>
              <a:gd name="connsiteY46" fmla="*/ 26091 h 508595"/>
              <a:gd name="connsiteX47" fmla="*/ 93319 w 1274342"/>
              <a:gd name="connsiteY47" fmla="*/ 3341 h 508595"/>
              <a:gd name="connsiteX48" fmla="*/ 92055 w 1274342"/>
              <a:gd name="connsiteY48" fmla="*/ 2077 h 508595"/>
              <a:gd name="connsiteX49" fmla="*/ 1264 w 1274342"/>
              <a:gd name="connsiteY49" fmla="*/ 2077 h 508595"/>
              <a:gd name="connsiteX50" fmla="*/ 0 w 1274342"/>
              <a:gd name="connsiteY50" fmla="*/ 3341 h 508595"/>
              <a:gd name="connsiteX51" fmla="*/ 0 w 1274342"/>
              <a:gd name="connsiteY51" fmla="*/ 26091 h 508595"/>
              <a:gd name="connsiteX52" fmla="*/ 1264 w 1274342"/>
              <a:gd name="connsiteY52" fmla="*/ 27355 h 508595"/>
              <a:gd name="connsiteX53" fmla="*/ 33242 w 1274342"/>
              <a:gd name="connsiteY53" fmla="*/ 27355 h 508595"/>
              <a:gd name="connsiteX54" fmla="*/ 33242 w 1274342"/>
              <a:gd name="connsiteY54" fmla="*/ 120275 h 508595"/>
              <a:gd name="connsiteX55" fmla="*/ 34506 w 1274342"/>
              <a:gd name="connsiteY55" fmla="*/ 121539 h 508595"/>
              <a:gd name="connsiteX56" fmla="*/ 58813 w 1274342"/>
              <a:gd name="connsiteY56" fmla="*/ 121539 h 508595"/>
              <a:gd name="connsiteX57" fmla="*/ 60077 w 1274342"/>
              <a:gd name="connsiteY57" fmla="*/ 120275 h 508595"/>
              <a:gd name="connsiteX58" fmla="*/ 60077 w 1274342"/>
              <a:gd name="connsiteY58" fmla="*/ 27355 h 508595"/>
              <a:gd name="connsiteX59" fmla="*/ 92054 w 1274342"/>
              <a:gd name="connsiteY59" fmla="*/ 27355 h 508595"/>
              <a:gd name="connsiteX60" fmla="*/ 93319 w 1274342"/>
              <a:gd name="connsiteY60" fmla="*/ 26091 h 508595"/>
              <a:gd name="connsiteX61" fmla="*/ 205967 w 1274342"/>
              <a:gd name="connsiteY61" fmla="*/ 2077 h 508595"/>
              <a:gd name="connsiteX62" fmla="*/ 181660 w 1274342"/>
              <a:gd name="connsiteY62" fmla="*/ 2077 h 508595"/>
              <a:gd name="connsiteX63" fmla="*/ 180397 w 1274342"/>
              <a:gd name="connsiteY63" fmla="*/ 3341 h 508595"/>
              <a:gd name="connsiteX64" fmla="*/ 180397 w 1274342"/>
              <a:gd name="connsiteY64" fmla="*/ 48823 h 508595"/>
              <a:gd name="connsiteX65" fmla="*/ 132439 w 1274342"/>
              <a:gd name="connsiteY65" fmla="*/ 48823 h 508595"/>
              <a:gd name="connsiteX66" fmla="*/ 132439 w 1274342"/>
              <a:gd name="connsiteY66" fmla="*/ 3341 h 508595"/>
              <a:gd name="connsiteX67" fmla="*/ 131175 w 1274342"/>
              <a:gd name="connsiteY67" fmla="*/ 2077 h 508595"/>
              <a:gd name="connsiteX68" fmla="*/ 106868 w 1274342"/>
              <a:gd name="connsiteY68" fmla="*/ 2077 h 508595"/>
              <a:gd name="connsiteX69" fmla="*/ 105604 w 1274342"/>
              <a:gd name="connsiteY69" fmla="*/ 3341 h 508595"/>
              <a:gd name="connsiteX70" fmla="*/ 105604 w 1274342"/>
              <a:gd name="connsiteY70" fmla="*/ 120275 h 508595"/>
              <a:gd name="connsiteX71" fmla="*/ 106868 w 1274342"/>
              <a:gd name="connsiteY71" fmla="*/ 121539 h 508595"/>
              <a:gd name="connsiteX72" fmla="*/ 131175 w 1274342"/>
              <a:gd name="connsiteY72" fmla="*/ 121539 h 508595"/>
              <a:gd name="connsiteX73" fmla="*/ 132439 w 1274342"/>
              <a:gd name="connsiteY73" fmla="*/ 120275 h 508595"/>
              <a:gd name="connsiteX74" fmla="*/ 132439 w 1274342"/>
              <a:gd name="connsiteY74" fmla="*/ 74100 h 508595"/>
              <a:gd name="connsiteX75" fmla="*/ 180397 w 1274342"/>
              <a:gd name="connsiteY75" fmla="*/ 74100 h 508595"/>
              <a:gd name="connsiteX76" fmla="*/ 180397 w 1274342"/>
              <a:gd name="connsiteY76" fmla="*/ 120275 h 508595"/>
              <a:gd name="connsiteX77" fmla="*/ 181660 w 1274342"/>
              <a:gd name="connsiteY77" fmla="*/ 121539 h 508595"/>
              <a:gd name="connsiteX78" fmla="*/ 205967 w 1274342"/>
              <a:gd name="connsiteY78" fmla="*/ 121539 h 508595"/>
              <a:gd name="connsiteX79" fmla="*/ 207233 w 1274342"/>
              <a:gd name="connsiteY79" fmla="*/ 120275 h 508595"/>
              <a:gd name="connsiteX80" fmla="*/ 207233 w 1274342"/>
              <a:gd name="connsiteY80" fmla="*/ 3341 h 508595"/>
              <a:gd name="connsiteX81" fmla="*/ 205967 w 1274342"/>
              <a:gd name="connsiteY81" fmla="*/ 2077 h 508595"/>
              <a:gd name="connsiteX82" fmla="*/ 283922 w 1274342"/>
              <a:gd name="connsiteY82" fmla="*/ 123616 h 508595"/>
              <a:gd name="connsiteX83" fmla="*/ 347115 w 1274342"/>
              <a:gd name="connsiteY83" fmla="*/ 61808 h 508595"/>
              <a:gd name="connsiteX84" fmla="*/ 283922 w 1274342"/>
              <a:gd name="connsiteY84" fmla="*/ 0 h 508595"/>
              <a:gd name="connsiteX85" fmla="*/ 220728 w 1274342"/>
              <a:gd name="connsiteY85" fmla="*/ 61808 h 508595"/>
              <a:gd name="connsiteX86" fmla="*/ 283922 w 1274342"/>
              <a:gd name="connsiteY86" fmla="*/ 123616 h 508595"/>
              <a:gd name="connsiteX87" fmla="*/ 283922 w 1274342"/>
              <a:gd name="connsiteY87" fmla="*/ 97820 h 508595"/>
              <a:gd name="connsiteX88" fmla="*/ 248256 w 1274342"/>
              <a:gd name="connsiteY88" fmla="*/ 61808 h 508595"/>
              <a:gd name="connsiteX89" fmla="*/ 283922 w 1274342"/>
              <a:gd name="connsiteY89" fmla="*/ 25797 h 508595"/>
              <a:gd name="connsiteX90" fmla="*/ 319587 w 1274342"/>
              <a:gd name="connsiteY90" fmla="*/ 61808 h 508595"/>
              <a:gd name="connsiteX91" fmla="*/ 283922 w 1274342"/>
              <a:gd name="connsiteY91" fmla="*/ 97820 h 508595"/>
              <a:gd name="connsiteX92" fmla="*/ 488329 w 1274342"/>
              <a:gd name="connsiteY92" fmla="*/ 2077 h 508595"/>
              <a:gd name="connsiteX93" fmla="*/ 458383 w 1274342"/>
              <a:gd name="connsiteY93" fmla="*/ 2077 h 508595"/>
              <a:gd name="connsiteX94" fmla="*/ 456156 w 1274342"/>
              <a:gd name="connsiteY94" fmla="*/ 3410 h 508595"/>
              <a:gd name="connsiteX95" fmla="*/ 425188 w 1274342"/>
              <a:gd name="connsiteY95" fmla="*/ 61115 h 508595"/>
              <a:gd name="connsiteX96" fmla="*/ 394392 w 1274342"/>
              <a:gd name="connsiteY96" fmla="*/ 3415 h 508595"/>
              <a:gd name="connsiteX97" fmla="*/ 392163 w 1274342"/>
              <a:gd name="connsiteY97" fmla="*/ 2077 h 508595"/>
              <a:gd name="connsiteX98" fmla="*/ 361701 w 1274342"/>
              <a:gd name="connsiteY98" fmla="*/ 2077 h 508595"/>
              <a:gd name="connsiteX99" fmla="*/ 360438 w 1274342"/>
              <a:gd name="connsiteY99" fmla="*/ 3341 h 508595"/>
              <a:gd name="connsiteX100" fmla="*/ 360438 w 1274342"/>
              <a:gd name="connsiteY100" fmla="*/ 120275 h 508595"/>
              <a:gd name="connsiteX101" fmla="*/ 361701 w 1274342"/>
              <a:gd name="connsiteY101" fmla="*/ 121539 h 508595"/>
              <a:gd name="connsiteX102" fmla="*/ 386008 w 1274342"/>
              <a:gd name="connsiteY102" fmla="*/ 121539 h 508595"/>
              <a:gd name="connsiteX103" fmla="*/ 387272 w 1274342"/>
              <a:gd name="connsiteY103" fmla="*/ 120275 h 508595"/>
              <a:gd name="connsiteX104" fmla="*/ 387272 w 1274342"/>
              <a:gd name="connsiteY104" fmla="*/ 44841 h 508595"/>
              <a:gd name="connsiteX105" fmla="*/ 417397 w 1274342"/>
              <a:gd name="connsiteY105" fmla="*/ 101455 h 508595"/>
              <a:gd name="connsiteX106" fmla="*/ 432633 w 1274342"/>
              <a:gd name="connsiteY106" fmla="*/ 101455 h 508595"/>
              <a:gd name="connsiteX107" fmla="*/ 462758 w 1274342"/>
              <a:gd name="connsiteY107" fmla="*/ 44841 h 508595"/>
              <a:gd name="connsiteX108" fmla="*/ 462758 w 1274342"/>
              <a:gd name="connsiteY108" fmla="*/ 120275 h 508595"/>
              <a:gd name="connsiteX109" fmla="*/ 464022 w 1274342"/>
              <a:gd name="connsiteY109" fmla="*/ 121539 h 508595"/>
              <a:gd name="connsiteX110" fmla="*/ 488329 w 1274342"/>
              <a:gd name="connsiteY110" fmla="*/ 121539 h 508595"/>
              <a:gd name="connsiteX111" fmla="*/ 489594 w 1274342"/>
              <a:gd name="connsiteY111" fmla="*/ 120275 h 508595"/>
              <a:gd name="connsiteX112" fmla="*/ 489594 w 1274342"/>
              <a:gd name="connsiteY112" fmla="*/ 3341 h 508595"/>
              <a:gd name="connsiteX113" fmla="*/ 488329 w 1274342"/>
              <a:gd name="connsiteY113" fmla="*/ 2077 h 508595"/>
              <a:gd name="connsiteX114" fmla="*/ 590441 w 1274342"/>
              <a:gd name="connsiteY114" fmla="*/ 119857 h 508595"/>
              <a:gd name="connsiteX115" fmla="*/ 592824 w 1274342"/>
              <a:gd name="connsiteY115" fmla="*/ 121539 h 508595"/>
              <a:gd name="connsiteX116" fmla="*/ 618645 w 1274342"/>
              <a:gd name="connsiteY116" fmla="*/ 121539 h 508595"/>
              <a:gd name="connsiteX117" fmla="*/ 619828 w 1274342"/>
              <a:gd name="connsiteY117" fmla="*/ 119829 h 508595"/>
              <a:gd name="connsiteX118" fmla="*/ 576074 w 1274342"/>
              <a:gd name="connsiteY118" fmla="*/ 3714 h 508595"/>
              <a:gd name="connsiteX119" fmla="*/ 573708 w 1274342"/>
              <a:gd name="connsiteY119" fmla="*/ 2077 h 508595"/>
              <a:gd name="connsiteX120" fmla="*/ 545526 w 1274342"/>
              <a:gd name="connsiteY120" fmla="*/ 2077 h 508595"/>
              <a:gd name="connsiteX121" fmla="*/ 543159 w 1274342"/>
              <a:gd name="connsiteY121" fmla="*/ 3717 h 508595"/>
              <a:gd name="connsiteX122" fmla="*/ 499574 w 1274342"/>
              <a:gd name="connsiteY122" fmla="*/ 119830 h 508595"/>
              <a:gd name="connsiteX123" fmla="*/ 500757 w 1274342"/>
              <a:gd name="connsiteY123" fmla="*/ 121539 h 508595"/>
              <a:gd name="connsiteX124" fmla="*/ 525887 w 1274342"/>
              <a:gd name="connsiteY124" fmla="*/ 121539 h 508595"/>
              <a:gd name="connsiteX125" fmla="*/ 528270 w 1274342"/>
              <a:gd name="connsiteY125" fmla="*/ 119857 h 508595"/>
              <a:gd name="connsiteX126" fmla="*/ 535117 w 1274342"/>
              <a:gd name="connsiteY126" fmla="*/ 100590 h 508595"/>
              <a:gd name="connsiteX127" fmla="*/ 583594 w 1274342"/>
              <a:gd name="connsiteY127" fmla="*/ 100590 h 508595"/>
              <a:gd name="connsiteX128" fmla="*/ 590441 w 1274342"/>
              <a:gd name="connsiteY128" fmla="*/ 119857 h 508595"/>
              <a:gd name="connsiteX129" fmla="*/ 543773 w 1274342"/>
              <a:gd name="connsiteY129" fmla="*/ 75831 h 508595"/>
              <a:gd name="connsiteX130" fmla="*/ 559356 w 1274342"/>
              <a:gd name="connsiteY130" fmla="*/ 31683 h 508595"/>
              <a:gd name="connsiteX131" fmla="*/ 574938 w 1274342"/>
              <a:gd name="connsiteY131" fmla="*/ 75831 h 508595"/>
              <a:gd name="connsiteX132" fmla="*/ 543773 w 1274342"/>
              <a:gd name="connsiteY132" fmla="*/ 75831 h 508595"/>
              <a:gd name="connsiteX133" fmla="*/ 619698 w 1274342"/>
              <a:gd name="connsiteY133" fmla="*/ 105665 h 508595"/>
              <a:gd name="connsiteX134" fmla="*/ 669583 w 1274342"/>
              <a:gd name="connsiteY134" fmla="*/ 123616 h 508595"/>
              <a:gd name="connsiteX135" fmla="*/ 716847 w 1274342"/>
              <a:gd name="connsiteY135" fmla="*/ 86739 h 508595"/>
              <a:gd name="connsiteX136" fmla="*/ 672872 w 1274342"/>
              <a:gd name="connsiteY136" fmla="*/ 48303 h 508595"/>
              <a:gd name="connsiteX137" fmla="*/ 651058 w 1274342"/>
              <a:gd name="connsiteY137" fmla="*/ 34626 h 508595"/>
              <a:gd name="connsiteX138" fmla="*/ 669409 w 1274342"/>
              <a:gd name="connsiteY138" fmla="*/ 23892 h 508595"/>
              <a:gd name="connsiteX139" fmla="*/ 698254 w 1274342"/>
              <a:gd name="connsiteY139" fmla="*/ 34146 h 508595"/>
              <a:gd name="connsiteX140" fmla="*/ 700144 w 1274342"/>
              <a:gd name="connsiteY140" fmla="*/ 33863 h 508595"/>
              <a:gd name="connsiteX141" fmla="*/ 711277 w 1274342"/>
              <a:gd name="connsiteY141" fmla="*/ 15619 h 508595"/>
              <a:gd name="connsiteX142" fmla="*/ 711065 w 1274342"/>
              <a:gd name="connsiteY142" fmla="*/ 14003 h 508595"/>
              <a:gd name="connsiteX143" fmla="*/ 669583 w 1274342"/>
              <a:gd name="connsiteY143" fmla="*/ 0 h 508595"/>
              <a:gd name="connsiteX144" fmla="*/ 623529 w 1274342"/>
              <a:gd name="connsiteY144" fmla="*/ 35665 h 508595"/>
              <a:gd name="connsiteX145" fmla="*/ 665255 w 1274342"/>
              <a:gd name="connsiteY145" fmla="*/ 73754 h 508595"/>
              <a:gd name="connsiteX146" fmla="*/ 689319 w 1274342"/>
              <a:gd name="connsiteY146" fmla="*/ 87951 h 508595"/>
              <a:gd name="connsiteX147" fmla="*/ 669409 w 1274342"/>
              <a:gd name="connsiteY147" fmla="*/ 99724 h 508595"/>
              <a:gd name="connsiteX148" fmla="*/ 633758 w 1274342"/>
              <a:gd name="connsiteY148" fmla="*/ 85439 h 508595"/>
              <a:gd name="connsiteX149" fmla="*/ 631905 w 1274342"/>
              <a:gd name="connsiteY149" fmla="*/ 85669 h 508595"/>
              <a:gd name="connsiteX150" fmla="*/ 619491 w 1274342"/>
              <a:gd name="connsiteY150" fmla="*/ 103977 h 508595"/>
              <a:gd name="connsiteX151" fmla="*/ 619698 w 1274342"/>
              <a:gd name="connsiteY151" fmla="*/ 105665 h 508595"/>
              <a:gd name="connsiteX152" fmla="*/ 1020054 w 1274342"/>
              <a:gd name="connsiteY152" fmla="*/ 504131 h 508595"/>
              <a:gd name="connsiteX153" fmla="*/ 955369 w 1274342"/>
              <a:gd name="connsiteY153" fmla="*/ 504131 h 508595"/>
              <a:gd name="connsiteX154" fmla="*/ 951064 w 1274342"/>
              <a:gd name="connsiteY154" fmla="*/ 501740 h 508595"/>
              <a:gd name="connsiteX155" fmla="*/ 884290 w 1274342"/>
              <a:gd name="connsiteY155" fmla="*/ 394320 h 508595"/>
              <a:gd name="connsiteX156" fmla="*/ 818185 w 1274342"/>
              <a:gd name="connsiteY156" fmla="*/ 394018 h 508595"/>
              <a:gd name="connsiteX157" fmla="*/ 818185 w 1274342"/>
              <a:gd name="connsiteY157" fmla="*/ 500753 h 508595"/>
              <a:gd name="connsiteX158" fmla="*/ 814807 w 1274342"/>
              <a:gd name="connsiteY158" fmla="*/ 504131 h 508595"/>
              <a:gd name="connsiteX159" fmla="*/ 754004 w 1274342"/>
              <a:gd name="connsiteY159" fmla="*/ 504131 h 508595"/>
              <a:gd name="connsiteX160" fmla="*/ 750627 w 1274342"/>
              <a:gd name="connsiteY160" fmla="*/ 500753 h 508595"/>
              <a:gd name="connsiteX161" fmla="*/ 750627 w 1274342"/>
              <a:gd name="connsiteY161" fmla="*/ 169715 h 508595"/>
              <a:gd name="connsiteX162" fmla="*/ 754004 w 1274342"/>
              <a:gd name="connsiteY162" fmla="*/ 166336 h 508595"/>
              <a:gd name="connsiteX163" fmla="*/ 901064 w 1274342"/>
              <a:gd name="connsiteY163" fmla="*/ 166336 h 508595"/>
              <a:gd name="connsiteX164" fmla="*/ 1017252 w 1274342"/>
              <a:gd name="connsiteY164" fmla="*/ 278632 h 508595"/>
              <a:gd name="connsiteX165" fmla="*/ 951159 w 1274342"/>
              <a:gd name="connsiteY165" fmla="*/ 383525 h 508595"/>
              <a:gd name="connsiteX166" fmla="*/ 1022923 w 1274342"/>
              <a:gd name="connsiteY166" fmla="*/ 498970 h 508595"/>
              <a:gd name="connsiteX167" fmla="*/ 1020054 w 1274342"/>
              <a:gd name="connsiteY167" fmla="*/ 504131 h 508595"/>
              <a:gd name="connsiteX168" fmla="*/ 953620 w 1274342"/>
              <a:gd name="connsiteY168" fmla="*/ 280178 h 508595"/>
              <a:gd name="connsiteX169" fmla="*/ 903422 w 1274342"/>
              <a:gd name="connsiteY169" fmla="*/ 229980 h 508595"/>
              <a:gd name="connsiteX170" fmla="*/ 818185 w 1274342"/>
              <a:gd name="connsiteY170" fmla="*/ 229980 h 508595"/>
              <a:gd name="connsiteX171" fmla="*/ 818185 w 1274342"/>
              <a:gd name="connsiteY171" fmla="*/ 330375 h 508595"/>
              <a:gd name="connsiteX172" fmla="*/ 903422 w 1274342"/>
              <a:gd name="connsiteY172" fmla="*/ 330375 h 508595"/>
              <a:gd name="connsiteX173" fmla="*/ 953620 w 1274342"/>
              <a:gd name="connsiteY173" fmla="*/ 280178 h 508595"/>
              <a:gd name="connsiteX174" fmla="*/ 445982 w 1274342"/>
              <a:gd name="connsiteY174" fmla="*/ 359121 h 508595"/>
              <a:gd name="connsiteX175" fmla="*/ 443342 w 1274342"/>
              <a:gd name="connsiteY175" fmla="*/ 335234 h 508595"/>
              <a:gd name="connsiteX176" fmla="*/ 552940 w 1274342"/>
              <a:gd name="connsiteY176" fmla="*/ 225634 h 508595"/>
              <a:gd name="connsiteX177" fmla="*/ 662541 w 1274342"/>
              <a:gd name="connsiteY177" fmla="*/ 335234 h 508595"/>
              <a:gd name="connsiteX178" fmla="*/ 659898 w 1274342"/>
              <a:gd name="connsiteY178" fmla="*/ 359121 h 508595"/>
              <a:gd name="connsiteX179" fmla="*/ 724656 w 1274342"/>
              <a:gd name="connsiteY179" fmla="*/ 359121 h 508595"/>
              <a:gd name="connsiteX180" fmla="*/ 726302 w 1274342"/>
              <a:gd name="connsiteY180" fmla="*/ 335234 h 508595"/>
              <a:gd name="connsiteX181" fmla="*/ 552940 w 1274342"/>
              <a:gd name="connsiteY181" fmla="*/ 161873 h 508595"/>
              <a:gd name="connsiteX182" fmla="*/ 379579 w 1274342"/>
              <a:gd name="connsiteY182" fmla="*/ 335234 h 508595"/>
              <a:gd name="connsiteX183" fmla="*/ 381225 w 1274342"/>
              <a:gd name="connsiteY183" fmla="*/ 359121 h 508595"/>
              <a:gd name="connsiteX184" fmla="*/ 445982 w 1274342"/>
              <a:gd name="connsiteY184" fmla="*/ 359121 h 508595"/>
              <a:gd name="connsiteX185" fmla="*/ 395041 w 1274342"/>
              <a:gd name="connsiteY185" fmla="*/ 406893 h 508595"/>
              <a:gd name="connsiteX186" fmla="*/ 552940 w 1274342"/>
              <a:gd name="connsiteY186" fmla="*/ 508596 h 508595"/>
              <a:gd name="connsiteX187" fmla="*/ 710840 w 1274342"/>
              <a:gd name="connsiteY187" fmla="*/ 406893 h 508595"/>
              <a:gd name="connsiteX188" fmla="*/ 395041 w 1274342"/>
              <a:gd name="connsiteY188" fmla="*/ 406893 h 50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1274342" h="508595">
                <a:moveTo>
                  <a:pt x="355254" y="169715"/>
                </a:moveTo>
                <a:lnTo>
                  <a:pt x="355254" y="500753"/>
                </a:lnTo>
                <a:cubicBezTo>
                  <a:pt x="355254" y="502619"/>
                  <a:pt x="353742" y="504131"/>
                  <a:pt x="351876" y="504131"/>
                </a:cubicBezTo>
                <a:lnTo>
                  <a:pt x="291074" y="504131"/>
                </a:lnTo>
                <a:cubicBezTo>
                  <a:pt x="289208" y="504131"/>
                  <a:pt x="287696" y="502619"/>
                  <a:pt x="287696" y="500753"/>
                </a:cubicBezTo>
                <a:lnTo>
                  <a:pt x="287696" y="272082"/>
                </a:lnTo>
                <a:lnTo>
                  <a:pt x="196475" y="447834"/>
                </a:lnTo>
                <a:lnTo>
                  <a:pt x="158289" y="447834"/>
                </a:lnTo>
                <a:lnTo>
                  <a:pt x="67558" y="272082"/>
                </a:lnTo>
                <a:lnTo>
                  <a:pt x="67558" y="500753"/>
                </a:lnTo>
                <a:cubicBezTo>
                  <a:pt x="67558" y="502619"/>
                  <a:pt x="66046" y="504131"/>
                  <a:pt x="64181" y="504131"/>
                </a:cubicBezTo>
                <a:lnTo>
                  <a:pt x="3378" y="504131"/>
                </a:lnTo>
                <a:cubicBezTo>
                  <a:pt x="1512" y="504131"/>
                  <a:pt x="0" y="502619"/>
                  <a:pt x="0" y="500753"/>
                </a:cubicBezTo>
                <a:lnTo>
                  <a:pt x="0" y="169715"/>
                </a:lnTo>
                <a:cubicBezTo>
                  <a:pt x="0" y="167849"/>
                  <a:pt x="1512" y="166336"/>
                  <a:pt x="3378" y="166336"/>
                </a:cubicBezTo>
                <a:lnTo>
                  <a:pt x="81113" y="166336"/>
                </a:lnTo>
                <a:cubicBezTo>
                  <a:pt x="83011" y="166336"/>
                  <a:pt x="84750" y="167398"/>
                  <a:pt x="85618" y="169085"/>
                </a:cubicBezTo>
                <a:lnTo>
                  <a:pt x="177872" y="348391"/>
                </a:lnTo>
                <a:lnTo>
                  <a:pt x="270613" y="169076"/>
                </a:lnTo>
                <a:cubicBezTo>
                  <a:pt x="271485" y="167393"/>
                  <a:pt x="273220" y="166336"/>
                  <a:pt x="275114" y="166336"/>
                </a:cubicBezTo>
                <a:lnTo>
                  <a:pt x="351876" y="166336"/>
                </a:lnTo>
                <a:cubicBezTo>
                  <a:pt x="353742" y="166336"/>
                  <a:pt x="355254" y="167849"/>
                  <a:pt x="355254" y="169715"/>
                </a:cubicBezTo>
                <a:close/>
                <a:moveTo>
                  <a:pt x="1123189" y="229980"/>
                </a:moveTo>
                <a:lnTo>
                  <a:pt x="1123189" y="229980"/>
                </a:lnTo>
                <a:lnTo>
                  <a:pt x="1270963" y="229980"/>
                </a:lnTo>
                <a:cubicBezTo>
                  <a:pt x="1272829" y="229980"/>
                  <a:pt x="1274343" y="228467"/>
                  <a:pt x="1274343" y="226603"/>
                </a:cubicBezTo>
                <a:lnTo>
                  <a:pt x="1274343" y="169714"/>
                </a:lnTo>
                <a:cubicBezTo>
                  <a:pt x="1274343" y="167849"/>
                  <a:pt x="1272829" y="166336"/>
                  <a:pt x="1270963" y="166336"/>
                </a:cubicBezTo>
                <a:lnTo>
                  <a:pt x="1123189" y="166336"/>
                </a:lnTo>
                <a:cubicBezTo>
                  <a:pt x="1077089" y="166336"/>
                  <a:pt x="1039720" y="203706"/>
                  <a:pt x="1039720" y="249806"/>
                </a:cubicBezTo>
                <a:lnTo>
                  <a:pt x="1039720" y="420662"/>
                </a:lnTo>
                <a:cubicBezTo>
                  <a:pt x="1039720" y="466762"/>
                  <a:pt x="1077089" y="504131"/>
                  <a:pt x="1123189" y="504131"/>
                </a:cubicBezTo>
                <a:lnTo>
                  <a:pt x="1270963" y="504131"/>
                </a:lnTo>
                <a:cubicBezTo>
                  <a:pt x="1272829" y="504131"/>
                  <a:pt x="1274343" y="502619"/>
                  <a:pt x="1274343" y="500753"/>
                </a:cubicBezTo>
                <a:lnTo>
                  <a:pt x="1274343" y="443866"/>
                </a:lnTo>
                <a:cubicBezTo>
                  <a:pt x="1274343" y="442000"/>
                  <a:pt x="1272829" y="440488"/>
                  <a:pt x="1270963" y="440488"/>
                </a:cubicBezTo>
                <a:lnTo>
                  <a:pt x="1123189" y="440488"/>
                </a:lnTo>
                <a:cubicBezTo>
                  <a:pt x="1114401" y="440488"/>
                  <a:pt x="1107278" y="433365"/>
                  <a:pt x="1107278" y="424577"/>
                </a:cubicBezTo>
                <a:lnTo>
                  <a:pt x="1107278" y="366077"/>
                </a:lnTo>
                <a:lnTo>
                  <a:pt x="1255052" y="366077"/>
                </a:lnTo>
                <a:cubicBezTo>
                  <a:pt x="1256918" y="366077"/>
                  <a:pt x="1258431" y="364565"/>
                  <a:pt x="1258431" y="362699"/>
                </a:cubicBezTo>
                <a:lnTo>
                  <a:pt x="1258431" y="305811"/>
                </a:lnTo>
                <a:cubicBezTo>
                  <a:pt x="1258431" y="303946"/>
                  <a:pt x="1256918" y="302434"/>
                  <a:pt x="1255052" y="302434"/>
                </a:cubicBezTo>
                <a:lnTo>
                  <a:pt x="1107278" y="302434"/>
                </a:lnTo>
                <a:lnTo>
                  <a:pt x="1107278" y="245891"/>
                </a:lnTo>
                <a:cubicBezTo>
                  <a:pt x="1107278" y="237103"/>
                  <a:pt x="1114401" y="229980"/>
                  <a:pt x="1123189" y="229980"/>
                </a:cubicBezTo>
                <a:close/>
                <a:moveTo>
                  <a:pt x="93319" y="26091"/>
                </a:moveTo>
                <a:lnTo>
                  <a:pt x="93319" y="3341"/>
                </a:lnTo>
                <a:cubicBezTo>
                  <a:pt x="93319" y="2643"/>
                  <a:pt x="92753" y="2077"/>
                  <a:pt x="92055" y="2077"/>
                </a:cubicBezTo>
                <a:lnTo>
                  <a:pt x="1264" y="2077"/>
                </a:lnTo>
                <a:cubicBezTo>
                  <a:pt x="566" y="2077"/>
                  <a:pt x="0" y="2643"/>
                  <a:pt x="0" y="3341"/>
                </a:cubicBezTo>
                <a:lnTo>
                  <a:pt x="0" y="26091"/>
                </a:lnTo>
                <a:cubicBezTo>
                  <a:pt x="0" y="26789"/>
                  <a:pt x="566" y="27355"/>
                  <a:pt x="1264" y="27355"/>
                </a:cubicBezTo>
                <a:lnTo>
                  <a:pt x="33242" y="27355"/>
                </a:lnTo>
                <a:lnTo>
                  <a:pt x="33242" y="120275"/>
                </a:lnTo>
                <a:cubicBezTo>
                  <a:pt x="33242" y="120973"/>
                  <a:pt x="33808" y="121539"/>
                  <a:pt x="34506" y="121539"/>
                </a:cubicBezTo>
                <a:lnTo>
                  <a:pt x="58813" y="121539"/>
                </a:lnTo>
                <a:cubicBezTo>
                  <a:pt x="59511" y="121539"/>
                  <a:pt x="60077" y="120973"/>
                  <a:pt x="60077" y="120275"/>
                </a:cubicBezTo>
                <a:lnTo>
                  <a:pt x="60077" y="27355"/>
                </a:lnTo>
                <a:lnTo>
                  <a:pt x="92054" y="27355"/>
                </a:lnTo>
                <a:cubicBezTo>
                  <a:pt x="92753" y="27355"/>
                  <a:pt x="93319" y="26789"/>
                  <a:pt x="93319" y="26091"/>
                </a:cubicBezTo>
                <a:close/>
                <a:moveTo>
                  <a:pt x="205967" y="2077"/>
                </a:moveTo>
                <a:lnTo>
                  <a:pt x="181660" y="2077"/>
                </a:lnTo>
                <a:cubicBezTo>
                  <a:pt x="180963" y="2077"/>
                  <a:pt x="180397" y="2643"/>
                  <a:pt x="180397" y="3341"/>
                </a:cubicBezTo>
                <a:lnTo>
                  <a:pt x="180397" y="48823"/>
                </a:lnTo>
                <a:lnTo>
                  <a:pt x="132439" y="48823"/>
                </a:lnTo>
                <a:lnTo>
                  <a:pt x="132439" y="3341"/>
                </a:lnTo>
                <a:cubicBezTo>
                  <a:pt x="132439" y="2643"/>
                  <a:pt x="131873" y="2077"/>
                  <a:pt x="131175" y="2077"/>
                </a:cubicBezTo>
                <a:lnTo>
                  <a:pt x="106868" y="2077"/>
                </a:lnTo>
                <a:cubicBezTo>
                  <a:pt x="106170" y="2077"/>
                  <a:pt x="105604" y="2643"/>
                  <a:pt x="105604" y="3341"/>
                </a:cubicBezTo>
                <a:lnTo>
                  <a:pt x="105604" y="120275"/>
                </a:lnTo>
                <a:cubicBezTo>
                  <a:pt x="105604" y="120973"/>
                  <a:pt x="106170" y="121539"/>
                  <a:pt x="106868" y="121539"/>
                </a:cubicBezTo>
                <a:lnTo>
                  <a:pt x="131175" y="121539"/>
                </a:lnTo>
                <a:cubicBezTo>
                  <a:pt x="131873" y="121539"/>
                  <a:pt x="132439" y="120973"/>
                  <a:pt x="132439" y="120275"/>
                </a:cubicBezTo>
                <a:lnTo>
                  <a:pt x="132439" y="74100"/>
                </a:lnTo>
                <a:lnTo>
                  <a:pt x="180397" y="74100"/>
                </a:lnTo>
                <a:lnTo>
                  <a:pt x="180397" y="120275"/>
                </a:lnTo>
                <a:cubicBezTo>
                  <a:pt x="180397" y="120973"/>
                  <a:pt x="180963" y="121539"/>
                  <a:pt x="181660" y="121539"/>
                </a:cubicBezTo>
                <a:lnTo>
                  <a:pt x="205967" y="121539"/>
                </a:lnTo>
                <a:cubicBezTo>
                  <a:pt x="206667" y="121539"/>
                  <a:pt x="207233" y="120973"/>
                  <a:pt x="207233" y="120275"/>
                </a:cubicBezTo>
                <a:lnTo>
                  <a:pt x="207233" y="3341"/>
                </a:lnTo>
                <a:cubicBezTo>
                  <a:pt x="207233" y="2643"/>
                  <a:pt x="206667" y="2077"/>
                  <a:pt x="205967" y="2077"/>
                </a:cubicBezTo>
                <a:close/>
                <a:moveTo>
                  <a:pt x="283922" y="123616"/>
                </a:moveTo>
                <a:cubicBezTo>
                  <a:pt x="319759" y="123616"/>
                  <a:pt x="347115" y="96954"/>
                  <a:pt x="347115" y="61808"/>
                </a:cubicBezTo>
                <a:cubicBezTo>
                  <a:pt x="347115" y="26662"/>
                  <a:pt x="319759" y="0"/>
                  <a:pt x="283922" y="0"/>
                </a:cubicBezTo>
                <a:cubicBezTo>
                  <a:pt x="247909" y="0"/>
                  <a:pt x="220728" y="26662"/>
                  <a:pt x="220728" y="61808"/>
                </a:cubicBezTo>
                <a:cubicBezTo>
                  <a:pt x="220728" y="96954"/>
                  <a:pt x="247909" y="123616"/>
                  <a:pt x="283922" y="123616"/>
                </a:cubicBezTo>
                <a:close/>
                <a:moveTo>
                  <a:pt x="283922" y="97820"/>
                </a:moveTo>
                <a:cubicBezTo>
                  <a:pt x="263664" y="97820"/>
                  <a:pt x="248256" y="82410"/>
                  <a:pt x="248256" y="61808"/>
                </a:cubicBezTo>
                <a:cubicBezTo>
                  <a:pt x="248256" y="41206"/>
                  <a:pt x="263664" y="25797"/>
                  <a:pt x="283922" y="25797"/>
                </a:cubicBezTo>
                <a:cubicBezTo>
                  <a:pt x="304179" y="25797"/>
                  <a:pt x="319587" y="41205"/>
                  <a:pt x="319587" y="61808"/>
                </a:cubicBezTo>
                <a:cubicBezTo>
                  <a:pt x="319587" y="82411"/>
                  <a:pt x="304177" y="97820"/>
                  <a:pt x="283922" y="97820"/>
                </a:cubicBezTo>
                <a:close/>
                <a:moveTo>
                  <a:pt x="488329" y="2077"/>
                </a:moveTo>
                <a:lnTo>
                  <a:pt x="458383" y="2077"/>
                </a:lnTo>
                <a:cubicBezTo>
                  <a:pt x="457452" y="2077"/>
                  <a:pt x="456596" y="2589"/>
                  <a:pt x="456156" y="3410"/>
                </a:cubicBezTo>
                <a:lnTo>
                  <a:pt x="425188" y="61115"/>
                </a:lnTo>
                <a:lnTo>
                  <a:pt x="394392" y="3415"/>
                </a:lnTo>
                <a:cubicBezTo>
                  <a:pt x="393953" y="2591"/>
                  <a:pt x="393096" y="2077"/>
                  <a:pt x="392163" y="2077"/>
                </a:cubicBezTo>
                <a:lnTo>
                  <a:pt x="361701" y="2077"/>
                </a:lnTo>
                <a:cubicBezTo>
                  <a:pt x="361004" y="2077"/>
                  <a:pt x="360438" y="2643"/>
                  <a:pt x="360438" y="3341"/>
                </a:cubicBezTo>
                <a:lnTo>
                  <a:pt x="360438" y="120275"/>
                </a:lnTo>
                <a:cubicBezTo>
                  <a:pt x="360438" y="120973"/>
                  <a:pt x="361004" y="121539"/>
                  <a:pt x="361701" y="121539"/>
                </a:cubicBezTo>
                <a:lnTo>
                  <a:pt x="386008" y="121539"/>
                </a:lnTo>
                <a:cubicBezTo>
                  <a:pt x="386708" y="121539"/>
                  <a:pt x="387272" y="120973"/>
                  <a:pt x="387272" y="120275"/>
                </a:cubicBezTo>
                <a:lnTo>
                  <a:pt x="387272" y="44841"/>
                </a:lnTo>
                <a:lnTo>
                  <a:pt x="417397" y="101455"/>
                </a:lnTo>
                <a:lnTo>
                  <a:pt x="432633" y="101455"/>
                </a:lnTo>
                <a:lnTo>
                  <a:pt x="462758" y="44841"/>
                </a:lnTo>
                <a:lnTo>
                  <a:pt x="462758" y="120275"/>
                </a:lnTo>
                <a:cubicBezTo>
                  <a:pt x="462758" y="120973"/>
                  <a:pt x="463324" y="121539"/>
                  <a:pt x="464022" y="121539"/>
                </a:cubicBezTo>
                <a:lnTo>
                  <a:pt x="488329" y="121539"/>
                </a:lnTo>
                <a:cubicBezTo>
                  <a:pt x="489028" y="121539"/>
                  <a:pt x="489594" y="120973"/>
                  <a:pt x="489594" y="120275"/>
                </a:cubicBezTo>
                <a:lnTo>
                  <a:pt x="489594" y="3341"/>
                </a:lnTo>
                <a:cubicBezTo>
                  <a:pt x="489594" y="2643"/>
                  <a:pt x="489028" y="2077"/>
                  <a:pt x="488329" y="2077"/>
                </a:cubicBezTo>
                <a:close/>
                <a:moveTo>
                  <a:pt x="590441" y="119857"/>
                </a:moveTo>
                <a:cubicBezTo>
                  <a:pt x="590800" y="120865"/>
                  <a:pt x="591753" y="121539"/>
                  <a:pt x="592824" y="121539"/>
                </a:cubicBezTo>
                <a:lnTo>
                  <a:pt x="618645" y="121539"/>
                </a:lnTo>
                <a:cubicBezTo>
                  <a:pt x="619527" y="121539"/>
                  <a:pt x="620139" y="120656"/>
                  <a:pt x="619828" y="119829"/>
                </a:cubicBezTo>
                <a:lnTo>
                  <a:pt x="576074" y="3714"/>
                </a:lnTo>
                <a:cubicBezTo>
                  <a:pt x="575703" y="2729"/>
                  <a:pt x="574760" y="2077"/>
                  <a:pt x="573708" y="2077"/>
                </a:cubicBezTo>
                <a:lnTo>
                  <a:pt x="545526" y="2077"/>
                </a:lnTo>
                <a:cubicBezTo>
                  <a:pt x="544471" y="2077"/>
                  <a:pt x="543529" y="2730"/>
                  <a:pt x="543159" y="3717"/>
                </a:cubicBezTo>
                <a:lnTo>
                  <a:pt x="499574" y="119830"/>
                </a:lnTo>
                <a:cubicBezTo>
                  <a:pt x="499263" y="120657"/>
                  <a:pt x="499874" y="121539"/>
                  <a:pt x="500757" y="121539"/>
                </a:cubicBezTo>
                <a:lnTo>
                  <a:pt x="525887" y="121539"/>
                </a:lnTo>
                <a:cubicBezTo>
                  <a:pt x="526958" y="121539"/>
                  <a:pt x="527911" y="120865"/>
                  <a:pt x="528270" y="119857"/>
                </a:cubicBezTo>
                <a:lnTo>
                  <a:pt x="535117" y="100590"/>
                </a:lnTo>
                <a:lnTo>
                  <a:pt x="583594" y="100590"/>
                </a:lnTo>
                <a:lnTo>
                  <a:pt x="590441" y="119857"/>
                </a:lnTo>
                <a:close/>
                <a:moveTo>
                  <a:pt x="543773" y="75831"/>
                </a:moveTo>
                <a:lnTo>
                  <a:pt x="559356" y="31683"/>
                </a:lnTo>
                <a:lnTo>
                  <a:pt x="574938" y="75831"/>
                </a:lnTo>
                <a:lnTo>
                  <a:pt x="543773" y="75831"/>
                </a:lnTo>
                <a:close/>
                <a:moveTo>
                  <a:pt x="619698" y="105665"/>
                </a:moveTo>
                <a:cubicBezTo>
                  <a:pt x="632199" y="116500"/>
                  <a:pt x="651470" y="123616"/>
                  <a:pt x="669583" y="123616"/>
                </a:cubicBezTo>
                <a:cubicBezTo>
                  <a:pt x="696245" y="123616"/>
                  <a:pt x="716847" y="108727"/>
                  <a:pt x="716847" y="86739"/>
                </a:cubicBezTo>
                <a:cubicBezTo>
                  <a:pt x="716847" y="58865"/>
                  <a:pt x="683433" y="50555"/>
                  <a:pt x="672872" y="48303"/>
                </a:cubicBezTo>
                <a:cubicBezTo>
                  <a:pt x="661965" y="46053"/>
                  <a:pt x="651058" y="42417"/>
                  <a:pt x="651058" y="34626"/>
                </a:cubicBezTo>
                <a:cubicBezTo>
                  <a:pt x="651058" y="28393"/>
                  <a:pt x="658674" y="23892"/>
                  <a:pt x="669409" y="23892"/>
                </a:cubicBezTo>
                <a:cubicBezTo>
                  <a:pt x="680084" y="23892"/>
                  <a:pt x="691226" y="28098"/>
                  <a:pt x="698254" y="34146"/>
                </a:cubicBezTo>
                <a:cubicBezTo>
                  <a:pt x="698849" y="34657"/>
                  <a:pt x="699735" y="34533"/>
                  <a:pt x="700144" y="33863"/>
                </a:cubicBezTo>
                <a:lnTo>
                  <a:pt x="711277" y="15619"/>
                </a:lnTo>
                <a:cubicBezTo>
                  <a:pt x="711595" y="15096"/>
                  <a:pt x="711518" y="14415"/>
                  <a:pt x="711065" y="14003"/>
                </a:cubicBezTo>
                <a:cubicBezTo>
                  <a:pt x="702144" y="5886"/>
                  <a:pt x="687417" y="0"/>
                  <a:pt x="669583" y="0"/>
                </a:cubicBezTo>
                <a:cubicBezTo>
                  <a:pt x="642055" y="0"/>
                  <a:pt x="623529" y="14196"/>
                  <a:pt x="623529" y="35665"/>
                </a:cubicBezTo>
                <a:cubicBezTo>
                  <a:pt x="623529" y="56787"/>
                  <a:pt x="641361" y="68041"/>
                  <a:pt x="665255" y="73754"/>
                </a:cubicBezTo>
                <a:cubicBezTo>
                  <a:pt x="677893" y="76870"/>
                  <a:pt x="689319" y="79640"/>
                  <a:pt x="689319" y="87951"/>
                </a:cubicBezTo>
                <a:cubicBezTo>
                  <a:pt x="689319" y="95050"/>
                  <a:pt x="680143" y="99724"/>
                  <a:pt x="669409" y="99724"/>
                </a:cubicBezTo>
                <a:cubicBezTo>
                  <a:pt x="657220" y="99724"/>
                  <a:pt x="643421" y="93927"/>
                  <a:pt x="633758" y="85439"/>
                </a:cubicBezTo>
                <a:cubicBezTo>
                  <a:pt x="633188" y="84939"/>
                  <a:pt x="632331" y="85041"/>
                  <a:pt x="631905" y="85669"/>
                </a:cubicBezTo>
                <a:lnTo>
                  <a:pt x="619491" y="103977"/>
                </a:lnTo>
                <a:cubicBezTo>
                  <a:pt x="619130" y="104512"/>
                  <a:pt x="619211" y="105241"/>
                  <a:pt x="619698" y="105665"/>
                </a:cubicBezTo>
                <a:close/>
                <a:moveTo>
                  <a:pt x="1020054" y="504131"/>
                </a:moveTo>
                <a:lnTo>
                  <a:pt x="955369" y="504131"/>
                </a:lnTo>
                <a:cubicBezTo>
                  <a:pt x="953616" y="504131"/>
                  <a:pt x="951989" y="503227"/>
                  <a:pt x="951064" y="501740"/>
                </a:cubicBezTo>
                <a:lnTo>
                  <a:pt x="884290" y="394320"/>
                </a:lnTo>
                <a:lnTo>
                  <a:pt x="818185" y="394018"/>
                </a:lnTo>
                <a:lnTo>
                  <a:pt x="818185" y="500753"/>
                </a:lnTo>
                <a:cubicBezTo>
                  <a:pt x="818185" y="502619"/>
                  <a:pt x="816673" y="504131"/>
                  <a:pt x="814807" y="504131"/>
                </a:cubicBezTo>
                <a:lnTo>
                  <a:pt x="754004" y="504131"/>
                </a:lnTo>
                <a:cubicBezTo>
                  <a:pt x="752139" y="504131"/>
                  <a:pt x="750627" y="502619"/>
                  <a:pt x="750627" y="500753"/>
                </a:cubicBezTo>
                <a:lnTo>
                  <a:pt x="750627" y="169715"/>
                </a:lnTo>
                <a:cubicBezTo>
                  <a:pt x="750627" y="167849"/>
                  <a:pt x="752139" y="166336"/>
                  <a:pt x="754004" y="166336"/>
                </a:cubicBezTo>
                <a:lnTo>
                  <a:pt x="901064" y="166336"/>
                </a:lnTo>
                <a:cubicBezTo>
                  <a:pt x="963727" y="166336"/>
                  <a:pt x="1016419" y="215972"/>
                  <a:pt x="1017252" y="278632"/>
                </a:cubicBezTo>
                <a:cubicBezTo>
                  <a:pt x="1017870" y="325109"/>
                  <a:pt x="990617" y="365266"/>
                  <a:pt x="951159" y="383525"/>
                </a:cubicBezTo>
                <a:lnTo>
                  <a:pt x="1022923" y="498970"/>
                </a:lnTo>
                <a:cubicBezTo>
                  <a:pt x="1024321" y="501221"/>
                  <a:pt x="1022703" y="504131"/>
                  <a:pt x="1020054" y="504131"/>
                </a:cubicBezTo>
                <a:close/>
                <a:moveTo>
                  <a:pt x="953620" y="280178"/>
                </a:moveTo>
                <a:cubicBezTo>
                  <a:pt x="953620" y="252454"/>
                  <a:pt x="931144" y="229980"/>
                  <a:pt x="903422" y="229980"/>
                </a:cubicBezTo>
                <a:lnTo>
                  <a:pt x="818185" y="229980"/>
                </a:lnTo>
                <a:lnTo>
                  <a:pt x="818185" y="330375"/>
                </a:lnTo>
                <a:lnTo>
                  <a:pt x="903422" y="330375"/>
                </a:lnTo>
                <a:cubicBezTo>
                  <a:pt x="931144" y="330375"/>
                  <a:pt x="953620" y="307900"/>
                  <a:pt x="953620" y="280178"/>
                </a:cubicBezTo>
                <a:close/>
                <a:moveTo>
                  <a:pt x="445982" y="359121"/>
                </a:moveTo>
                <a:cubicBezTo>
                  <a:pt x="444273" y="351427"/>
                  <a:pt x="443342" y="343441"/>
                  <a:pt x="443342" y="335234"/>
                </a:cubicBezTo>
                <a:cubicBezTo>
                  <a:pt x="443342" y="274704"/>
                  <a:pt x="492411" y="225634"/>
                  <a:pt x="552940" y="225634"/>
                </a:cubicBezTo>
                <a:cubicBezTo>
                  <a:pt x="613472" y="225634"/>
                  <a:pt x="662541" y="274704"/>
                  <a:pt x="662541" y="335234"/>
                </a:cubicBezTo>
                <a:cubicBezTo>
                  <a:pt x="662541" y="343441"/>
                  <a:pt x="661610" y="351427"/>
                  <a:pt x="659898" y="359121"/>
                </a:cubicBezTo>
                <a:lnTo>
                  <a:pt x="724656" y="359121"/>
                </a:lnTo>
                <a:cubicBezTo>
                  <a:pt x="725732" y="351311"/>
                  <a:pt x="726302" y="343339"/>
                  <a:pt x="726302" y="335234"/>
                </a:cubicBezTo>
                <a:cubicBezTo>
                  <a:pt x="726302" y="239489"/>
                  <a:pt x="648686" y="161873"/>
                  <a:pt x="552940" y="161873"/>
                </a:cubicBezTo>
                <a:cubicBezTo>
                  <a:pt x="457197" y="161873"/>
                  <a:pt x="379579" y="239489"/>
                  <a:pt x="379579" y="335234"/>
                </a:cubicBezTo>
                <a:cubicBezTo>
                  <a:pt x="379579" y="343339"/>
                  <a:pt x="380149" y="351311"/>
                  <a:pt x="381225" y="359121"/>
                </a:cubicBezTo>
                <a:lnTo>
                  <a:pt x="445982" y="359121"/>
                </a:lnTo>
                <a:close/>
                <a:moveTo>
                  <a:pt x="395041" y="406893"/>
                </a:moveTo>
                <a:cubicBezTo>
                  <a:pt x="422308" y="466882"/>
                  <a:pt x="482751" y="508596"/>
                  <a:pt x="552940" y="508596"/>
                </a:cubicBezTo>
                <a:cubicBezTo>
                  <a:pt x="623129" y="508596"/>
                  <a:pt x="683573" y="466882"/>
                  <a:pt x="710840" y="406893"/>
                </a:cubicBezTo>
                <a:lnTo>
                  <a:pt x="395041" y="406893"/>
                </a:lnTo>
                <a:close/>
              </a:path>
            </a:pathLst>
          </a:custGeom>
          <a:solidFill>
            <a:schemeClr val="bg1"/>
          </a:solidFill>
          <a:ln w="1787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315D66B-3F4C-6DA4-60BA-270CBC93624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8319519" y="-1556077"/>
            <a:ext cx="1423990" cy="4536144"/>
          </a:xfrm>
          <a:custGeom>
            <a:avLst/>
            <a:gdLst>
              <a:gd name="connsiteX0" fmla="*/ 1423990 w 1423990"/>
              <a:gd name="connsiteY0" fmla="*/ 0 h 4536144"/>
              <a:gd name="connsiteX1" fmla="*/ 1423990 w 1423990"/>
              <a:gd name="connsiteY1" fmla="*/ 4536144 h 4536144"/>
              <a:gd name="connsiteX2" fmla="*/ 1287311 w 1423990"/>
              <a:gd name="connsiteY2" fmla="*/ 4466471 h 4536144"/>
              <a:gd name="connsiteX3" fmla="*/ 0 w 1423990"/>
              <a:gd name="connsiteY3" fmla="*/ 2268072 h 4536144"/>
              <a:gd name="connsiteX4" fmla="*/ 1287311 w 1423990"/>
              <a:gd name="connsiteY4" fmla="*/ 69673 h 453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990" h="4536144">
                <a:moveTo>
                  <a:pt x="1423990" y="0"/>
                </a:moveTo>
                <a:lnTo>
                  <a:pt x="1423990" y="4536144"/>
                </a:lnTo>
                <a:lnTo>
                  <a:pt x="1287311" y="4466471"/>
                </a:lnTo>
                <a:cubicBezTo>
                  <a:pt x="519058" y="4034742"/>
                  <a:pt x="0" y="3212073"/>
                  <a:pt x="0" y="2268072"/>
                </a:cubicBezTo>
                <a:cubicBezTo>
                  <a:pt x="0" y="1324063"/>
                  <a:pt x="519058" y="501399"/>
                  <a:pt x="1287311" y="69673"/>
                </a:cubicBezTo>
                <a:close/>
              </a:path>
            </a:pathLst>
          </a:custGeom>
          <a:solidFill>
            <a:schemeClr val="tx2"/>
          </a:solidFill>
          <a:ln w="8398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6">
            <a:extLst>
              <a:ext uri="{FF2B5EF4-FFF2-40B4-BE49-F238E27FC236}">
                <a16:creationId xmlns:a16="http://schemas.microsoft.com/office/drawing/2014/main" id="{8F318506-1681-83B9-A6FC-0F33D286471A}"/>
              </a:ext>
            </a:extLst>
          </p:cNvPr>
          <p:cNvSpPr/>
          <p:nvPr/>
        </p:nvSpPr>
        <p:spPr>
          <a:xfrm>
            <a:off x="0" y="0"/>
            <a:ext cx="12192634" cy="6858000"/>
          </a:xfrm>
          <a:custGeom>
            <a:avLst/>
            <a:gdLst>
              <a:gd name="connsiteX0" fmla="*/ 10622280 w 12192634"/>
              <a:gd name="connsiteY0" fmla="*/ 79375 h 6858000"/>
              <a:gd name="connsiteX1" fmla="*/ 10600690 w 12192634"/>
              <a:gd name="connsiteY1" fmla="*/ 0 h 6858000"/>
              <a:gd name="connsiteX2" fmla="*/ 10759440 w 12192634"/>
              <a:gd name="connsiteY2" fmla="*/ 0 h 6858000"/>
              <a:gd name="connsiteX3" fmla="*/ 10622280 w 12192634"/>
              <a:gd name="connsiteY3" fmla="*/ 79375 h 6858000"/>
              <a:gd name="connsiteX4" fmla="*/ 7747000 w 12192634"/>
              <a:gd name="connsiteY4" fmla="*/ 0 h 6858000"/>
              <a:gd name="connsiteX5" fmla="*/ 7642225 w 12192634"/>
              <a:gd name="connsiteY5" fmla="*/ 0 h 6858000"/>
              <a:gd name="connsiteX6" fmla="*/ 7656195 w 12192634"/>
              <a:gd name="connsiteY6" fmla="*/ 52070 h 6858000"/>
              <a:gd name="connsiteX7" fmla="*/ 7747000 w 12192634"/>
              <a:gd name="connsiteY7" fmla="*/ 0 h 6858000"/>
              <a:gd name="connsiteX8" fmla="*/ 295910 w 12192634"/>
              <a:gd name="connsiteY8" fmla="*/ 2024380 h 6858000"/>
              <a:gd name="connsiteX9" fmla="*/ 1149985 w 12192634"/>
              <a:gd name="connsiteY9" fmla="*/ 1531620 h 6858000"/>
              <a:gd name="connsiteX10" fmla="*/ 1216025 w 12192634"/>
              <a:gd name="connsiteY10" fmla="*/ 1778000 h 6858000"/>
              <a:gd name="connsiteX11" fmla="*/ 2070100 w 12192634"/>
              <a:gd name="connsiteY11" fmla="*/ 1284605 h 6858000"/>
              <a:gd name="connsiteX12" fmla="*/ 2136140 w 12192634"/>
              <a:gd name="connsiteY12" fmla="*/ 1530985 h 6858000"/>
              <a:gd name="connsiteX13" fmla="*/ 2990215 w 12192634"/>
              <a:gd name="connsiteY13" fmla="*/ 1038225 h 6858000"/>
              <a:gd name="connsiteX14" fmla="*/ 3056255 w 12192634"/>
              <a:gd name="connsiteY14" fmla="*/ 1284605 h 6858000"/>
              <a:gd name="connsiteX15" fmla="*/ 3910330 w 12192634"/>
              <a:gd name="connsiteY15" fmla="*/ 791845 h 6858000"/>
              <a:gd name="connsiteX16" fmla="*/ 3976370 w 12192634"/>
              <a:gd name="connsiteY16" fmla="*/ 1038225 h 6858000"/>
              <a:gd name="connsiteX17" fmla="*/ 4830445 w 12192634"/>
              <a:gd name="connsiteY17" fmla="*/ 545465 h 6858000"/>
              <a:gd name="connsiteX18" fmla="*/ 4896485 w 12192634"/>
              <a:gd name="connsiteY18" fmla="*/ 791845 h 6858000"/>
              <a:gd name="connsiteX19" fmla="*/ 5750560 w 12192634"/>
              <a:gd name="connsiteY19" fmla="*/ 299085 h 6858000"/>
              <a:gd name="connsiteX20" fmla="*/ 5816600 w 12192634"/>
              <a:gd name="connsiteY20" fmla="*/ 545465 h 6858000"/>
              <a:gd name="connsiteX21" fmla="*/ 6670675 w 12192634"/>
              <a:gd name="connsiteY21" fmla="*/ 52705 h 6858000"/>
              <a:gd name="connsiteX22" fmla="*/ 6736715 w 12192634"/>
              <a:gd name="connsiteY22" fmla="*/ 299085 h 6858000"/>
              <a:gd name="connsiteX23" fmla="*/ 7254240 w 12192634"/>
              <a:gd name="connsiteY23" fmla="*/ 0 h 6858000"/>
              <a:gd name="connsiteX24" fmla="*/ 6028690 w 12192634"/>
              <a:gd name="connsiteY24" fmla="*/ 0 h 6858000"/>
              <a:gd name="connsiteX25" fmla="*/ 5718810 w 12192634"/>
              <a:gd name="connsiteY25" fmla="*/ 179070 h 6858000"/>
              <a:gd name="connsiteX26" fmla="*/ 5670550 w 12192634"/>
              <a:gd name="connsiteY26" fmla="*/ 0 h 6858000"/>
              <a:gd name="connsiteX27" fmla="*/ 5535295 w 12192634"/>
              <a:gd name="connsiteY27" fmla="*/ 0 h 6858000"/>
              <a:gd name="connsiteX28" fmla="*/ 4798060 w 12192634"/>
              <a:gd name="connsiteY28" fmla="*/ 425450 h 6858000"/>
              <a:gd name="connsiteX29" fmla="*/ 4732020 w 12192634"/>
              <a:gd name="connsiteY29" fmla="*/ 179070 h 6858000"/>
              <a:gd name="connsiteX30" fmla="*/ 3877945 w 12192634"/>
              <a:gd name="connsiteY30" fmla="*/ 671830 h 6858000"/>
              <a:gd name="connsiteX31" fmla="*/ 3811905 w 12192634"/>
              <a:gd name="connsiteY31" fmla="*/ 425450 h 6858000"/>
              <a:gd name="connsiteX32" fmla="*/ 2957830 w 12192634"/>
              <a:gd name="connsiteY32" fmla="*/ 918210 h 6858000"/>
              <a:gd name="connsiteX33" fmla="*/ 2891790 w 12192634"/>
              <a:gd name="connsiteY33" fmla="*/ 671830 h 6858000"/>
              <a:gd name="connsiteX34" fmla="*/ 2038350 w 12192634"/>
              <a:gd name="connsiteY34" fmla="*/ 1165225 h 6858000"/>
              <a:gd name="connsiteX35" fmla="*/ 1972310 w 12192634"/>
              <a:gd name="connsiteY35" fmla="*/ 918845 h 6858000"/>
              <a:gd name="connsiteX36" fmla="*/ 1118235 w 12192634"/>
              <a:gd name="connsiteY36" fmla="*/ 1411605 h 6858000"/>
              <a:gd name="connsiteX37" fmla="*/ 1052195 w 12192634"/>
              <a:gd name="connsiteY37" fmla="*/ 1165225 h 6858000"/>
              <a:gd name="connsiteX38" fmla="*/ 198120 w 12192634"/>
              <a:gd name="connsiteY38" fmla="*/ 1657985 h 6858000"/>
              <a:gd name="connsiteX39" fmla="*/ 132080 w 12192634"/>
              <a:gd name="connsiteY39" fmla="*/ 1411605 h 6858000"/>
              <a:gd name="connsiteX40" fmla="*/ 0 w 12192634"/>
              <a:gd name="connsiteY40" fmla="*/ 1487805 h 6858000"/>
              <a:gd name="connsiteX41" fmla="*/ 0 w 12192634"/>
              <a:gd name="connsiteY41" fmla="*/ 1910715 h 6858000"/>
              <a:gd name="connsiteX42" fmla="*/ 229870 w 12192634"/>
              <a:gd name="connsiteY42" fmla="*/ 1778000 h 6858000"/>
              <a:gd name="connsiteX43" fmla="*/ 295910 w 12192634"/>
              <a:gd name="connsiteY43" fmla="*/ 2024380 h 6858000"/>
              <a:gd name="connsiteX44" fmla="*/ 4734560 w 12192634"/>
              <a:gd name="connsiteY44" fmla="*/ 0 h 6858000"/>
              <a:gd name="connsiteX45" fmla="*/ 4684395 w 12192634"/>
              <a:gd name="connsiteY45" fmla="*/ 0 h 6858000"/>
              <a:gd name="connsiteX46" fmla="*/ 4691380 w 12192634"/>
              <a:gd name="connsiteY46" fmla="*/ 25400 h 6858000"/>
              <a:gd name="connsiteX47" fmla="*/ 4734560 w 12192634"/>
              <a:gd name="connsiteY47" fmla="*/ 0 h 6858000"/>
              <a:gd name="connsiteX48" fmla="*/ 90805 w 12192634"/>
              <a:gd name="connsiteY48" fmla="*/ 1257935 h 6858000"/>
              <a:gd name="connsiteX49" fmla="*/ 944880 w 12192634"/>
              <a:gd name="connsiteY49" fmla="*/ 765175 h 6858000"/>
              <a:gd name="connsiteX50" fmla="*/ 1010920 w 12192634"/>
              <a:gd name="connsiteY50" fmla="*/ 1011555 h 6858000"/>
              <a:gd name="connsiteX51" fmla="*/ 1864995 w 12192634"/>
              <a:gd name="connsiteY51" fmla="*/ 518795 h 6858000"/>
              <a:gd name="connsiteX52" fmla="*/ 1931035 w 12192634"/>
              <a:gd name="connsiteY52" fmla="*/ 765175 h 6858000"/>
              <a:gd name="connsiteX53" fmla="*/ 2785110 w 12192634"/>
              <a:gd name="connsiteY53" fmla="*/ 272415 h 6858000"/>
              <a:gd name="connsiteX54" fmla="*/ 2851150 w 12192634"/>
              <a:gd name="connsiteY54" fmla="*/ 518795 h 6858000"/>
              <a:gd name="connsiteX55" fmla="*/ 3704590 w 12192634"/>
              <a:gd name="connsiteY55" fmla="*/ 25400 h 6858000"/>
              <a:gd name="connsiteX56" fmla="*/ 3770630 w 12192634"/>
              <a:gd name="connsiteY56" fmla="*/ 271780 h 6858000"/>
              <a:gd name="connsiteX57" fmla="*/ 4241165 w 12192634"/>
              <a:gd name="connsiteY57" fmla="*/ 0 h 6858000"/>
              <a:gd name="connsiteX58" fmla="*/ 3015615 w 12192634"/>
              <a:gd name="connsiteY58" fmla="*/ 0 h 6858000"/>
              <a:gd name="connsiteX59" fmla="*/ 2752725 w 12192634"/>
              <a:gd name="connsiteY59" fmla="*/ 151765 h 6858000"/>
              <a:gd name="connsiteX60" fmla="*/ 2712085 w 12192634"/>
              <a:gd name="connsiteY60" fmla="*/ 0 h 6858000"/>
              <a:gd name="connsiteX61" fmla="*/ 2522855 w 12192634"/>
              <a:gd name="connsiteY61" fmla="*/ 0 h 6858000"/>
              <a:gd name="connsiteX62" fmla="*/ 1832610 w 12192634"/>
              <a:gd name="connsiteY62" fmla="*/ 398145 h 6858000"/>
              <a:gd name="connsiteX63" fmla="*/ 1766570 w 12192634"/>
              <a:gd name="connsiteY63" fmla="*/ 151765 h 6858000"/>
              <a:gd name="connsiteX64" fmla="*/ 912495 w 12192634"/>
              <a:gd name="connsiteY64" fmla="*/ 644525 h 6858000"/>
              <a:gd name="connsiteX65" fmla="*/ 846455 w 12192634"/>
              <a:gd name="connsiteY65" fmla="*/ 398145 h 6858000"/>
              <a:gd name="connsiteX66" fmla="*/ 0 w 12192634"/>
              <a:gd name="connsiteY66" fmla="*/ 887095 h 6858000"/>
              <a:gd name="connsiteX67" fmla="*/ 0 w 12192634"/>
              <a:gd name="connsiteY67" fmla="*/ 1025525 h 6858000"/>
              <a:gd name="connsiteX68" fmla="*/ 24765 w 12192634"/>
              <a:gd name="connsiteY68" fmla="*/ 1011555 h 6858000"/>
              <a:gd name="connsiteX69" fmla="*/ 90805 w 12192634"/>
              <a:gd name="connsiteY69" fmla="*/ 1257935 h 6858000"/>
              <a:gd name="connsiteX70" fmla="*/ 10729595 w 12192634"/>
              <a:gd name="connsiteY70" fmla="*/ 480060 h 6858000"/>
              <a:gd name="connsiteX71" fmla="*/ 10663555 w 12192634"/>
              <a:gd name="connsiteY71" fmla="*/ 233680 h 6858000"/>
              <a:gd name="connsiteX72" fmla="*/ 9809480 w 12192634"/>
              <a:gd name="connsiteY72" fmla="*/ 726440 h 6858000"/>
              <a:gd name="connsiteX73" fmla="*/ 9743440 w 12192634"/>
              <a:gd name="connsiteY73" fmla="*/ 480060 h 6858000"/>
              <a:gd name="connsiteX74" fmla="*/ 8889365 w 12192634"/>
              <a:gd name="connsiteY74" fmla="*/ 972820 h 6858000"/>
              <a:gd name="connsiteX75" fmla="*/ 8823325 w 12192634"/>
              <a:gd name="connsiteY75" fmla="*/ 726440 h 6858000"/>
              <a:gd name="connsiteX76" fmla="*/ 7969250 w 12192634"/>
              <a:gd name="connsiteY76" fmla="*/ 1219200 h 6858000"/>
              <a:gd name="connsiteX77" fmla="*/ 7903210 w 12192634"/>
              <a:gd name="connsiteY77" fmla="*/ 972820 h 6858000"/>
              <a:gd name="connsiteX78" fmla="*/ 7049135 w 12192634"/>
              <a:gd name="connsiteY78" fmla="*/ 1465580 h 6858000"/>
              <a:gd name="connsiteX79" fmla="*/ 6983095 w 12192634"/>
              <a:gd name="connsiteY79" fmla="*/ 1219200 h 6858000"/>
              <a:gd name="connsiteX80" fmla="*/ 6129020 w 12192634"/>
              <a:gd name="connsiteY80" fmla="*/ 1711960 h 6858000"/>
              <a:gd name="connsiteX81" fmla="*/ 6062980 w 12192634"/>
              <a:gd name="connsiteY81" fmla="*/ 1465580 h 6858000"/>
              <a:gd name="connsiteX82" fmla="*/ 5208905 w 12192634"/>
              <a:gd name="connsiteY82" fmla="*/ 1958340 h 6858000"/>
              <a:gd name="connsiteX83" fmla="*/ 5142865 w 12192634"/>
              <a:gd name="connsiteY83" fmla="*/ 1711960 h 6858000"/>
              <a:gd name="connsiteX84" fmla="*/ 4288790 w 12192634"/>
              <a:gd name="connsiteY84" fmla="*/ 2204720 h 6858000"/>
              <a:gd name="connsiteX85" fmla="*/ 4222750 w 12192634"/>
              <a:gd name="connsiteY85" fmla="*/ 1958975 h 6858000"/>
              <a:gd name="connsiteX86" fmla="*/ 3368675 w 12192634"/>
              <a:gd name="connsiteY86" fmla="*/ 2451735 h 6858000"/>
              <a:gd name="connsiteX87" fmla="*/ 3302635 w 12192634"/>
              <a:gd name="connsiteY87" fmla="*/ 2205355 h 6858000"/>
              <a:gd name="connsiteX88" fmla="*/ 2449195 w 12192634"/>
              <a:gd name="connsiteY88" fmla="*/ 2698750 h 6858000"/>
              <a:gd name="connsiteX89" fmla="*/ 2383155 w 12192634"/>
              <a:gd name="connsiteY89" fmla="*/ 2452370 h 6858000"/>
              <a:gd name="connsiteX90" fmla="*/ 1529080 w 12192634"/>
              <a:gd name="connsiteY90" fmla="*/ 2945130 h 6858000"/>
              <a:gd name="connsiteX91" fmla="*/ 1463040 w 12192634"/>
              <a:gd name="connsiteY91" fmla="*/ 2698750 h 6858000"/>
              <a:gd name="connsiteX92" fmla="*/ 608965 w 12192634"/>
              <a:gd name="connsiteY92" fmla="*/ 3191510 h 6858000"/>
              <a:gd name="connsiteX93" fmla="*/ 542925 w 12192634"/>
              <a:gd name="connsiteY93" fmla="*/ 2945130 h 6858000"/>
              <a:gd name="connsiteX94" fmla="*/ 0 w 12192634"/>
              <a:gd name="connsiteY94" fmla="*/ 3258185 h 6858000"/>
              <a:gd name="connsiteX95" fmla="*/ 0 w 12192634"/>
              <a:gd name="connsiteY95" fmla="*/ 3681095 h 6858000"/>
              <a:gd name="connsiteX96" fmla="*/ 640715 w 12192634"/>
              <a:gd name="connsiteY96" fmla="*/ 3310890 h 6858000"/>
              <a:gd name="connsiteX97" fmla="*/ 706755 w 12192634"/>
              <a:gd name="connsiteY97" fmla="*/ 3557270 h 6858000"/>
              <a:gd name="connsiteX98" fmla="*/ 1560830 w 12192634"/>
              <a:gd name="connsiteY98" fmla="*/ 3064510 h 6858000"/>
              <a:gd name="connsiteX99" fmla="*/ 1626870 w 12192634"/>
              <a:gd name="connsiteY99" fmla="*/ 3310890 h 6858000"/>
              <a:gd name="connsiteX100" fmla="*/ 2480945 w 12192634"/>
              <a:gd name="connsiteY100" fmla="*/ 2818130 h 6858000"/>
              <a:gd name="connsiteX101" fmla="*/ 2546985 w 12192634"/>
              <a:gd name="connsiteY101" fmla="*/ 3064510 h 6858000"/>
              <a:gd name="connsiteX102" fmla="*/ 3401060 w 12192634"/>
              <a:gd name="connsiteY102" fmla="*/ 2571750 h 6858000"/>
              <a:gd name="connsiteX103" fmla="*/ 3467100 w 12192634"/>
              <a:gd name="connsiteY103" fmla="*/ 2818130 h 6858000"/>
              <a:gd name="connsiteX104" fmla="*/ 4321175 w 12192634"/>
              <a:gd name="connsiteY104" fmla="*/ 2325370 h 6858000"/>
              <a:gd name="connsiteX105" fmla="*/ 4387215 w 12192634"/>
              <a:gd name="connsiteY105" fmla="*/ 2571750 h 6858000"/>
              <a:gd name="connsiteX106" fmla="*/ 5241290 w 12192634"/>
              <a:gd name="connsiteY106" fmla="*/ 2078990 h 6858000"/>
              <a:gd name="connsiteX107" fmla="*/ 5307330 w 12192634"/>
              <a:gd name="connsiteY107" fmla="*/ 2325370 h 6858000"/>
              <a:gd name="connsiteX108" fmla="*/ 6161405 w 12192634"/>
              <a:gd name="connsiteY108" fmla="*/ 1832610 h 6858000"/>
              <a:gd name="connsiteX109" fmla="*/ 6227445 w 12192634"/>
              <a:gd name="connsiteY109" fmla="*/ 2078990 h 6858000"/>
              <a:gd name="connsiteX110" fmla="*/ 7081520 w 12192634"/>
              <a:gd name="connsiteY110" fmla="*/ 1586230 h 6858000"/>
              <a:gd name="connsiteX111" fmla="*/ 7147560 w 12192634"/>
              <a:gd name="connsiteY111" fmla="*/ 1832610 h 6858000"/>
              <a:gd name="connsiteX112" fmla="*/ 8001635 w 12192634"/>
              <a:gd name="connsiteY112" fmla="*/ 1339850 h 6858000"/>
              <a:gd name="connsiteX113" fmla="*/ 8067675 w 12192634"/>
              <a:gd name="connsiteY113" fmla="*/ 1586230 h 6858000"/>
              <a:gd name="connsiteX114" fmla="*/ 8921750 w 12192634"/>
              <a:gd name="connsiteY114" fmla="*/ 1093470 h 6858000"/>
              <a:gd name="connsiteX115" fmla="*/ 8987790 w 12192634"/>
              <a:gd name="connsiteY115" fmla="*/ 1339850 h 6858000"/>
              <a:gd name="connsiteX116" fmla="*/ 9841865 w 12192634"/>
              <a:gd name="connsiteY116" fmla="*/ 847090 h 6858000"/>
              <a:gd name="connsiteX117" fmla="*/ 9907905 w 12192634"/>
              <a:gd name="connsiteY117" fmla="*/ 1093470 h 6858000"/>
              <a:gd name="connsiteX118" fmla="*/ 10761980 w 12192634"/>
              <a:gd name="connsiteY118" fmla="*/ 600710 h 6858000"/>
              <a:gd name="connsiteX119" fmla="*/ 10828020 w 12192634"/>
              <a:gd name="connsiteY119" fmla="*/ 847090 h 6858000"/>
              <a:gd name="connsiteX120" fmla="*/ 11682095 w 12192634"/>
              <a:gd name="connsiteY120" fmla="*/ 354330 h 6858000"/>
              <a:gd name="connsiteX121" fmla="*/ 11748135 w 12192634"/>
              <a:gd name="connsiteY121" fmla="*/ 600710 h 6858000"/>
              <a:gd name="connsiteX122" fmla="*/ 12192635 w 12192634"/>
              <a:gd name="connsiteY122" fmla="*/ 344170 h 6858000"/>
              <a:gd name="connsiteX123" fmla="*/ 12192635 w 12192634"/>
              <a:gd name="connsiteY123" fmla="*/ 0 h 6858000"/>
              <a:gd name="connsiteX124" fmla="*/ 12054205 w 12192634"/>
              <a:gd name="connsiteY124" fmla="*/ 0 h 6858000"/>
              <a:gd name="connsiteX125" fmla="*/ 11650345 w 12192634"/>
              <a:gd name="connsiteY125" fmla="*/ 233045 h 6858000"/>
              <a:gd name="connsiteX126" fmla="*/ 11586845 w 12192634"/>
              <a:gd name="connsiteY126" fmla="*/ 0 h 6858000"/>
              <a:gd name="connsiteX127" fmla="*/ 11560175 w 12192634"/>
              <a:gd name="connsiteY127" fmla="*/ 0 h 6858000"/>
              <a:gd name="connsiteX128" fmla="*/ 10729595 w 12192634"/>
              <a:gd name="connsiteY128" fmla="*/ 480060 h 6858000"/>
              <a:gd name="connsiteX129" fmla="*/ 501650 w 12192634"/>
              <a:gd name="connsiteY129" fmla="*/ 2791460 h 6858000"/>
              <a:gd name="connsiteX130" fmla="*/ 1355725 w 12192634"/>
              <a:gd name="connsiteY130" fmla="*/ 2298700 h 6858000"/>
              <a:gd name="connsiteX131" fmla="*/ 1421765 w 12192634"/>
              <a:gd name="connsiteY131" fmla="*/ 2545080 h 6858000"/>
              <a:gd name="connsiteX132" fmla="*/ 2275840 w 12192634"/>
              <a:gd name="connsiteY132" fmla="*/ 2052320 h 6858000"/>
              <a:gd name="connsiteX133" fmla="*/ 2341880 w 12192634"/>
              <a:gd name="connsiteY133" fmla="*/ 2298700 h 6858000"/>
              <a:gd name="connsiteX134" fmla="*/ 3195955 w 12192634"/>
              <a:gd name="connsiteY134" fmla="*/ 1805940 h 6858000"/>
              <a:gd name="connsiteX135" fmla="*/ 3261995 w 12192634"/>
              <a:gd name="connsiteY135" fmla="*/ 2052320 h 6858000"/>
              <a:gd name="connsiteX136" fmla="*/ 4116070 w 12192634"/>
              <a:gd name="connsiteY136" fmla="*/ 1559560 h 6858000"/>
              <a:gd name="connsiteX137" fmla="*/ 4182110 w 12192634"/>
              <a:gd name="connsiteY137" fmla="*/ 1805940 h 6858000"/>
              <a:gd name="connsiteX138" fmla="*/ 5035550 w 12192634"/>
              <a:gd name="connsiteY138" fmla="*/ 1311910 h 6858000"/>
              <a:gd name="connsiteX139" fmla="*/ 5101590 w 12192634"/>
              <a:gd name="connsiteY139" fmla="*/ 1558290 h 6858000"/>
              <a:gd name="connsiteX140" fmla="*/ 5955665 w 12192634"/>
              <a:gd name="connsiteY140" fmla="*/ 1065530 h 6858000"/>
              <a:gd name="connsiteX141" fmla="*/ 6021705 w 12192634"/>
              <a:gd name="connsiteY141" fmla="*/ 1311910 h 6858000"/>
              <a:gd name="connsiteX142" fmla="*/ 6875781 w 12192634"/>
              <a:gd name="connsiteY142" fmla="*/ 819150 h 6858000"/>
              <a:gd name="connsiteX143" fmla="*/ 6941820 w 12192634"/>
              <a:gd name="connsiteY143" fmla="*/ 1065530 h 6858000"/>
              <a:gd name="connsiteX144" fmla="*/ 7795895 w 12192634"/>
              <a:gd name="connsiteY144" fmla="*/ 572770 h 6858000"/>
              <a:gd name="connsiteX145" fmla="*/ 7861935 w 12192634"/>
              <a:gd name="connsiteY145" fmla="*/ 819150 h 6858000"/>
              <a:gd name="connsiteX146" fmla="*/ 8716010 w 12192634"/>
              <a:gd name="connsiteY146" fmla="*/ 326390 h 6858000"/>
              <a:gd name="connsiteX147" fmla="*/ 8782050 w 12192634"/>
              <a:gd name="connsiteY147" fmla="*/ 572770 h 6858000"/>
              <a:gd name="connsiteX148" fmla="*/ 9636125 w 12192634"/>
              <a:gd name="connsiteY148" fmla="*/ 80010 h 6858000"/>
              <a:gd name="connsiteX149" fmla="*/ 9702165 w 12192634"/>
              <a:gd name="connsiteY149" fmla="*/ 326390 h 6858000"/>
              <a:gd name="connsiteX150" fmla="*/ 10266680 w 12192634"/>
              <a:gd name="connsiteY150" fmla="*/ 0 h 6858000"/>
              <a:gd name="connsiteX151" fmla="*/ 9041130 w 12192634"/>
              <a:gd name="connsiteY151" fmla="*/ 0 h 6858000"/>
              <a:gd name="connsiteX152" fmla="*/ 8684260 w 12192634"/>
              <a:gd name="connsiteY152" fmla="*/ 206375 h 6858000"/>
              <a:gd name="connsiteX153" fmla="*/ 8628380 w 12192634"/>
              <a:gd name="connsiteY153" fmla="*/ 0 h 6858000"/>
              <a:gd name="connsiteX154" fmla="*/ 8547735 w 12192634"/>
              <a:gd name="connsiteY154" fmla="*/ 0 h 6858000"/>
              <a:gd name="connsiteX155" fmla="*/ 7763510 w 12192634"/>
              <a:gd name="connsiteY155" fmla="*/ 452755 h 6858000"/>
              <a:gd name="connsiteX156" fmla="*/ 7697470 w 12192634"/>
              <a:gd name="connsiteY156" fmla="*/ 206375 h 6858000"/>
              <a:gd name="connsiteX157" fmla="*/ 6843395 w 12192634"/>
              <a:gd name="connsiteY157" fmla="*/ 699135 h 6858000"/>
              <a:gd name="connsiteX158" fmla="*/ 6777356 w 12192634"/>
              <a:gd name="connsiteY158" fmla="*/ 452755 h 6858000"/>
              <a:gd name="connsiteX159" fmla="*/ 5923280 w 12192634"/>
              <a:gd name="connsiteY159" fmla="*/ 945515 h 6858000"/>
              <a:gd name="connsiteX160" fmla="*/ 5857240 w 12192634"/>
              <a:gd name="connsiteY160" fmla="*/ 699135 h 6858000"/>
              <a:gd name="connsiteX161" fmla="*/ 5003800 w 12192634"/>
              <a:gd name="connsiteY161" fmla="*/ 1192530 h 6858000"/>
              <a:gd name="connsiteX162" fmla="*/ 4937760 w 12192634"/>
              <a:gd name="connsiteY162" fmla="*/ 946150 h 6858000"/>
              <a:gd name="connsiteX163" fmla="*/ 4083685 w 12192634"/>
              <a:gd name="connsiteY163" fmla="*/ 1438910 h 6858000"/>
              <a:gd name="connsiteX164" fmla="*/ 4017645 w 12192634"/>
              <a:gd name="connsiteY164" fmla="*/ 1192530 h 6858000"/>
              <a:gd name="connsiteX165" fmla="*/ 3163570 w 12192634"/>
              <a:gd name="connsiteY165" fmla="*/ 1685290 h 6858000"/>
              <a:gd name="connsiteX166" fmla="*/ 3097530 w 12192634"/>
              <a:gd name="connsiteY166" fmla="*/ 1438910 h 6858000"/>
              <a:gd name="connsiteX167" fmla="*/ 2243455 w 12192634"/>
              <a:gd name="connsiteY167" fmla="*/ 1931670 h 6858000"/>
              <a:gd name="connsiteX168" fmla="*/ 2177415 w 12192634"/>
              <a:gd name="connsiteY168" fmla="*/ 1685290 h 6858000"/>
              <a:gd name="connsiteX169" fmla="*/ 1323340 w 12192634"/>
              <a:gd name="connsiteY169" fmla="*/ 2178050 h 6858000"/>
              <a:gd name="connsiteX170" fmla="*/ 1257300 w 12192634"/>
              <a:gd name="connsiteY170" fmla="*/ 1931670 h 6858000"/>
              <a:gd name="connsiteX171" fmla="*/ 403225 w 12192634"/>
              <a:gd name="connsiteY171" fmla="*/ 2425065 h 6858000"/>
              <a:gd name="connsiteX172" fmla="*/ 337185 w 12192634"/>
              <a:gd name="connsiteY172" fmla="*/ 2178685 h 6858000"/>
              <a:gd name="connsiteX173" fmla="*/ 0 w 12192634"/>
              <a:gd name="connsiteY173" fmla="*/ 2372995 h 6858000"/>
              <a:gd name="connsiteX174" fmla="*/ 0 w 12192634"/>
              <a:gd name="connsiteY174" fmla="*/ 2795905 h 6858000"/>
              <a:gd name="connsiteX175" fmla="*/ 435610 w 12192634"/>
              <a:gd name="connsiteY175" fmla="*/ 2544445 h 6858000"/>
              <a:gd name="connsiteX176" fmla="*/ 501650 w 12192634"/>
              <a:gd name="connsiteY176" fmla="*/ 2791460 h 6858000"/>
              <a:gd name="connsiteX177" fmla="*/ 1462405 w 12192634"/>
              <a:gd name="connsiteY177" fmla="*/ 6377940 h 6858000"/>
              <a:gd name="connsiteX178" fmla="*/ 1528445 w 12192634"/>
              <a:gd name="connsiteY178" fmla="*/ 6624320 h 6858000"/>
              <a:gd name="connsiteX179" fmla="*/ 2382520 w 12192634"/>
              <a:gd name="connsiteY179" fmla="*/ 6131560 h 6858000"/>
              <a:gd name="connsiteX180" fmla="*/ 2448560 w 12192634"/>
              <a:gd name="connsiteY180" fmla="*/ 6377940 h 6858000"/>
              <a:gd name="connsiteX181" fmla="*/ 3302635 w 12192634"/>
              <a:gd name="connsiteY181" fmla="*/ 5885180 h 6858000"/>
              <a:gd name="connsiteX182" fmla="*/ 3368675 w 12192634"/>
              <a:gd name="connsiteY182" fmla="*/ 6131560 h 6858000"/>
              <a:gd name="connsiteX183" fmla="*/ 4222750 w 12192634"/>
              <a:gd name="connsiteY183" fmla="*/ 5638800 h 6858000"/>
              <a:gd name="connsiteX184" fmla="*/ 4288790 w 12192634"/>
              <a:gd name="connsiteY184" fmla="*/ 5885180 h 6858000"/>
              <a:gd name="connsiteX185" fmla="*/ 5142865 w 12192634"/>
              <a:gd name="connsiteY185" fmla="*/ 5392420 h 6858000"/>
              <a:gd name="connsiteX186" fmla="*/ 5208905 w 12192634"/>
              <a:gd name="connsiteY186" fmla="*/ 5638800 h 6858000"/>
              <a:gd name="connsiteX187" fmla="*/ 6062980 w 12192634"/>
              <a:gd name="connsiteY187" fmla="*/ 5146040 h 6858000"/>
              <a:gd name="connsiteX188" fmla="*/ 6129020 w 12192634"/>
              <a:gd name="connsiteY188" fmla="*/ 5392420 h 6858000"/>
              <a:gd name="connsiteX189" fmla="*/ 6983095 w 12192634"/>
              <a:gd name="connsiteY189" fmla="*/ 4899660 h 6858000"/>
              <a:gd name="connsiteX190" fmla="*/ 7049135 w 12192634"/>
              <a:gd name="connsiteY190" fmla="*/ 5146040 h 6858000"/>
              <a:gd name="connsiteX191" fmla="*/ 7903210 w 12192634"/>
              <a:gd name="connsiteY191" fmla="*/ 4653280 h 6858000"/>
              <a:gd name="connsiteX192" fmla="*/ 7969250 w 12192634"/>
              <a:gd name="connsiteY192" fmla="*/ 4899660 h 6858000"/>
              <a:gd name="connsiteX193" fmla="*/ 8823325 w 12192634"/>
              <a:gd name="connsiteY193" fmla="*/ 4406900 h 6858000"/>
              <a:gd name="connsiteX194" fmla="*/ 8889365 w 12192634"/>
              <a:gd name="connsiteY194" fmla="*/ 4653280 h 6858000"/>
              <a:gd name="connsiteX195" fmla="*/ 9743440 w 12192634"/>
              <a:gd name="connsiteY195" fmla="*/ 4160520 h 6858000"/>
              <a:gd name="connsiteX196" fmla="*/ 9809480 w 12192634"/>
              <a:gd name="connsiteY196" fmla="*/ 4406900 h 6858000"/>
              <a:gd name="connsiteX197" fmla="*/ 10663555 w 12192634"/>
              <a:gd name="connsiteY197" fmla="*/ 3914140 h 6858000"/>
              <a:gd name="connsiteX198" fmla="*/ 10729595 w 12192634"/>
              <a:gd name="connsiteY198" fmla="*/ 4160520 h 6858000"/>
              <a:gd name="connsiteX199" fmla="*/ 11583670 w 12192634"/>
              <a:gd name="connsiteY199" fmla="*/ 3667760 h 6858000"/>
              <a:gd name="connsiteX200" fmla="*/ 11649710 w 12192634"/>
              <a:gd name="connsiteY200" fmla="*/ 3914140 h 6858000"/>
              <a:gd name="connsiteX201" fmla="*/ 12192635 w 12192634"/>
              <a:gd name="connsiteY201" fmla="*/ 3600450 h 6858000"/>
              <a:gd name="connsiteX202" fmla="*/ 12192635 w 12192634"/>
              <a:gd name="connsiteY202" fmla="*/ 3177540 h 6858000"/>
              <a:gd name="connsiteX203" fmla="*/ 11551920 w 12192634"/>
              <a:gd name="connsiteY203" fmla="*/ 3547745 h 6858000"/>
              <a:gd name="connsiteX204" fmla="*/ 11485880 w 12192634"/>
              <a:gd name="connsiteY204" fmla="*/ 3301365 h 6858000"/>
              <a:gd name="connsiteX205" fmla="*/ 10631805 w 12192634"/>
              <a:gd name="connsiteY205" fmla="*/ 3794125 h 6858000"/>
              <a:gd name="connsiteX206" fmla="*/ 10565765 w 12192634"/>
              <a:gd name="connsiteY206" fmla="*/ 3547745 h 6858000"/>
              <a:gd name="connsiteX207" fmla="*/ 9711690 w 12192634"/>
              <a:gd name="connsiteY207" fmla="*/ 4040505 h 6858000"/>
              <a:gd name="connsiteX208" fmla="*/ 9645650 w 12192634"/>
              <a:gd name="connsiteY208" fmla="*/ 3794125 h 6858000"/>
              <a:gd name="connsiteX209" fmla="*/ 8790940 w 12192634"/>
              <a:gd name="connsiteY209" fmla="*/ 4286250 h 6858000"/>
              <a:gd name="connsiteX210" fmla="*/ 8724900 w 12192634"/>
              <a:gd name="connsiteY210" fmla="*/ 4039870 h 6858000"/>
              <a:gd name="connsiteX211" fmla="*/ 7870825 w 12192634"/>
              <a:gd name="connsiteY211" fmla="*/ 4532630 h 6858000"/>
              <a:gd name="connsiteX212" fmla="*/ 7804785 w 12192634"/>
              <a:gd name="connsiteY212" fmla="*/ 4286250 h 6858000"/>
              <a:gd name="connsiteX213" fmla="*/ 6950710 w 12192634"/>
              <a:gd name="connsiteY213" fmla="*/ 4779010 h 6858000"/>
              <a:gd name="connsiteX214" fmla="*/ 6884670 w 12192634"/>
              <a:gd name="connsiteY214" fmla="*/ 4532630 h 6858000"/>
              <a:gd name="connsiteX215" fmla="*/ 6030595 w 12192634"/>
              <a:gd name="connsiteY215" fmla="*/ 5025390 h 6858000"/>
              <a:gd name="connsiteX216" fmla="*/ 5964555 w 12192634"/>
              <a:gd name="connsiteY216" fmla="*/ 4779010 h 6858000"/>
              <a:gd name="connsiteX217" fmla="*/ 5110480 w 12192634"/>
              <a:gd name="connsiteY217" fmla="*/ 5271770 h 6858000"/>
              <a:gd name="connsiteX218" fmla="*/ 5044440 w 12192634"/>
              <a:gd name="connsiteY218" fmla="*/ 5025390 h 6858000"/>
              <a:gd name="connsiteX219" fmla="*/ 4191000 w 12192634"/>
              <a:gd name="connsiteY219" fmla="*/ 5518785 h 6858000"/>
              <a:gd name="connsiteX220" fmla="*/ 4124960 w 12192634"/>
              <a:gd name="connsiteY220" fmla="*/ 5272405 h 6858000"/>
              <a:gd name="connsiteX221" fmla="*/ 3270885 w 12192634"/>
              <a:gd name="connsiteY221" fmla="*/ 5765165 h 6858000"/>
              <a:gd name="connsiteX222" fmla="*/ 3204845 w 12192634"/>
              <a:gd name="connsiteY222" fmla="*/ 5518785 h 6858000"/>
              <a:gd name="connsiteX223" fmla="*/ 2350770 w 12192634"/>
              <a:gd name="connsiteY223" fmla="*/ 6011545 h 6858000"/>
              <a:gd name="connsiteX224" fmla="*/ 2284730 w 12192634"/>
              <a:gd name="connsiteY224" fmla="*/ 5765165 h 6858000"/>
              <a:gd name="connsiteX225" fmla="*/ 1430655 w 12192634"/>
              <a:gd name="connsiteY225" fmla="*/ 6257925 h 6858000"/>
              <a:gd name="connsiteX226" fmla="*/ 1364615 w 12192634"/>
              <a:gd name="connsiteY226" fmla="*/ 6011545 h 6858000"/>
              <a:gd name="connsiteX227" fmla="*/ 510540 w 12192634"/>
              <a:gd name="connsiteY227" fmla="*/ 6504306 h 6858000"/>
              <a:gd name="connsiteX228" fmla="*/ 444500 w 12192634"/>
              <a:gd name="connsiteY228" fmla="*/ 6258560 h 6858000"/>
              <a:gd name="connsiteX229" fmla="*/ 0 w 12192634"/>
              <a:gd name="connsiteY229" fmla="*/ 6515100 h 6858000"/>
              <a:gd name="connsiteX230" fmla="*/ 0 w 12192634"/>
              <a:gd name="connsiteY230" fmla="*/ 6858000 h 6858000"/>
              <a:gd name="connsiteX231" fmla="*/ 138430 w 12192634"/>
              <a:gd name="connsiteY231" fmla="*/ 6858000 h 6858000"/>
              <a:gd name="connsiteX232" fmla="*/ 542290 w 12192634"/>
              <a:gd name="connsiteY232" fmla="*/ 6624956 h 6858000"/>
              <a:gd name="connsiteX233" fmla="*/ 604520 w 12192634"/>
              <a:gd name="connsiteY233" fmla="*/ 6858000 h 6858000"/>
              <a:gd name="connsiteX234" fmla="*/ 631190 w 12192634"/>
              <a:gd name="connsiteY234" fmla="*/ 6858000 h 6858000"/>
              <a:gd name="connsiteX235" fmla="*/ 1462405 w 12192634"/>
              <a:gd name="connsiteY235" fmla="*/ 6377940 h 6858000"/>
              <a:gd name="connsiteX236" fmla="*/ 3175 w 12192634"/>
              <a:gd name="connsiteY236" fmla="*/ 0 h 6858000"/>
              <a:gd name="connsiteX237" fmla="*/ 0 w 12192634"/>
              <a:gd name="connsiteY237" fmla="*/ 1905 h 6858000"/>
              <a:gd name="connsiteX238" fmla="*/ 0 w 12192634"/>
              <a:gd name="connsiteY238" fmla="*/ 424815 h 6858000"/>
              <a:gd name="connsiteX239" fmla="*/ 735965 w 12192634"/>
              <a:gd name="connsiteY239" fmla="*/ 0 h 6858000"/>
              <a:gd name="connsiteX240" fmla="*/ 3175 w 12192634"/>
              <a:gd name="connsiteY240" fmla="*/ 0 h 6858000"/>
              <a:gd name="connsiteX241" fmla="*/ 1228725 w 12192634"/>
              <a:gd name="connsiteY241" fmla="*/ 0 h 6858000"/>
              <a:gd name="connsiteX242" fmla="*/ 739775 w 12192634"/>
              <a:gd name="connsiteY242" fmla="*/ 0 h 6858000"/>
              <a:gd name="connsiteX243" fmla="*/ 805180 w 12192634"/>
              <a:gd name="connsiteY243" fmla="*/ 244475 h 6858000"/>
              <a:gd name="connsiteX244" fmla="*/ 1228725 w 12192634"/>
              <a:gd name="connsiteY244" fmla="*/ 0 h 6858000"/>
              <a:gd name="connsiteX245" fmla="*/ 11896090 w 12192634"/>
              <a:gd name="connsiteY245" fmla="*/ 4833620 h 6858000"/>
              <a:gd name="connsiteX246" fmla="*/ 11042015 w 12192634"/>
              <a:gd name="connsiteY246" fmla="*/ 5326380 h 6858000"/>
              <a:gd name="connsiteX247" fmla="*/ 10975975 w 12192634"/>
              <a:gd name="connsiteY247" fmla="*/ 5080000 h 6858000"/>
              <a:gd name="connsiteX248" fmla="*/ 10121900 w 12192634"/>
              <a:gd name="connsiteY248" fmla="*/ 5573395 h 6858000"/>
              <a:gd name="connsiteX249" fmla="*/ 10055860 w 12192634"/>
              <a:gd name="connsiteY249" fmla="*/ 5327015 h 6858000"/>
              <a:gd name="connsiteX250" fmla="*/ 9201785 w 12192634"/>
              <a:gd name="connsiteY250" fmla="*/ 5819775 h 6858000"/>
              <a:gd name="connsiteX251" fmla="*/ 9135745 w 12192634"/>
              <a:gd name="connsiteY251" fmla="*/ 5573395 h 6858000"/>
              <a:gd name="connsiteX252" fmla="*/ 8281670 w 12192634"/>
              <a:gd name="connsiteY252" fmla="*/ 6066155 h 6858000"/>
              <a:gd name="connsiteX253" fmla="*/ 8215631 w 12192634"/>
              <a:gd name="connsiteY253" fmla="*/ 5819775 h 6858000"/>
              <a:gd name="connsiteX254" fmla="*/ 7361556 w 12192634"/>
              <a:gd name="connsiteY254" fmla="*/ 6312535 h 6858000"/>
              <a:gd name="connsiteX255" fmla="*/ 7295515 w 12192634"/>
              <a:gd name="connsiteY255" fmla="*/ 6066155 h 6858000"/>
              <a:gd name="connsiteX256" fmla="*/ 6441440 w 12192634"/>
              <a:gd name="connsiteY256" fmla="*/ 6558915 h 6858000"/>
              <a:gd name="connsiteX257" fmla="*/ 6375400 w 12192634"/>
              <a:gd name="connsiteY257" fmla="*/ 6312535 h 6858000"/>
              <a:gd name="connsiteX258" fmla="*/ 5521325 w 12192634"/>
              <a:gd name="connsiteY258" fmla="*/ 6805295 h 6858000"/>
              <a:gd name="connsiteX259" fmla="*/ 5455285 w 12192634"/>
              <a:gd name="connsiteY259" fmla="*/ 6558915 h 6858000"/>
              <a:gd name="connsiteX260" fmla="*/ 4937760 w 12192634"/>
              <a:gd name="connsiteY260" fmla="*/ 6858000 h 6858000"/>
              <a:gd name="connsiteX261" fmla="*/ 6163310 w 12192634"/>
              <a:gd name="connsiteY261" fmla="*/ 6858000 h 6858000"/>
              <a:gd name="connsiteX262" fmla="*/ 6473190 w 12192634"/>
              <a:gd name="connsiteY262" fmla="*/ 6678931 h 6858000"/>
              <a:gd name="connsiteX263" fmla="*/ 6521450 w 12192634"/>
              <a:gd name="connsiteY263" fmla="*/ 6858000 h 6858000"/>
              <a:gd name="connsiteX264" fmla="*/ 6656706 w 12192634"/>
              <a:gd name="connsiteY264" fmla="*/ 6858000 h 6858000"/>
              <a:gd name="connsiteX265" fmla="*/ 7393940 w 12192634"/>
              <a:gd name="connsiteY265" fmla="*/ 6432550 h 6858000"/>
              <a:gd name="connsiteX266" fmla="*/ 7459981 w 12192634"/>
              <a:gd name="connsiteY266" fmla="*/ 6678931 h 6858000"/>
              <a:gd name="connsiteX267" fmla="*/ 8314056 w 12192634"/>
              <a:gd name="connsiteY267" fmla="*/ 6186170 h 6858000"/>
              <a:gd name="connsiteX268" fmla="*/ 8380095 w 12192634"/>
              <a:gd name="connsiteY268" fmla="*/ 6432550 h 6858000"/>
              <a:gd name="connsiteX269" fmla="*/ 9234170 w 12192634"/>
              <a:gd name="connsiteY269" fmla="*/ 5939790 h 6858000"/>
              <a:gd name="connsiteX270" fmla="*/ 9300210 w 12192634"/>
              <a:gd name="connsiteY270" fmla="*/ 6186170 h 6858000"/>
              <a:gd name="connsiteX271" fmla="*/ 10154285 w 12192634"/>
              <a:gd name="connsiteY271" fmla="*/ 5693410 h 6858000"/>
              <a:gd name="connsiteX272" fmla="*/ 10220325 w 12192634"/>
              <a:gd name="connsiteY272" fmla="*/ 5939790 h 6858000"/>
              <a:gd name="connsiteX273" fmla="*/ 11074400 w 12192634"/>
              <a:gd name="connsiteY273" fmla="*/ 5447030 h 6858000"/>
              <a:gd name="connsiteX274" fmla="*/ 11140440 w 12192634"/>
              <a:gd name="connsiteY274" fmla="*/ 5693410 h 6858000"/>
              <a:gd name="connsiteX275" fmla="*/ 11994515 w 12192634"/>
              <a:gd name="connsiteY275" fmla="*/ 5200650 h 6858000"/>
              <a:gd name="connsiteX276" fmla="*/ 12060555 w 12192634"/>
              <a:gd name="connsiteY276" fmla="*/ 5447030 h 6858000"/>
              <a:gd name="connsiteX277" fmla="*/ 12192635 w 12192634"/>
              <a:gd name="connsiteY277" fmla="*/ 5370830 h 6858000"/>
              <a:gd name="connsiteX278" fmla="*/ 12192635 w 12192634"/>
              <a:gd name="connsiteY278" fmla="*/ 4947920 h 6858000"/>
              <a:gd name="connsiteX279" fmla="*/ 11962765 w 12192634"/>
              <a:gd name="connsiteY279" fmla="*/ 5080635 h 6858000"/>
              <a:gd name="connsiteX280" fmla="*/ 11896090 w 12192634"/>
              <a:gd name="connsiteY280" fmla="*/ 4833620 h 6858000"/>
              <a:gd name="connsiteX281" fmla="*/ 11690350 w 12192634"/>
              <a:gd name="connsiteY281" fmla="*/ 4066540 h 6858000"/>
              <a:gd name="connsiteX282" fmla="*/ 10836275 w 12192634"/>
              <a:gd name="connsiteY282" fmla="*/ 4559300 h 6858000"/>
              <a:gd name="connsiteX283" fmla="*/ 10770235 w 12192634"/>
              <a:gd name="connsiteY283" fmla="*/ 4312920 h 6858000"/>
              <a:gd name="connsiteX284" fmla="*/ 9916160 w 12192634"/>
              <a:gd name="connsiteY284" fmla="*/ 4805680 h 6858000"/>
              <a:gd name="connsiteX285" fmla="*/ 9850120 w 12192634"/>
              <a:gd name="connsiteY285" fmla="*/ 4559300 h 6858000"/>
              <a:gd name="connsiteX286" fmla="*/ 8996045 w 12192634"/>
              <a:gd name="connsiteY286" fmla="*/ 5052060 h 6858000"/>
              <a:gd name="connsiteX287" fmla="*/ 8930005 w 12192634"/>
              <a:gd name="connsiteY287" fmla="*/ 4805680 h 6858000"/>
              <a:gd name="connsiteX288" fmla="*/ 8075931 w 12192634"/>
              <a:gd name="connsiteY288" fmla="*/ 5298440 h 6858000"/>
              <a:gd name="connsiteX289" fmla="*/ 8009890 w 12192634"/>
              <a:gd name="connsiteY289" fmla="*/ 5052060 h 6858000"/>
              <a:gd name="connsiteX290" fmla="*/ 7156450 w 12192634"/>
              <a:gd name="connsiteY290" fmla="*/ 5546090 h 6858000"/>
              <a:gd name="connsiteX291" fmla="*/ 7090410 w 12192634"/>
              <a:gd name="connsiteY291" fmla="*/ 5299710 h 6858000"/>
              <a:gd name="connsiteX292" fmla="*/ 6236335 w 12192634"/>
              <a:gd name="connsiteY292" fmla="*/ 5792470 h 6858000"/>
              <a:gd name="connsiteX293" fmla="*/ 6170295 w 12192634"/>
              <a:gd name="connsiteY293" fmla="*/ 5546090 h 6858000"/>
              <a:gd name="connsiteX294" fmla="*/ 5316220 w 12192634"/>
              <a:gd name="connsiteY294" fmla="*/ 6038850 h 6858000"/>
              <a:gd name="connsiteX295" fmla="*/ 5250180 w 12192634"/>
              <a:gd name="connsiteY295" fmla="*/ 5792470 h 6858000"/>
              <a:gd name="connsiteX296" fmla="*/ 4396105 w 12192634"/>
              <a:gd name="connsiteY296" fmla="*/ 6285230 h 6858000"/>
              <a:gd name="connsiteX297" fmla="*/ 4330065 w 12192634"/>
              <a:gd name="connsiteY297" fmla="*/ 6038850 h 6858000"/>
              <a:gd name="connsiteX298" fmla="*/ 3475990 w 12192634"/>
              <a:gd name="connsiteY298" fmla="*/ 6531610 h 6858000"/>
              <a:gd name="connsiteX299" fmla="*/ 3409950 w 12192634"/>
              <a:gd name="connsiteY299" fmla="*/ 6285865 h 6858000"/>
              <a:gd name="connsiteX300" fmla="*/ 2555875 w 12192634"/>
              <a:gd name="connsiteY300" fmla="*/ 6778625 h 6858000"/>
              <a:gd name="connsiteX301" fmla="*/ 2489835 w 12192634"/>
              <a:gd name="connsiteY301" fmla="*/ 6532245 h 6858000"/>
              <a:gd name="connsiteX302" fmla="*/ 1925320 w 12192634"/>
              <a:gd name="connsiteY302" fmla="*/ 6858000 h 6858000"/>
              <a:gd name="connsiteX303" fmla="*/ 3150870 w 12192634"/>
              <a:gd name="connsiteY303" fmla="*/ 6858000 h 6858000"/>
              <a:gd name="connsiteX304" fmla="*/ 3507740 w 12192634"/>
              <a:gd name="connsiteY304" fmla="*/ 6651625 h 6858000"/>
              <a:gd name="connsiteX305" fmla="*/ 3562985 w 12192634"/>
              <a:gd name="connsiteY305" fmla="*/ 6858000 h 6858000"/>
              <a:gd name="connsiteX306" fmla="*/ 3643630 w 12192634"/>
              <a:gd name="connsiteY306" fmla="*/ 6858000 h 6858000"/>
              <a:gd name="connsiteX307" fmla="*/ 4427855 w 12192634"/>
              <a:gd name="connsiteY307" fmla="*/ 6405245 h 6858000"/>
              <a:gd name="connsiteX308" fmla="*/ 4493895 w 12192634"/>
              <a:gd name="connsiteY308" fmla="*/ 6651625 h 6858000"/>
              <a:gd name="connsiteX309" fmla="*/ 5347970 w 12192634"/>
              <a:gd name="connsiteY309" fmla="*/ 6158865 h 6858000"/>
              <a:gd name="connsiteX310" fmla="*/ 5414010 w 12192634"/>
              <a:gd name="connsiteY310" fmla="*/ 6405245 h 6858000"/>
              <a:gd name="connsiteX311" fmla="*/ 6268085 w 12192634"/>
              <a:gd name="connsiteY311" fmla="*/ 5912485 h 6858000"/>
              <a:gd name="connsiteX312" fmla="*/ 6334125 w 12192634"/>
              <a:gd name="connsiteY312" fmla="*/ 6158865 h 6858000"/>
              <a:gd name="connsiteX313" fmla="*/ 7188200 w 12192634"/>
              <a:gd name="connsiteY313" fmla="*/ 5666105 h 6858000"/>
              <a:gd name="connsiteX314" fmla="*/ 7254240 w 12192634"/>
              <a:gd name="connsiteY314" fmla="*/ 5912485 h 6858000"/>
              <a:gd name="connsiteX315" fmla="*/ 8108315 w 12192634"/>
              <a:gd name="connsiteY315" fmla="*/ 5419725 h 6858000"/>
              <a:gd name="connsiteX316" fmla="*/ 8174356 w 12192634"/>
              <a:gd name="connsiteY316" fmla="*/ 5666105 h 6858000"/>
              <a:gd name="connsiteX317" fmla="*/ 9028430 w 12192634"/>
              <a:gd name="connsiteY317" fmla="*/ 5173345 h 6858000"/>
              <a:gd name="connsiteX318" fmla="*/ 9094470 w 12192634"/>
              <a:gd name="connsiteY318" fmla="*/ 5419725 h 6858000"/>
              <a:gd name="connsiteX319" fmla="*/ 9948545 w 12192634"/>
              <a:gd name="connsiteY319" fmla="*/ 4926965 h 6858000"/>
              <a:gd name="connsiteX320" fmla="*/ 10014585 w 12192634"/>
              <a:gd name="connsiteY320" fmla="*/ 5173345 h 6858000"/>
              <a:gd name="connsiteX321" fmla="*/ 10868660 w 12192634"/>
              <a:gd name="connsiteY321" fmla="*/ 4680585 h 6858000"/>
              <a:gd name="connsiteX322" fmla="*/ 10934700 w 12192634"/>
              <a:gd name="connsiteY322" fmla="*/ 4926965 h 6858000"/>
              <a:gd name="connsiteX323" fmla="*/ 11788775 w 12192634"/>
              <a:gd name="connsiteY323" fmla="*/ 4434205 h 6858000"/>
              <a:gd name="connsiteX324" fmla="*/ 11854815 w 12192634"/>
              <a:gd name="connsiteY324" fmla="*/ 4680585 h 6858000"/>
              <a:gd name="connsiteX325" fmla="*/ 12192000 w 12192634"/>
              <a:gd name="connsiteY325" fmla="*/ 4485640 h 6858000"/>
              <a:gd name="connsiteX326" fmla="*/ 12192000 w 12192634"/>
              <a:gd name="connsiteY326" fmla="*/ 4062730 h 6858000"/>
              <a:gd name="connsiteX327" fmla="*/ 11756390 w 12192634"/>
              <a:gd name="connsiteY327" fmla="*/ 4314190 h 6858000"/>
              <a:gd name="connsiteX328" fmla="*/ 11690350 w 12192634"/>
              <a:gd name="connsiteY328" fmla="*/ 4066540 h 6858000"/>
              <a:gd name="connsiteX329" fmla="*/ 12101195 w 12192634"/>
              <a:gd name="connsiteY329" fmla="*/ 5600065 h 6858000"/>
              <a:gd name="connsiteX330" fmla="*/ 11247120 w 12192634"/>
              <a:gd name="connsiteY330" fmla="*/ 6092825 h 6858000"/>
              <a:gd name="connsiteX331" fmla="*/ 11181080 w 12192634"/>
              <a:gd name="connsiteY331" fmla="*/ 5846445 h 6858000"/>
              <a:gd name="connsiteX332" fmla="*/ 10327005 w 12192634"/>
              <a:gd name="connsiteY332" fmla="*/ 6339205 h 6858000"/>
              <a:gd name="connsiteX333" fmla="*/ 10260965 w 12192634"/>
              <a:gd name="connsiteY333" fmla="*/ 6092825 h 6858000"/>
              <a:gd name="connsiteX334" fmla="*/ 9406890 w 12192634"/>
              <a:gd name="connsiteY334" fmla="*/ 6585585 h 6858000"/>
              <a:gd name="connsiteX335" fmla="*/ 9340850 w 12192634"/>
              <a:gd name="connsiteY335" fmla="*/ 6339205 h 6858000"/>
              <a:gd name="connsiteX336" fmla="*/ 8486775 w 12192634"/>
              <a:gd name="connsiteY336" fmla="*/ 6831965 h 6858000"/>
              <a:gd name="connsiteX337" fmla="*/ 8420735 w 12192634"/>
              <a:gd name="connsiteY337" fmla="*/ 6585585 h 6858000"/>
              <a:gd name="connsiteX338" fmla="*/ 7950200 w 12192634"/>
              <a:gd name="connsiteY338" fmla="*/ 6857365 h 6858000"/>
              <a:gd name="connsiteX339" fmla="*/ 9175750 w 12192634"/>
              <a:gd name="connsiteY339" fmla="*/ 6857365 h 6858000"/>
              <a:gd name="connsiteX340" fmla="*/ 9438640 w 12192634"/>
              <a:gd name="connsiteY340" fmla="*/ 6705600 h 6858000"/>
              <a:gd name="connsiteX341" fmla="*/ 9479280 w 12192634"/>
              <a:gd name="connsiteY341" fmla="*/ 6857365 h 6858000"/>
              <a:gd name="connsiteX342" fmla="*/ 9668510 w 12192634"/>
              <a:gd name="connsiteY342" fmla="*/ 6857365 h 6858000"/>
              <a:gd name="connsiteX343" fmla="*/ 10358755 w 12192634"/>
              <a:gd name="connsiteY343" fmla="*/ 6459220 h 6858000"/>
              <a:gd name="connsiteX344" fmla="*/ 10424795 w 12192634"/>
              <a:gd name="connsiteY344" fmla="*/ 6705600 h 6858000"/>
              <a:gd name="connsiteX345" fmla="*/ 11278870 w 12192634"/>
              <a:gd name="connsiteY345" fmla="*/ 6212840 h 6858000"/>
              <a:gd name="connsiteX346" fmla="*/ 11344910 w 12192634"/>
              <a:gd name="connsiteY346" fmla="*/ 6459220 h 6858000"/>
              <a:gd name="connsiteX347" fmla="*/ 12191365 w 12192634"/>
              <a:gd name="connsiteY347" fmla="*/ 5970270 h 6858000"/>
              <a:gd name="connsiteX348" fmla="*/ 12191365 w 12192634"/>
              <a:gd name="connsiteY348" fmla="*/ 5831840 h 6858000"/>
              <a:gd name="connsiteX349" fmla="*/ 12166600 w 12192634"/>
              <a:gd name="connsiteY349" fmla="*/ 5845810 h 6858000"/>
              <a:gd name="connsiteX350" fmla="*/ 12101195 w 12192634"/>
              <a:gd name="connsiteY350" fmla="*/ 5600065 h 6858000"/>
              <a:gd name="connsiteX351" fmla="*/ 4445000 w 12192634"/>
              <a:gd name="connsiteY351" fmla="*/ 6858000 h 6858000"/>
              <a:gd name="connsiteX352" fmla="*/ 4549775 w 12192634"/>
              <a:gd name="connsiteY352" fmla="*/ 6858000 h 6858000"/>
              <a:gd name="connsiteX353" fmla="*/ 4535805 w 12192634"/>
              <a:gd name="connsiteY353" fmla="*/ 6805931 h 6858000"/>
              <a:gd name="connsiteX354" fmla="*/ 4445000 w 12192634"/>
              <a:gd name="connsiteY354" fmla="*/ 6858000 h 6858000"/>
              <a:gd name="connsiteX355" fmla="*/ 1432560 w 12192634"/>
              <a:gd name="connsiteY355" fmla="*/ 6858000 h 6858000"/>
              <a:gd name="connsiteX356" fmla="*/ 1591310 w 12192634"/>
              <a:gd name="connsiteY356" fmla="*/ 6858000 h 6858000"/>
              <a:gd name="connsiteX357" fmla="*/ 1569720 w 12192634"/>
              <a:gd name="connsiteY357" fmla="*/ 6778625 h 6858000"/>
              <a:gd name="connsiteX358" fmla="*/ 1432560 w 12192634"/>
              <a:gd name="connsiteY358" fmla="*/ 6858000 h 6858000"/>
              <a:gd name="connsiteX359" fmla="*/ 337185 w 12192634"/>
              <a:gd name="connsiteY359" fmla="*/ 5857875 h 6858000"/>
              <a:gd name="connsiteX360" fmla="*/ 403225 w 12192634"/>
              <a:gd name="connsiteY360" fmla="*/ 6104255 h 6858000"/>
              <a:gd name="connsiteX361" fmla="*/ 1257300 w 12192634"/>
              <a:gd name="connsiteY361" fmla="*/ 5611495 h 6858000"/>
              <a:gd name="connsiteX362" fmla="*/ 1323340 w 12192634"/>
              <a:gd name="connsiteY362" fmla="*/ 5857875 h 6858000"/>
              <a:gd name="connsiteX363" fmla="*/ 2177415 w 12192634"/>
              <a:gd name="connsiteY363" fmla="*/ 5365115 h 6858000"/>
              <a:gd name="connsiteX364" fmla="*/ 2243455 w 12192634"/>
              <a:gd name="connsiteY364" fmla="*/ 5611495 h 6858000"/>
              <a:gd name="connsiteX365" fmla="*/ 3097530 w 12192634"/>
              <a:gd name="connsiteY365" fmla="*/ 5118100 h 6858000"/>
              <a:gd name="connsiteX366" fmla="*/ 3163570 w 12192634"/>
              <a:gd name="connsiteY366" fmla="*/ 5364480 h 6858000"/>
              <a:gd name="connsiteX367" fmla="*/ 4017645 w 12192634"/>
              <a:gd name="connsiteY367" fmla="*/ 4871720 h 6858000"/>
              <a:gd name="connsiteX368" fmla="*/ 4083685 w 12192634"/>
              <a:gd name="connsiteY368" fmla="*/ 5118100 h 6858000"/>
              <a:gd name="connsiteX369" fmla="*/ 4937760 w 12192634"/>
              <a:gd name="connsiteY369" fmla="*/ 4625340 h 6858000"/>
              <a:gd name="connsiteX370" fmla="*/ 5003800 w 12192634"/>
              <a:gd name="connsiteY370" fmla="*/ 4871720 h 6858000"/>
              <a:gd name="connsiteX371" fmla="*/ 5857875 w 12192634"/>
              <a:gd name="connsiteY371" fmla="*/ 4378960 h 6858000"/>
              <a:gd name="connsiteX372" fmla="*/ 5923915 w 12192634"/>
              <a:gd name="connsiteY372" fmla="*/ 4625340 h 6858000"/>
              <a:gd name="connsiteX373" fmla="*/ 6777990 w 12192634"/>
              <a:gd name="connsiteY373" fmla="*/ 4132580 h 6858000"/>
              <a:gd name="connsiteX374" fmla="*/ 6844031 w 12192634"/>
              <a:gd name="connsiteY374" fmla="*/ 4378960 h 6858000"/>
              <a:gd name="connsiteX375" fmla="*/ 7698106 w 12192634"/>
              <a:gd name="connsiteY375" fmla="*/ 3886200 h 6858000"/>
              <a:gd name="connsiteX376" fmla="*/ 7764145 w 12192634"/>
              <a:gd name="connsiteY376" fmla="*/ 4132580 h 6858000"/>
              <a:gd name="connsiteX377" fmla="*/ 8618220 w 12192634"/>
              <a:gd name="connsiteY377" fmla="*/ 3639820 h 6858000"/>
              <a:gd name="connsiteX378" fmla="*/ 8684260 w 12192634"/>
              <a:gd name="connsiteY378" fmla="*/ 3886200 h 6858000"/>
              <a:gd name="connsiteX379" fmla="*/ 9538335 w 12192634"/>
              <a:gd name="connsiteY379" fmla="*/ 3393440 h 6858000"/>
              <a:gd name="connsiteX380" fmla="*/ 9604375 w 12192634"/>
              <a:gd name="connsiteY380" fmla="*/ 3639820 h 6858000"/>
              <a:gd name="connsiteX381" fmla="*/ 10458450 w 12192634"/>
              <a:gd name="connsiteY381" fmla="*/ 3147060 h 6858000"/>
              <a:gd name="connsiteX382" fmla="*/ 10524490 w 12192634"/>
              <a:gd name="connsiteY382" fmla="*/ 3393440 h 6858000"/>
              <a:gd name="connsiteX383" fmla="*/ 11378565 w 12192634"/>
              <a:gd name="connsiteY383" fmla="*/ 2900680 h 6858000"/>
              <a:gd name="connsiteX384" fmla="*/ 11444605 w 12192634"/>
              <a:gd name="connsiteY384" fmla="*/ 3147060 h 6858000"/>
              <a:gd name="connsiteX385" fmla="*/ 12192635 w 12192634"/>
              <a:gd name="connsiteY385" fmla="*/ 2715260 h 6858000"/>
              <a:gd name="connsiteX386" fmla="*/ 12192635 w 12192634"/>
              <a:gd name="connsiteY386" fmla="*/ 2292350 h 6858000"/>
              <a:gd name="connsiteX387" fmla="*/ 11346180 w 12192634"/>
              <a:gd name="connsiteY387" fmla="*/ 2781300 h 6858000"/>
              <a:gd name="connsiteX388" fmla="*/ 11280140 w 12192634"/>
              <a:gd name="connsiteY388" fmla="*/ 2534920 h 6858000"/>
              <a:gd name="connsiteX389" fmla="*/ 10426065 w 12192634"/>
              <a:gd name="connsiteY389" fmla="*/ 3027680 h 6858000"/>
              <a:gd name="connsiteX390" fmla="*/ 10360025 w 12192634"/>
              <a:gd name="connsiteY390" fmla="*/ 2781300 h 6858000"/>
              <a:gd name="connsiteX391" fmla="*/ 9505950 w 12192634"/>
              <a:gd name="connsiteY391" fmla="*/ 3274060 h 6858000"/>
              <a:gd name="connsiteX392" fmla="*/ 9439910 w 12192634"/>
              <a:gd name="connsiteY392" fmla="*/ 3027680 h 6858000"/>
              <a:gd name="connsiteX393" fmla="*/ 8585200 w 12192634"/>
              <a:gd name="connsiteY393" fmla="*/ 3519805 h 6858000"/>
              <a:gd name="connsiteX394" fmla="*/ 8519160 w 12192634"/>
              <a:gd name="connsiteY394" fmla="*/ 3273425 h 6858000"/>
              <a:gd name="connsiteX395" fmla="*/ 7665085 w 12192634"/>
              <a:gd name="connsiteY395" fmla="*/ 3766185 h 6858000"/>
              <a:gd name="connsiteX396" fmla="*/ 7599045 w 12192634"/>
              <a:gd name="connsiteY396" fmla="*/ 3519805 h 6858000"/>
              <a:gd name="connsiteX397" fmla="*/ 6744970 w 12192634"/>
              <a:gd name="connsiteY397" fmla="*/ 4012565 h 6858000"/>
              <a:gd name="connsiteX398" fmla="*/ 6678931 w 12192634"/>
              <a:gd name="connsiteY398" fmla="*/ 3766185 h 6858000"/>
              <a:gd name="connsiteX399" fmla="*/ 5824855 w 12192634"/>
              <a:gd name="connsiteY399" fmla="*/ 4258945 h 6858000"/>
              <a:gd name="connsiteX400" fmla="*/ 5759450 w 12192634"/>
              <a:gd name="connsiteY400" fmla="*/ 4012565 h 6858000"/>
              <a:gd name="connsiteX401" fmla="*/ 4905375 w 12192634"/>
              <a:gd name="connsiteY401" fmla="*/ 4505325 h 6858000"/>
              <a:gd name="connsiteX402" fmla="*/ 4839335 w 12192634"/>
              <a:gd name="connsiteY402" fmla="*/ 4258945 h 6858000"/>
              <a:gd name="connsiteX403" fmla="*/ 3985260 w 12192634"/>
              <a:gd name="connsiteY403" fmla="*/ 4751705 h 6858000"/>
              <a:gd name="connsiteX404" fmla="*/ 3919220 w 12192634"/>
              <a:gd name="connsiteY404" fmla="*/ 4505325 h 6858000"/>
              <a:gd name="connsiteX405" fmla="*/ 3065145 w 12192634"/>
              <a:gd name="connsiteY405" fmla="*/ 4998085 h 6858000"/>
              <a:gd name="connsiteX406" fmla="*/ 2999105 w 12192634"/>
              <a:gd name="connsiteY406" fmla="*/ 4751705 h 6858000"/>
              <a:gd name="connsiteX407" fmla="*/ 2145030 w 12192634"/>
              <a:gd name="connsiteY407" fmla="*/ 5245100 h 6858000"/>
              <a:gd name="connsiteX408" fmla="*/ 2078990 w 12192634"/>
              <a:gd name="connsiteY408" fmla="*/ 4998720 h 6858000"/>
              <a:gd name="connsiteX409" fmla="*/ 1224915 w 12192634"/>
              <a:gd name="connsiteY409" fmla="*/ 5491480 h 6858000"/>
              <a:gd name="connsiteX410" fmla="*/ 1158875 w 12192634"/>
              <a:gd name="connsiteY410" fmla="*/ 5245100 h 6858000"/>
              <a:gd name="connsiteX411" fmla="*/ 304800 w 12192634"/>
              <a:gd name="connsiteY411" fmla="*/ 5738495 h 6858000"/>
              <a:gd name="connsiteX412" fmla="*/ 238760 w 12192634"/>
              <a:gd name="connsiteY412" fmla="*/ 5492115 h 6858000"/>
              <a:gd name="connsiteX413" fmla="*/ 0 w 12192634"/>
              <a:gd name="connsiteY413" fmla="*/ 5629910 h 6858000"/>
              <a:gd name="connsiteX414" fmla="*/ 0 w 12192634"/>
              <a:gd name="connsiteY414" fmla="*/ 6052820 h 6858000"/>
              <a:gd name="connsiteX415" fmla="*/ 337185 w 12192634"/>
              <a:gd name="connsiteY415" fmla="*/ 5857875 h 6858000"/>
              <a:gd name="connsiteX416" fmla="*/ 7457440 w 12192634"/>
              <a:gd name="connsiteY416" fmla="*/ 6858000 h 6858000"/>
              <a:gd name="connsiteX417" fmla="*/ 7507606 w 12192634"/>
              <a:gd name="connsiteY417" fmla="*/ 6858000 h 6858000"/>
              <a:gd name="connsiteX418" fmla="*/ 7500620 w 12192634"/>
              <a:gd name="connsiteY418" fmla="*/ 6832600 h 6858000"/>
              <a:gd name="connsiteX419" fmla="*/ 7457440 w 12192634"/>
              <a:gd name="connsiteY419" fmla="*/ 6858000 h 6858000"/>
              <a:gd name="connsiteX420" fmla="*/ 912495 w 12192634"/>
              <a:gd name="connsiteY420" fmla="*/ 4324350 h 6858000"/>
              <a:gd name="connsiteX421" fmla="*/ 1766570 w 12192634"/>
              <a:gd name="connsiteY421" fmla="*/ 3831590 h 6858000"/>
              <a:gd name="connsiteX422" fmla="*/ 1832610 w 12192634"/>
              <a:gd name="connsiteY422" fmla="*/ 4077970 h 6858000"/>
              <a:gd name="connsiteX423" fmla="*/ 2686685 w 12192634"/>
              <a:gd name="connsiteY423" fmla="*/ 3585210 h 6858000"/>
              <a:gd name="connsiteX424" fmla="*/ 2752725 w 12192634"/>
              <a:gd name="connsiteY424" fmla="*/ 3831590 h 6858000"/>
              <a:gd name="connsiteX425" fmla="*/ 3606800 w 12192634"/>
              <a:gd name="connsiteY425" fmla="*/ 3338195 h 6858000"/>
              <a:gd name="connsiteX426" fmla="*/ 3672840 w 12192634"/>
              <a:gd name="connsiteY426" fmla="*/ 3584575 h 6858000"/>
              <a:gd name="connsiteX427" fmla="*/ 4526915 w 12192634"/>
              <a:gd name="connsiteY427" fmla="*/ 3091815 h 6858000"/>
              <a:gd name="connsiteX428" fmla="*/ 4592955 w 12192634"/>
              <a:gd name="connsiteY428" fmla="*/ 3338195 h 6858000"/>
              <a:gd name="connsiteX429" fmla="*/ 5447030 w 12192634"/>
              <a:gd name="connsiteY429" fmla="*/ 2845435 h 6858000"/>
              <a:gd name="connsiteX430" fmla="*/ 5513070 w 12192634"/>
              <a:gd name="connsiteY430" fmla="*/ 3091815 h 6858000"/>
              <a:gd name="connsiteX431" fmla="*/ 6367145 w 12192634"/>
              <a:gd name="connsiteY431" fmla="*/ 2599055 h 6858000"/>
              <a:gd name="connsiteX432" fmla="*/ 6433185 w 12192634"/>
              <a:gd name="connsiteY432" fmla="*/ 2845435 h 6858000"/>
              <a:gd name="connsiteX433" fmla="*/ 7287260 w 12192634"/>
              <a:gd name="connsiteY433" fmla="*/ 2352675 h 6858000"/>
              <a:gd name="connsiteX434" fmla="*/ 7353300 w 12192634"/>
              <a:gd name="connsiteY434" fmla="*/ 2599055 h 6858000"/>
              <a:gd name="connsiteX435" fmla="*/ 8207375 w 12192634"/>
              <a:gd name="connsiteY435" fmla="*/ 2106295 h 6858000"/>
              <a:gd name="connsiteX436" fmla="*/ 8273415 w 12192634"/>
              <a:gd name="connsiteY436" fmla="*/ 2352675 h 6858000"/>
              <a:gd name="connsiteX437" fmla="*/ 9127490 w 12192634"/>
              <a:gd name="connsiteY437" fmla="*/ 1859915 h 6858000"/>
              <a:gd name="connsiteX438" fmla="*/ 9193530 w 12192634"/>
              <a:gd name="connsiteY438" fmla="*/ 2106295 h 6858000"/>
              <a:gd name="connsiteX439" fmla="*/ 10047605 w 12192634"/>
              <a:gd name="connsiteY439" fmla="*/ 1613535 h 6858000"/>
              <a:gd name="connsiteX440" fmla="*/ 10113645 w 12192634"/>
              <a:gd name="connsiteY440" fmla="*/ 1859915 h 6858000"/>
              <a:gd name="connsiteX441" fmla="*/ 10967720 w 12192634"/>
              <a:gd name="connsiteY441" fmla="*/ 1367155 h 6858000"/>
              <a:gd name="connsiteX442" fmla="*/ 11033760 w 12192634"/>
              <a:gd name="connsiteY442" fmla="*/ 1613535 h 6858000"/>
              <a:gd name="connsiteX443" fmla="*/ 11887835 w 12192634"/>
              <a:gd name="connsiteY443" fmla="*/ 1120775 h 6858000"/>
              <a:gd name="connsiteX444" fmla="*/ 11953875 w 12192634"/>
              <a:gd name="connsiteY444" fmla="*/ 1367155 h 6858000"/>
              <a:gd name="connsiteX445" fmla="*/ 12192635 w 12192634"/>
              <a:gd name="connsiteY445" fmla="*/ 1229360 h 6858000"/>
              <a:gd name="connsiteX446" fmla="*/ 12192635 w 12192634"/>
              <a:gd name="connsiteY446" fmla="*/ 806450 h 6858000"/>
              <a:gd name="connsiteX447" fmla="*/ 11855450 w 12192634"/>
              <a:gd name="connsiteY447" fmla="*/ 1001395 h 6858000"/>
              <a:gd name="connsiteX448" fmla="*/ 11789410 w 12192634"/>
              <a:gd name="connsiteY448" fmla="*/ 755015 h 6858000"/>
              <a:gd name="connsiteX449" fmla="*/ 10934700 w 12192634"/>
              <a:gd name="connsiteY449" fmla="*/ 1246505 h 6858000"/>
              <a:gd name="connsiteX450" fmla="*/ 10868660 w 12192634"/>
              <a:gd name="connsiteY450" fmla="*/ 1000125 h 6858000"/>
              <a:gd name="connsiteX451" fmla="*/ 10014585 w 12192634"/>
              <a:gd name="connsiteY451" fmla="*/ 1492885 h 6858000"/>
              <a:gd name="connsiteX452" fmla="*/ 9948545 w 12192634"/>
              <a:gd name="connsiteY452" fmla="*/ 1246505 h 6858000"/>
              <a:gd name="connsiteX453" fmla="*/ 9094470 w 12192634"/>
              <a:gd name="connsiteY453" fmla="*/ 1739900 h 6858000"/>
              <a:gd name="connsiteX454" fmla="*/ 9028430 w 12192634"/>
              <a:gd name="connsiteY454" fmla="*/ 1493520 h 6858000"/>
              <a:gd name="connsiteX455" fmla="*/ 8174356 w 12192634"/>
              <a:gd name="connsiteY455" fmla="*/ 1986280 h 6858000"/>
              <a:gd name="connsiteX456" fmla="*/ 8108315 w 12192634"/>
              <a:gd name="connsiteY456" fmla="*/ 1739900 h 6858000"/>
              <a:gd name="connsiteX457" fmla="*/ 7254240 w 12192634"/>
              <a:gd name="connsiteY457" fmla="*/ 2232660 h 6858000"/>
              <a:gd name="connsiteX458" fmla="*/ 7188200 w 12192634"/>
              <a:gd name="connsiteY458" fmla="*/ 1986280 h 6858000"/>
              <a:gd name="connsiteX459" fmla="*/ 6334125 w 12192634"/>
              <a:gd name="connsiteY459" fmla="*/ 2479040 h 6858000"/>
              <a:gd name="connsiteX460" fmla="*/ 6268085 w 12192634"/>
              <a:gd name="connsiteY460" fmla="*/ 2232660 h 6858000"/>
              <a:gd name="connsiteX461" fmla="*/ 5414010 w 12192634"/>
              <a:gd name="connsiteY461" fmla="*/ 2725420 h 6858000"/>
              <a:gd name="connsiteX462" fmla="*/ 5347970 w 12192634"/>
              <a:gd name="connsiteY462" fmla="*/ 2479040 h 6858000"/>
              <a:gd name="connsiteX463" fmla="*/ 4493895 w 12192634"/>
              <a:gd name="connsiteY463" fmla="*/ 2971800 h 6858000"/>
              <a:gd name="connsiteX464" fmla="*/ 4427855 w 12192634"/>
              <a:gd name="connsiteY464" fmla="*/ 2725420 h 6858000"/>
              <a:gd name="connsiteX465" fmla="*/ 3573780 w 12192634"/>
              <a:gd name="connsiteY465" fmla="*/ 3218180 h 6858000"/>
              <a:gd name="connsiteX466" fmla="*/ 3507740 w 12192634"/>
              <a:gd name="connsiteY466" fmla="*/ 2971800 h 6858000"/>
              <a:gd name="connsiteX467" fmla="*/ 2654300 w 12192634"/>
              <a:gd name="connsiteY467" fmla="*/ 3465195 h 6858000"/>
              <a:gd name="connsiteX468" fmla="*/ 2588260 w 12192634"/>
              <a:gd name="connsiteY468" fmla="*/ 3218815 h 6858000"/>
              <a:gd name="connsiteX469" fmla="*/ 1734185 w 12192634"/>
              <a:gd name="connsiteY469" fmla="*/ 3711575 h 6858000"/>
              <a:gd name="connsiteX470" fmla="*/ 1668145 w 12192634"/>
              <a:gd name="connsiteY470" fmla="*/ 3465195 h 6858000"/>
              <a:gd name="connsiteX471" fmla="*/ 814070 w 12192634"/>
              <a:gd name="connsiteY471" fmla="*/ 3957955 h 6858000"/>
              <a:gd name="connsiteX472" fmla="*/ 748030 w 12192634"/>
              <a:gd name="connsiteY472" fmla="*/ 3711575 h 6858000"/>
              <a:gd name="connsiteX473" fmla="*/ 0 w 12192634"/>
              <a:gd name="connsiteY473" fmla="*/ 4144010 h 6858000"/>
              <a:gd name="connsiteX474" fmla="*/ 0 w 12192634"/>
              <a:gd name="connsiteY474" fmla="*/ 4566920 h 6858000"/>
              <a:gd name="connsiteX475" fmla="*/ 846455 w 12192634"/>
              <a:gd name="connsiteY475" fmla="*/ 4077970 h 6858000"/>
              <a:gd name="connsiteX476" fmla="*/ 912495 w 12192634"/>
              <a:gd name="connsiteY476" fmla="*/ 4324350 h 6858000"/>
              <a:gd name="connsiteX477" fmla="*/ 12188825 w 12192634"/>
              <a:gd name="connsiteY477" fmla="*/ 6858000 h 6858000"/>
              <a:gd name="connsiteX478" fmla="*/ 12192000 w 12192634"/>
              <a:gd name="connsiteY478" fmla="*/ 6856095 h 6858000"/>
              <a:gd name="connsiteX479" fmla="*/ 12192000 w 12192634"/>
              <a:gd name="connsiteY479" fmla="*/ 6433185 h 6858000"/>
              <a:gd name="connsiteX480" fmla="*/ 11456035 w 12192634"/>
              <a:gd name="connsiteY480" fmla="*/ 6858000 h 6858000"/>
              <a:gd name="connsiteX481" fmla="*/ 12188825 w 12192634"/>
              <a:gd name="connsiteY481" fmla="*/ 6858000 h 6858000"/>
              <a:gd name="connsiteX482" fmla="*/ 131445 w 12192634"/>
              <a:gd name="connsiteY482" fmla="*/ 5091430 h 6858000"/>
              <a:gd name="connsiteX483" fmla="*/ 197485 w 12192634"/>
              <a:gd name="connsiteY483" fmla="*/ 5337810 h 6858000"/>
              <a:gd name="connsiteX484" fmla="*/ 1051560 w 12192634"/>
              <a:gd name="connsiteY484" fmla="*/ 4845050 h 6858000"/>
              <a:gd name="connsiteX485" fmla="*/ 1117600 w 12192634"/>
              <a:gd name="connsiteY485" fmla="*/ 5091430 h 6858000"/>
              <a:gd name="connsiteX486" fmla="*/ 1971675 w 12192634"/>
              <a:gd name="connsiteY486" fmla="*/ 4598670 h 6858000"/>
              <a:gd name="connsiteX487" fmla="*/ 2037715 w 12192634"/>
              <a:gd name="connsiteY487" fmla="*/ 4845050 h 6858000"/>
              <a:gd name="connsiteX488" fmla="*/ 2891790 w 12192634"/>
              <a:gd name="connsiteY488" fmla="*/ 4352290 h 6858000"/>
              <a:gd name="connsiteX489" fmla="*/ 2957830 w 12192634"/>
              <a:gd name="connsiteY489" fmla="*/ 4598670 h 6858000"/>
              <a:gd name="connsiteX490" fmla="*/ 3811905 w 12192634"/>
              <a:gd name="connsiteY490" fmla="*/ 4105910 h 6858000"/>
              <a:gd name="connsiteX491" fmla="*/ 3877945 w 12192634"/>
              <a:gd name="connsiteY491" fmla="*/ 4352290 h 6858000"/>
              <a:gd name="connsiteX492" fmla="*/ 4732020 w 12192634"/>
              <a:gd name="connsiteY492" fmla="*/ 3859530 h 6858000"/>
              <a:gd name="connsiteX493" fmla="*/ 4798060 w 12192634"/>
              <a:gd name="connsiteY493" fmla="*/ 4105910 h 6858000"/>
              <a:gd name="connsiteX494" fmla="*/ 5652135 w 12192634"/>
              <a:gd name="connsiteY494" fmla="*/ 3613150 h 6858000"/>
              <a:gd name="connsiteX495" fmla="*/ 5718175 w 12192634"/>
              <a:gd name="connsiteY495" fmla="*/ 3859530 h 6858000"/>
              <a:gd name="connsiteX496" fmla="*/ 6572250 w 12192634"/>
              <a:gd name="connsiteY496" fmla="*/ 3365500 h 6858000"/>
              <a:gd name="connsiteX497" fmla="*/ 6638290 w 12192634"/>
              <a:gd name="connsiteY497" fmla="*/ 3611880 h 6858000"/>
              <a:gd name="connsiteX498" fmla="*/ 7492365 w 12192634"/>
              <a:gd name="connsiteY498" fmla="*/ 3119120 h 6858000"/>
              <a:gd name="connsiteX499" fmla="*/ 7558406 w 12192634"/>
              <a:gd name="connsiteY499" fmla="*/ 3365500 h 6858000"/>
              <a:gd name="connsiteX500" fmla="*/ 8412480 w 12192634"/>
              <a:gd name="connsiteY500" fmla="*/ 2872740 h 6858000"/>
              <a:gd name="connsiteX501" fmla="*/ 8478520 w 12192634"/>
              <a:gd name="connsiteY501" fmla="*/ 3119120 h 6858000"/>
              <a:gd name="connsiteX502" fmla="*/ 9332595 w 12192634"/>
              <a:gd name="connsiteY502" fmla="*/ 2626360 h 6858000"/>
              <a:gd name="connsiteX503" fmla="*/ 9398635 w 12192634"/>
              <a:gd name="connsiteY503" fmla="*/ 2872740 h 6858000"/>
              <a:gd name="connsiteX504" fmla="*/ 10252710 w 12192634"/>
              <a:gd name="connsiteY504" fmla="*/ 2379980 h 6858000"/>
              <a:gd name="connsiteX505" fmla="*/ 10318750 w 12192634"/>
              <a:gd name="connsiteY505" fmla="*/ 2626360 h 6858000"/>
              <a:gd name="connsiteX506" fmla="*/ 11172825 w 12192634"/>
              <a:gd name="connsiteY506" fmla="*/ 2133600 h 6858000"/>
              <a:gd name="connsiteX507" fmla="*/ 11238865 w 12192634"/>
              <a:gd name="connsiteY507" fmla="*/ 2379980 h 6858000"/>
              <a:gd name="connsiteX508" fmla="*/ 12092940 w 12192634"/>
              <a:gd name="connsiteY508" fmla="*/ 1887220 h 6858000"/>
              <a:gd name="connsiteX509" fmla="*/ 12158980 w 12192634"/>
              <a:gd name="connsiteY509" fmla="*/ 2133600 h 6858000"/>
              <a:gd name="connsiteX510" fmla="*/ 12192635 w 12192634"/>
              <a:gd name="connsiteY510" fmla="*/ 2113915 h 6858000"/>
              <a:gd name="connsiteX511" fmla="*/ 12192635 w 12192634"/>
              <a:gd name="connsiteY511" fmla="*/ 1691005 h 6858000"/>
              <a:gd name="connsiteX512" fmla="*/ 12061190 w 12192634"/>
              <a:gd name="connsiteY512" fmla="*/ 1767205 h 6858000"/>
              <a:gd name="connsiteX513" fmla="*/ 11995150 w 12192634"/>
              <a:gd name="connsiteY513" fmla="*/ 1520825 h 6858000"/>
              <a:gd name="connsiteX514" fmla="*/ 11140440 w 12192634"/>
              <a:gd name="connsiteY514" fmla="*/ 2012950 h 6858000"/>
              <a:gd name="connsiteX515" fmla="*/ 11074400 w 12192634"/>
              <a:gd name="connsiteY515" fmla="*/ 1766570 h 6858000"/>
              <a:gd name="connsiteX516" fmla="*/ 10220325 w 12192634"/>
              <a:gd name="connsiteY516" fmla="*/ 2259330 h 6858000"/>
              <a:gd name="connsiteX517" fmla="*/ 10154285 w 12192634"/>
              <a:gd name="connsiteY517" fmla="*/ 2012950 h 6858000"/>
              <a:gd name="connsiteX518" fmla="*/ 9300210 w 12192634"/>
              <a:gd name="connsiteY518" fmla="*/ 2505710 h 6858000"/>
              <a:gd name="connsiteX519" fmla="*/ 9234170 w 12192634"/>
              <a:gd name="connsiteY519" fmla="*/ 2259330 h 6858000"/>
              <a:gd name="connsiteX520" fmla="*/ 8380095 w 12192634"/>
              <a:gd name="connsiteY520" fmla="*/ 2752090 h 6858000"/>
              <a:gd name="connsiteX521" fmla="*/ 8314056 w 12192634"/>
              <a:gd name="connsiteY521" fmla="*/ 2505710 h 6858000"/>
              <a:gd name="connsiteX522" fmla="*/ 7459981 w 12192634"/>
              <a:gd name="connsiteY522" fmla="*/ 2998470 h 6858000"/>
              <a:gd name="connsiteX523" fmla="*/ 7393940 w 12192634"/>
              <a:gd name="connsiteY523" fmla="*/ 2752090 h 6858000"/>
              <a:gd name="connsiteX524" fmla="*/ 6539865 w 12192634"/>
              <a:gd name="connsiteY524" fmla="*/ 3244850 h 6858000"/>
              <a:gd name="connsiteX525" fmla="*/ 6473825 w 12192634"/>
              <a:gd name="connsiteY525" fmla="*/ 2998470 h 6858000"/>
              <a:gd name="connsiteX526" fmla="*/ 5619750 w 12192634"/>
              <a:gd name="connsiteY526" fmla="*/ 3492500 h 6858000"/>
              <a:gd name="connsiteX527" fmla="*/ 5553710 w 12192634"/>
              <a:gd name="connsiteY527" fmla="*/ 3246120 h 6858000"/>
              <a:gd name="connsiteX528" fmla="*/ 4699635 w 12192634"/>
              <a:gd name="connsiteY528" fmla="*/ 3738880 h 6858000"/>
              <a:gd name="connsiteX529" fmla="*/ 4633595 w 12192634"/>
              <a:gd name="connsiteY529" fmla="*/ 3492500 h 6858000"/>
              <a:gd name="connsiteX530" fmla="*/ 3779520 w 12192634"/>
              <a:gd name="connsiteY530" fmla="*/ 3985260 h 6858000"/>
              <a:gd name="connsiteX531" fmla="*/ 3713480 w 12192634"/>
              <a:gd name="connsiteY531" fmla="*/ 3738880 h 6858000"/>
              <a:gd name="connsiteX532" fmla="*/ 2859405 w 12192634"/>
              <a:gd name="connsiteY532" fmla="*/ 4231640 h 6858000"/>
              <a:gd name="connsiteX533" fmla="*/ 2794000 w 12192634"/>
              <a:gd name="connsiteY533" fmla="*/ 3985260 h 6858000"/>
              <a:gd name="connsiteX534" fmla="*/ 1939925 w 12192634"/>
              <a:gd name="connsiteY534" fmla="*/ 4478020 h 6858000"/>
              <a:gd name="connsiteX535" fmla="*/ 1873885 w 12192634"/>
              <a:gd name="connsiteY535" fmla="*/ 4231640 h 6858000"/>
              <a:gd name="connsiteX536" fmla="*/ 1019810 w 12192634"/>
              <a:gd name="connsiteY536" fmla="*/ 4724400 h 6858000"/>
              <a:gd name="connsiteX537" fmla="*/ 953770 w 12192634"/>
              <a:gd name="connsiteY537" fmla="*/ 4478020 h 6858000"/>
              <a:gd name="connsiteX538" fmla="*/ 99695 w 12192634"/>
              <a:gd name="connsiteY538" fmla="*/ 4971415 h 6858000"/>
              <a:gd name="connsiteX539" fmla="*/ 33655 w 12192634"/>
              <a:gd name="connsiteY539" fmla="*/ 4725035 h 6858000"/>
              <a:gd name="connsiteX540" fmla="*/ 0 w 12192634"/>
              <a:gd name="connsiteY540" fmla="*/ 4744720 h 6858000"/>
              <a:gd name="connsiteX541" fmla="*/ 0 w 12192634"/>
              <a:gd name="connsiteY541" fmla="*/ 5167630 h 6858000"/>
              <a:gd name="connsiteX542" fmla="*/ 131445 w 12192634"/>
              <a:gd name="connsiteY542" fmla="*/ 5091430 h 6858000"/>
              <a:gd name="connsiteX543" fmla="*/ 10963275 w 12192634"/>
              <a:gd name="connsiteY543" fmla="*/ 6858000 h 6858000"/>
              <a:gd name="connsiteX544" fmla="*/ 11452225 w 12192634"/>
              <a:gd name="connsiteY544" fmla="*/ 6858000 h 6858000"/>
              <a:gd name="connsiteX545" fmla="*/ 11386820 w 12192634"/>
              <a:gd name="connsiteY545" fmla="*/ 6613525 h 6858000"/>
              <a:gd name="connsiteX546" fmla="*/ 10963275 w 12192634"/>
              <a:gd name="connsiteY54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</a:cxnLst>
            <a:rect l="l" t="t" r="r" b="b"/>
            <a:pathLst>
              <a:path w="12192634" h="6858000">
                <a:moveTo>
                  <a:pt x="10622280" y="79375"/>
                </a:moveTo>
                <a:lnTo>
                  <a:pt x="10600690" y="0"/>
                </a:lnTo>
                <a:lnTo>
                  <a:pt x="10759440" y="0"/>
                </a:lnTo>
                <a:lnTo>
                  <a:pt x="10622280" y="79375"/>
                </a:lnTo>
                <a:close/>
                <a:moveTo>
                  <a:pt x="7747000" y="0"/>
                </a:moveTo>
                <a:lnTo>
                  <a:pt x="7642225" y="0"/>
                </a:lnTo>
                <a:lnTo>
                  <a:pt x="7656195" y="52070"/>
                </a:lnTo>
                <a:lnTo>
                  <a:pt x="7747000" y="0"/>
                </a:lnTo>
                <a:close/>
                <a:moveTo>
                  <a:pt x="295910" y="2024380"/>
                </a:moveTo>
                <a:lnTo>
                  <a:pt x="1149985" y="1531620"/>
                </a:lnTo>
                <a:lnTo>
                  <a:pt x="1216025" y="1778000"/>
                </a:lnTo>
                <a:lnTo>
                  <a:pt x="2070100" y="1284605"/>
                </a:lnTo>
                <a:lnTo>
                  <a:pt x="2136140" y="1530985"/>
                </a:lnTo>
                <a:lnTo>
                  <a:pt x="2990215" y="1038225"/>
                </a:lnTo>
                <a:lnTo>
                  <a:pt x="3056255" y="1284605"/>
                </a:lnTo>
                <a:lnTo>
                  <a:pt x="3910330" y="791845"/>
                </a:lnTo>
                <a:lnTo>
                  <a:pt x="3976370" y="1038225"/>
                </a:lnTo>
                <a:lnTo>
                  <a:pt x="4830445" y="545465"/>
                </a:lnTo>
                <a:lnTo>
                  <a:pt x="4896485" y="791845"/>
                </a:lnTo>
                <a:lnTo>
                  <a:pt x="5750560" y="299085"/>
                </a:lnTo>
                <a:lnTo>
                  <a:pt x="5816600" y="545465"/>
                </a:lnTo>
                <a:lnTo>
                  <a:pt x="6670675" y="52705"/>
                </a:lnTo>
                <a:lnTo>
                  <a:pt x="6736715" y="299085"/>
                </a:lnTo>
                <a:lnTo>
                  <a:pt x="7254240" y="0"/>
                </a:lnTo>
                <a:lnTo>
                  <a:pt x="6028690" y="0"/>
                </a:lnTo>
                <a:lnTo>
                  <a:pt x="5718810" y="179070"/>
                </a:lnTo>
                <a:lnTo>
                  <a:pt x="5670550" y="0"/>
                </a:lnTo>
                <a:lnTo>
                  <a:pt x="5535295" y="0"/>
                </a:lnTo>
                <a:lnTo>
                  <a:pt x="4798060" y="425450"/>
                </a:lnTo>
                <a:lnTo>
                  <a:pt x="4732020" y="179070"/>
                </a:lnTo>
                <a:lnTo>
                  <a:pt x="3877945" y="671830"/>
                </a:lnTo>
                <a:lnTo>
                  <a:pt x="3811905" y="425450"/>
                </a:lnTo>
                <a:lnTo>
                  <a:pt x="2957830" y="918210"/>
                </a:lnTo>
                <a:lnTo>
                  <a:pt x="2891790" y="671830"/>
                </a:lnTo>
                <a:lnTo>
                  <a:pt x="2038350" y="1165225"/>
                </a:lnTo>
                <a:lnTo>
                  <a:pt x="1972310" y="918845"/>
                </a:lnTo>
                <a:lnTo>
                  <a:pt x="1118235" y="1411605"/>
                </a:lnTo>
                <a:lnTo>
                  <a:pt x="1052195" y="1165225"/>
                </a:lnTo>
                <a:lnTo>
                  <a:pt x="198120" y="1657985"/>
                </a:lnTo>
                <a:lnTo>
                  <a:pt x="132080" y="1411605"/>
                </a:lnTo>
                <a:lnTo>
                  <a:pt x="0" y="1487805"/>
                </a:lnTo>
                <a:lnTo>
                  <a:pt x="0" y="1910715"/>
                </a:lnTo>
                <a:lnTo>
                  <a:pt x="229870" y="1778000"/>
                </a:lnTo>
                <a:lnTo>
                  <a:pt x="295910" y="2024380"/>
                </a:lnTo>
                <a:close/>
                <a:moveTo>
                  <a:pt x="4734560" y="0"/>
                </a:moveTo>
                <a:lnTo>
                  <a:pt x="4684395" y="0"/>
                </a:lnTo>
                <a:lnTo>
                  <a:pt x="4691380" y="25400"/>
                </a:lnTo>
                <a:lnTo>
                  <a:pt x="4734560" y="0"/>
                </a:lnTo>
                <a:close/>
                <a:moveTo>
                  <a:pt x="90805" y="1257935"/>
                </a:moveTo>
                <a:lnTo>
                  <a:pt x="944880" y="765175"/>
                </a:lnTo>
                <a:lnTo>
                  <a:pt x="1010920" y="1011555"/>
                </a:lnTo>
                <a:lnTo>
                  <a:pt x="1864995" y="518795"/>
                </a:lnTo>
                <a:lnTo>
                  <a:pt x="1931035" y="765175"/>
                </a:lnTo>
                <a:lnTo>
                  <a:pt x="2785110" y="272415"/>
                </a:lnTo>
                <a:lnTo>
                  <a:pt x="2851150" y="518795"/>
                </a:lnTo>
                <a:lnTo>
                  <a:pt x="3704590" y="25400"/>
                </a:lnTo>
                <a:lnTo>
                  <a:pt x="3770630" y="271780"/>
                </a:lnTo>
                <a:lnTo>
                  <a:pt x="4241165" y="0"/>
                </a:lnTo>
                <a:lnTo>
                  <a:pt x="3015615" y="0"/>
                </a:lnTo>
                <a:lnTo>
                  <a:pt x="2752725" y="151765"/>
                </a:lnTo>
                <a:lnTo>
                  <a:pt x="2712085" y="0"/>
                </a:lnTo>
                <a:lnTo>
                  <a:pt x="2522855" y="0"/>
                </a:lnTo>
                <a:lnTo>
                  <a:pt x="1832610" y="398145"/>
                </a:lnTo>
                <a:lnTo>
                  <a:pt x="1766570" y="151765"/>
                </a:lnTo>
                <a:lnTo>
                  <a:pt x="912495" y="644525"/>
                </a:lnTo>
                <a:lnTo>
                  <a:pt x="846455" y="398145"/>
                </a:lnTo>
                <a:lnTo>
                  <a:pt x="0" y="887095"/>
                </a:lnTo>
                <a:lnTo>
                  <a:pt x="0" y="1025525"/>
                </a:lnTo>
                <a:lnTo>
                  <a:pt x="24765" y="1011555"/>
                </a:lnTo>
                <a:lnTo>
                  <a:pt x="90805" y="1257935"/>
                </a:lnTo>
                <a:close/>
                <a:moveTo>
                  <a:pt x="10729595" y="480060"/>
                </a:moveTo>
                <a:lnTo>
                  <a:pt x="10663555" y="233680"/>
                </a:lnTo>
                <a:lnTo>
                  <a:pt x="9809480" y="726440"/>
                </a:lnTo>
                <a:lnTo>
                  <a:pt x="9743440" y="480060"/>
                </a:lnTo>
                <a:lnTo>
                  <a:pt x="8889365" y="972820"/>
                </a:lnTo>
                <a:lnTo>
                  <a:pt x="8823325" y="726440"/>
                </a:lnTo>
                <a:lnTo>
                  <a:pt x="7969250" y="1219200"/>
                </a:lnTo>
                <a:lnTo>
                  <a:pt x="7903210" y="972820"/>
                </a:lnTo>
                <a:lnTo>
                  <a:pt x="7049135" y="1465580"/>
                </a:lnTo>
                <a:lnTo>
                  <a:pt x="6983095" y="1219200"/>
                </a:lnTo>
                <a:lnTo>
                  <a:pt x="6129020" y="1711960"/>
                </a:lnTo>
                <a:lnTo>
                  <a:pt x="6062980" y="1465580"/>
                </a:lnTo>
                <a:lnTo>
                  <a:pt x="5208905" y="1958340"/>
                </a:lnTo>
                <a:lnTo>
                  <a:pt x="5142865" y="1711960"/>
                </a:lnTo>
                <a:lnTo>
                  <a:pt x="4288790" y="2204720"/>
                </a:lnTo>
                <a:lnTo>
                  <a:pt x="4222750" y="1958975"/>
                </a:lnTo>
                <a:lnTo>
                  <a:pt x="3368675" y="2451735"/>
                </a:lnTo>
                <a:lnTo>
                  <a:pt x="3302635" y="2205355"/>
                </a:lnTo>
                <a:lnTo>
                  <a:pt x="2449195" y="2698750"/>
                </a:lnTo>
                <a:lnTo>
                  <a:pt x="2383155" y="2452370"/>
                </a:lnTo>
                <a:lnTo>
                  <a:pt x="1529080" y="2945130"/>
                </a:lnTo>
                <a:lnTo>
                  <a:pt x="1463040" y="2698750"/>
                </a:lnTo>
                <a:lnTo>
                  <a:pt x="608965" y="3191510"/>
                </a:lnTo>
                <a:lnTo>
                  <a:pt x="542925" y="2945130"/>
                </a:lnTo>
                <a:lnTo>
                  <a:pt x="0" y="3258185"/>
                </a:lnTo>
                <a:lnTo>
                  <a:pt x="0" y="3681095"/>
                </a:lnTo>
                <a:lnTo>
                  <a:pt x="640715" y="3310890"/>
                </a:lnTo>
                <a:lnTo>
                  <a:pt x="706755" y="3557270"/>
                </a:lnTo>
                <a:lnTo>
                  <a:pt x="1560830" y="3064510"/>
                </a:lnTo>
                <a:lnTo>
                  <a:pt x="1626870" y="3310890"/>
                </a:lnTo>
                <a:lnTo>
                  <a:pt x="2480945" y="2818130"/>
                </a:lnTo>
                <a:lnTo>
                  <a:pt x="2546985" y="3064510"/>
                </a:lnTo>
                <a:lnTo>
                  <a:pt x="3401060" y="2571750"/>
                </a:lnTo>
                <a:lnTo>
                  <a:pt x="3467100" y="2818130"/>
                </a:lnTo>
                <a:lnTo>
                  <a:pt x="4321175" y="2325370"/>
                </a:lnTo>
                <a:lnTo>
                  <a:pt x="4387215" y="2571750"/>
                </a:lnTo>
                <a:lnTo>
                  <a:pt x="5241290" y="2078990"/>
                </a:lnTo>
                <a:lnTo>
                  <a:pt x="5307330" y="2325370"/>
                </a:lnTo>
                <a:lnTo>
                  <a:pt x="6161405" y="1832610"/>
                </a:lnTo>
                <a:lnTo>
                  <a:pt x="6227445" y="2078990"/>
                </a:lnTo>
                <a:lnTo>
                  <a:pt x="7081520" y="1586230"/>
                </a:lnTo>
                <a:lnTo>
                  <a:pt x="7147560" y="1832610"/>
                </a:lnTo>
                <a:lnTo>
                  <a:pt x="8001635" y="1339850"/>
                </a:lnTo>
                <a:lnTo>
                  <a:pt x="8067675" y="1586230"/>
                </a:lnTo>
                <a:lnTo>
                  <a:pt x="8921750" y="1093470"/>
                </a:lnTo>
                <a:lnTo>
                  <a:pt x="8987790" y="1339850"/>
                </a:lnTo>
                <a:lnTo>
                  <a:pt x="9841865" y="847090"/>
                </a:lnTo>
                <a:lnTo>
                  <a:pt x="9907905" y="1093470"/>
                </a:lnTo>
                <a:lnTo>
                  <a:pt x="10761980" y="600710"/>
                </a:lnTo>
                <a:lnTo>
                  <a:pt x="10828020" y="847090"/>
                </a:lnTo>
                <a:lnTo>
                  <a:pt x="11682095" y="354330"/>
                </a:lnTo>
                <a:lnTo>
                  <a:pt x="11748135" y="600710"/>
                </a:lnTo>
                <a:lnTo>
                  <a:pt x="12192635" y="344170"/>
                </a:lnTo>
                <a:lnTo>
                  <a:pt x="12192635" y="0"/>
                </a:lnTo>
                <a:lnTo>
                  <a:pt x="12054205" y="0"/>
                </a:lnTo>
                <a:lnTo>
                  <a:pt x="11650345" y="233045"/>
                </a:lnTo>
                <a:lnTo>
                  <a:pt x="11586845" y="0"/>
                </a:lnTo>
                <a:lnTo>
                  <a:pt x="11560175" y="0"/>
                </a:lnTo>
                <a:lnTo>
                  <a:pt x="10729595" y="480060"/>
                </a:lnTo>
                <a:close/>
                <a:moveTo>
                  <a:pt x="501650" y="2791460"/>
                </a:moveTo>
                <a:lnTo>
                  <a:pt x="1355725" y="2298700"/>
                </a:lnTo>
                <a:lnTo>
                  <a:pt x="1421765" y="2545080"/>
                </a:lnTo>
                <a:lnTo>
                  <a:pt x="2275840" y="2052320"/>
                </a:lnTo>
                <a:lnTo>
                  <a:pt x="2341880" y="2298700"/>
                </a:lnTo>
                <a:lnTo>
                  <a:pt x="3195955" y="1805940"/>
                </a:lnTo>
                <a:lnTo>
                  <a:pt x="3261995" y="2052320"/>
                </a:lnTo>
                <a:lnTo>
                  <a:pt x="4116070" y="1559560"/>
                </a:lnTo>
                <a:lnTo>
                  <a:pt x="4182110" y="1805940"/>
                </a:lnTo>
                <a:lnTo>
                  <a:pt x="5035550" y="1311910"/>
                </a:lnTo>
                <a:lnTo>
                  <a:pt x="5101590" y="1558290"/>
                </a:lnTo>
                <a:lnTo>
                  <a:pt x="5955665" y="1065530"/>
                </a:lnTo>
                <a:lnTo>
                  <a:pt x="6021705" y="1311910"/>
                </a:lnTo>
                <a:lnTo>
                  <a:pt x="6875781" y="819150"/>
                </a:lnTo>
                <a:lnTo>
                  <a:pt x="6941820" y="1065530"/>
                </a:lnTo>
                <a:lnTo>
                  <a:pt x="7795895" y="572770"/>
                </a:lnTo>
                <a:lnTo>
                  <a:pt x="7861935" y="819150"/>
                </a:lnTo>
                <a:lnTo>
                  <a:pt x="8716010" y="326390"/>
                </a:lnTo>
                <a:lnTo>
                  <a:pt x="8782050" y="572770"/>
                </a:lnTo>
                <a:lnTo>
                  <a:pt x="9636125" y="80010"/>
                </a:lnTo>
                <a:lnTo>
                  <a:pt x="9702165" y="326390"/>
                </a:lnTo>
                <a:lnTo>
                  <a:pt x="10266680" y="0"/>
                </a:lnTo>
                <a:lnTo>
                  <a:pt x="9041130" y="0"/>
                </a:lnTo>
                <a:lnTo>
                  <a:pt x="8684260" y="206375"/>
                </a:lnTo>
                <a:lnTo>
                  <a:pt x="8628380" y="0"/>
                </a:lnTo>
                <a:lnTo>
                  <a:pt x="8547735" y="0"/>
                </a:lnTo>
                <a:lnTo>
                  <a:pt x="7763510" y="452755"/>
                </a:lnTo>
                <a:lnTo>
                  <a:pt x="7697470" y="206375"/>
                </a:lnTo>
                <a:lnTo>
                  <a:pt x="6843395" y="699135"/>
                </a:lnTo>
                <a:lnTo>
                  <a:pt x="6777356" y="452755"/>
                </a:lnTo>
                <a:lnTo>
                  <a:pt x="5923280" y="945515"/>
                </a:lnTo>
                <a:lnTo>
                  <a:pt x="5857240" y="699135"/>
                </a:lnTo>
                <a:lnTo>
                  <a:pt x="5003800" y="1192530"/>
                </a:lnTo>
                <a:lnTo>
                  <a:pt x="4937760" y="946150"/>
                </a:lnTo>
                <a:lnTo>
                  <a:pt x="4083685" y="1438910"/>
                </a:lnTo>
                <a:lnTo>
                  <a:pt x="4017645" y="1192530"/>
                </a:lnTo>
                <a:lnTo>
                  <a:pt x="3163570" y="1685290"/>
                </a:lnTo>
                <a:lnTo>
                  <a:pt x="3097530" y="1438910"/>
                </a:lnTo>
                <a:lnTo>
                  <a:pt x="2243455" y="1931670"/>
                </a:lnTo>
                <a:lnTo>
                  <a:pt x="2177415" y="1685290"/>
                </a:lnTo>
                <a:lnTo>
                  <a:pt x="1323340" y="2178050"/>
                </a:lnTo>
                <a:lnTo>
                  <a:pt x="1257300" y="1931670"/>
                </a:lnTo>
                <a:lnTo>
                  <a:pt x="403225" y="2425065"/>
                </a:lnTo>
                <a:lnTo>
                  <a:pt x="337185" y="2178685"/>
                </a:lnTo>
                <a:lnTo>
                  <a:pt x="0" y="2372995"/>
                </a:lnTo>
                <a:lnTo>
                  <a:pt x="0" y="2795905"/>
                </a:lnTo>
                <a:lnTo>
                  <a:pt x="435610" y="2544445"/>
                </a:lnTo>
                <a:lnTo>
                  <a:pt x="501650" y="2791460"/>
                </a:lnTo>
                <a:close/>
                <a:moveTo>
                  <a:pt x="1462405" y="6377940"/>
                </a:moveTo>
                <a:lnTo>
                  <a:pt x="1528445" y="6624320"/>
                </a:lnTo>
                <a:lnTo>
                  <a:pt x="2382520" y="6131560"/>
                </a:lnTo>
                <a:lnTo>
                  <a:pt x="2448560" y="6377940"/>
                </a:lnTo>
                <a:lnTo>
                  <a:pt x="3302635" y="5885180"/>
                </a:lnTo>
                <a:lnTo>
                  <a:pt x="3368675" y="6131560"/>
                </a:lnTo>
                <a:lnTo>
                  <a:pt x="4222750" y="5638800"/>
                </a:lnTo>
                <a:lnTo>
                  <a:pt x="4288790" y="5885180"/>
                </a:lnTo>
                <a:lnTo>
                  <a:pt x="5142865" y="5392420"/>
                </a:lnTo>
                <a:lnTo>
                  <a:pt x="5208905" y="5638800"/>
                </a:lnTo>
                <a:lnTo>
                  <a:pt x="6062980" y="5146040"/>
                </a:lnTo>
                <a:lnTo>
                  <a:pt x="6129020" y="5392420"/>
                </a:lnTo>
                <a:lnTo>
                  <a:pt x="6983095" y="4899660"/>
                </a:lnTo>
                <a:lnTo>
                  <a:pt x="7049135" y="5146040"/>
                </a:lnTo>
                <a:lnTo>
                  <a:pt x="7903210" y="4653280"/>
                </a:lnTo>
                <a:lnTo>
                  <a:pt x="7969250" y="4899660"/>
                </a:lnTo>
                <a:lnTo>
                  <a:pt x="8823325" y="4406900"/>
                </a:lnTo>
                <a:lnTo>
                  <a:pt x="8889365" y="4653280"/>
                </a:lnTo>
                <a:lnTo>
                  <a:pt x="9743440" y="4160520"/>
                </a:lnTo>
                <a:lnTo>
                  <a:pt x="9809480" y="4406900"/>
                </a:lnTo>
                <a:lnTo>
                  <a:pt x="10663555" y="3914140"/>
                </a:lnTo>
                <a:lnTo>
                  <a:pt x="10729595" y="4160520"/>
                </a:lnTo>
                <a:lnTo>
                  <a:pt x="11583670" y="3667760"/>
                </a:lnTo>
                <a:lnTo>
                  <a:pt x="11649710" y="3914140"/>
                </a:lnTo>
                <a:lnTo>
                  <a:pt x="12192635" y="3600450"/>
                </a:lnTo>
                <a:lnTo>
                  <a:pt x="12192635" y="3177540"/>
                </a:lnTo>
                <a:lnTo>
                  <a:pt x="11551920" y="3547745"/>
                </a:lnTo>
                <a:lnTo>
                  <a:pt x="11485880" y="3301365"/>
                </a:lnTo>
                <a:lnTo>
                  <a:pt x="10631805" y="3794125"/>
                </a:lnTo>
                <a:lnTo>
                  <a:pt x="10565765" y="3547745"/>
                </a:lnTo>
                <a:lnTo>
                  <a:pt x="9711690" y="4040505"/>
                </a:lnTo>
                <a:lnTo>
                  <a:pt x="9645650" y="3794125"/>
                </a:lnTo>
                <a:lnTo>
                  <a:pt x="8790940" y="4286250"/>
                </a:lnTo>
                <a:lnTo>
                  <a:pt x="8724900" y="4039870"/>
                </a:lnTo>
                <a:lnTo>
                  <a:pt x="7870825" y="4532630"/>
                </a:lnTo>
                <a:lnTo>
                  <a:pt x="7804785" y="4286250"/>
                </a:lnTo>
                <a:lnTo>
                  <a:pt x="6950710" y="4779010"/>
                </a:lnTo>
                <a:lnTo>
                  <a:pt x="6884670" y="4532630"/>
                </a:lnTo>
                <a:lnTo>
                  <a:pt x="6030595" y="5025390"/>
                </a:lnTo>
                <a:lnTo>
                  <a:pt x="5964555" y="4779010"/>
                </a:lnTo>
                <a:lnTo>
                  <a:pt x="5110480" y="5271770"/>
                </a:lnTo>
                <a:lnTo>
                  <a:pt x="5044440" y="5025390"/>
                </a:lnTo>
                <a:lnTo>
                  <a:pt x="4191000" y="5518785"/>
                </a:lnTo>
                <a:lnTo>
                  <a:pt x="4124960" y="5272405"/>
                </a:lnTo>
                <a:lnTo>
                  <a:pt x="3270885" y="5765165"/>
                </a:lnTo>
                <a:lnTo>
                  <a:pt x="3204845" y="5518785"/>
                </a:lnTo>
                <a:lnTo>
                  <a:pt x="2350770" y="6011545"/>
                </a:lnTo>
                <a:lnTo>
                  <a:pt x="2284730" y="5765165"/>
                </a:lnTo>
                <a:lnTo>
                  <a:pt x="1430655" y="6257925"/>
                </a:lnTo>
                <a:lnTo>
                  <a:pt x="1364615" y="6011545"/>
                </a:lnTo>
                <a:lnTo>
                  <a:pt x="510540" y="6504306"/>
                </a:lnTo>
                <a:lnTo>
                  <a:pt x="444500" y="6258560"/>
                </a:lnTo>
                <a:lnTo>
                  <a:pt x="0" y="6515100"/>
                </a:lnTo>
                <a:lnTo>
                  <a:pt x="0" y="6858000"/>
                </a:lnTo>
                <a:lnTo>
                  <a:pt x="138430" y="6858000"/>
                </a:lnTo>
                <a:lnTo>
                  <a:pt x="542290" y="6624956"/>
                </a:lnTo>
                <a:lnTo>
                  <a:pt x="604520" y="6858000"/>
                </a:lnTo>
                <a:lnTo>
                  <a:pt x="631190" y="6858000"/>
                </a:lnTo>
                <a:lnTo>
                  <a:pt x="1462405" y="6377940"/>
                </a:lnTo>
                <a:close/>
                <a:moveTo>
                  <a:pt x="3175" y="0"/>
                </a:moveTo>
                <a:lnTo>
                  <a:pt x="0" y="1905"/>
                </a:lnTo>
                <a:lnTo>
                  <a:pt x="0" y="424815"/>
                </a:lnTo>
                <a:lnTo>
                  <a:pt x="735965" y="0"/>
                </a:lnTo>
                <a:lnTo>
                  <a:pt x="3175" y="0"/>
                </a:lnTo>
                <a:close/>
                <a:moveTo>
                  <a:pt x="1228725" y="0"/>
                </a:moveTo>
                <a:lnTo>
                  <a:pt x="739775" y="0"/>
                </a:lnTo>
                <a:lnTo>
                  <a:pt x="805180" y="244475"/>
                </a:lnTo>
                <a:lnTo>
                  <a:pt x="1228725" y="0"/>
                </a:lnTo>
                <a:close/>
                <a:moveTo>
                  <a:pt x="11896090" y="4833620"/>
                </a:moveTo>
                <a:lnTo>
                  <a:pt x="11042015" y="5326380"/>
                </a:lnTo>
                <a:lnTo>
                  <a:pt x="10975975" y="5080000"/>
                </a:lnTo>
                <a:lnTo>
                  <a:pt x="10121900" y="5573395"/>
                </a:lnTo>
                <a:lnTo>
                  <a:pt x="10055860" y="5327015"/>
                </a:lnTo>
                <a:lnTo>
                  <a:pt x="9201785" y="5819775"/>
                </a:lnTo>
                <a:lnTo>
                  <a:pt x="9135745" y="5573395"/>
                </a:lnTo>
                <a:lnTo>
                  <a:pt x="8281670" y="6066155"/>
                </a:lnTo>
                <a:lnTo>
                  <a:pt x="8215631" y="5819775"/>
                </a:lnTo>
                <a:lnTo>
                  <a:pt x="7361556" y="6312535"/>
                </a:lnTo>
                <a:lnTo>
                  <a:pt x="7295515" y="6066155"/>
                </a:lnTo>
                <a:lnTo>
                  <a:pt x="6441440" y="6558915"/>
                </a:lnTo>
                <a:lnTo>
                  <a:pt x="6375400" y="6312535"/>
                </a:lnTo>
                <a:lnTo>
                  <a:pt x="5521325" y="6805295"/>
                </a:lnTo>
                <a:lnTo>
                  <a:pt x="5455285" y="6558915"/>
                </a:lnTo>
                <a:lnTo>
                  <a:pt x="4937760" y="6858000"/>
                </a:lnTo>
                <a:lnTo>
                  <a:pt x="6163310" y="6858000"/>
                </a:lnTo>
                <a:lnTo>
                  <a:pt x="6473190" y="6678931"/>
                </a:lnTo>
                <a:lnTo>
                  <a:pt x="6521450" y="6858000"/>
                </a:lnTo>
                <a:lnTo>
                  <a:pt x="6656706" y="6858000"/>
                </a:lnTo>
                <a:lnTo>
                  <a:pt x="7393940" y="6432550"/>
                </a:lnTo>
                <a:lnTo>
                  <a:pt x="7459981" y="6678931"/>
                </a:lnTo>
                <a:lnTo>
                  <a:pt x="8314056" y="6186170"/>
                </a:lnTo>
                <a:lnTo>
                  <a:pt x="8380095" y="6432550"/>
                </a:lnTo>
                <a:lnTo>
                  <a:pt x="9234170" y="5939790"/>
                </a:lnTo>
                <a:lnTo>
                  <a:pt x="9300210" y="6186170"/>
                </a:lnTo>
                <a:lnTo>
                  <a:pt x="10154285" y="5693410"/>
                </a:lnTo>
                <a:lnTo>
                  <a:pt x="10220325" y="5939790"/>
                </a:lnTo>
                <a:lnTo>
                  <a:pt x="11074400" y="5447030"/>
                </a:lnTo>
                <a:lnTo>
                  <a:pt x="11140440" y="5693410"/>
                </a:lnTo>
                <a:lnTo>
                  <a:pt x="11994515" y="5200650"/>
                </a:lnTo>
                <a:lnTo>
                  <a:pt x="12060555" y="5447030"/>
                </a:lnTo>
                <a:lnTo>
                  <a:pt x="12192635" y="5370830"/>
                </a:lnTo>
                <a:lnTo>
                  <a:pt x="12192635" y="4947920"/>
                </a:lnTo>
                <a:lnTo>
                  <a:pt x="11962765" y="5080635"/>
                </a:lnTo>
                <a:lnTo>
                  <a:pt x="11896090" y="4833620"/>
                </a:lnTo>
                <a:close/>
                <a:moveTo>
                  <a:pt x="11690350" y="4066540"/>
                </a:moveTo>
                <a:lnTo>
                  <a:pt x="10836275" y="4559300"/>
                </a:lnTo>
                <a:lnTo>
                  <a:pt x="10770235" y="4312920"/>
                </a:lnTo>
                <a:lnTo>
                  <a:pt x="9916160" y="4805680"/>
                </a:lnTo>
                <a:lnTo>
                  <a:pt x="9850120" y="4559300"/>
                </a:lnTo>
                <a:lnTo>
                  <a:pt x="8996045" y="5052060"/>
                </a:lnTo>
                <a:lnTo>
                  <a:pt x="8930005" y="4805680"/>
                </a:lnTo>
                <a:lnTo>
                  <a:pt x="8075931" y="5298440"/>
                </a:lnTo>
                <a:lnTo>
                  <a:pt x="8009890" y="5052060"/>
                </a:lnTo>
                <a:lnTo>
                  <a:pt x="7156450" y="5546090"/>
                </a:lnTo>
                <a:lnTo>
                  <a:pt x="7090410" y="5299710"/>
                </a:lnTo>
                <a:lnTo>
                  <a:pt x="6236335" y="5792470"/>
                </a:lnTo>
                <a:lnTo>
                  <a:pt x="6170295" y="5546090"/>
                </a:lnTo>
                <a:lnTo>
                  <a:pt x="5316220" y="6038850"/>
                </a:lnTo>
                <a:lnTo>
                  <a:pt x="5250180" y="5792470"/>
                </a:lnTo>
                <a:lnTo>
                  <a:pt x="4396105" y="6285230"/>
                </a:lnTo>
                <a:lnTo>
                  <a:pt x="4330065" y="6038850"/>
                </a:lnTo>
                <a:lnTo>
                  <a:pt x="3475990" y="6531610"/>
                </a:lnTo>
                <a:lnTo>
                  <a:pt x="3409950" y="6285865"/>
                </a:lnTo>
                <a:lnTo>
                  <a:pt x="2555875" y="6778625"/>
                </a:lnTo>
                <a:lnTo>
                  <a:pt x="2489835" y="6532245"/>
                </a:lnTo>
                <a:lnTo>
                  <a:pt x="1925320" y="6858000"/>
                </a:lnTo>
                <a:lnTo>
                  <a:pt x="3150870" y="6858000"/>
                </a:lnTo>
                <a:lnTo>
                  <a:pt x="3507740" y="6651625"/>
                </a:lnTo>
                <a:lnTo>
                  <a:pt x="3562985" y="6858000"/>
                </a:lnTo>
                <a:lnTo>
                  <a:pt x="3643630" y="6858000"/>
                </a:lnTo>
                <a:lnTo>
                  <a:pt x="4427855" y="6405245"/>
                </a:lnTo>
                <a:lnTo>
                  <a:pt x="4493895" y="6651625"/>
                </a:lnTo>
                <a:lnTo>
                  <a:pt x="5347970" y="6158865"/>
                </a:lnTo>
                <a:lnTo>
                  <a:pt x="5414010" y="6405245"/>
                </a:lnTo>
                <a:lnTo>
                  <a:pt x="6268085" y="5912485"/>
                </a:lnTo>
                <a:lnTo>
                  <a:pt x="6334125" y="6158865"/>
                </a:lnTo>
                <a:lnTo>
                  <a:pt x="7188200" y="5666105"/>
                </a:lnTo>
                <a:lnTo>
                  <a:pt x="7254240" y="5912485"/>
                </a:lnTo>
                <a:lnTo>
                  <a:pt x="8108315" y="5419725"/>
                </a:lnTo>
                <a:lnTo>
                  <a:pt x="8174356" y="5666105"/>
                </a:lnTo>
                <a:lnTo>
                  <a:pt x="9028430" y="5173345"/>
                </a:lnTo>
                <a:lnTo>
                  <a:pt x="9094470" y="5419725"/>
                </a:lnTo>
                <a:lnTo>
                  <a:pt x="9948545" y="4926965"/>
                </a:lnTo>
                <a:lnTo>
                  <a:pt x="10014585" y="5173345"/>
                </a:lnTo>
                <a:lnTo>
                  <a:pt x="10868660" y="4680585"/>
                </a:lnTo>
                <a:lnTo>
                  <a:pt x="10934700" y="4926965"/>
                </a:lnTo>
                <a:lnTo>
                  <a:pt x="11788775" y="4434205"/>
                </a:lnTo>
                <a:lnTo>
                  <a:pt x="11854815" y="4680585"/>
                </a:lnTo>
                <a:lnTo>
                  <a:pt x="12192000" y="4485640"/>
                </a:lnTo>
                <a:lnTo>
                  <a:pt x="12192000" y="4062730"/>
                </a:lnTo>
                <a:lnTo>
                  <a:pt x="11756390" y="4314190"/>
                </a:lnTo>
                <a:lnTo>
                  <a:pt x="11690350" y="4066540"/>
                </a:lnTo>
                <a:close/>
                <a:moveTo>
                  <a:pt x="12101195" y="5600065"/>
                </a:moveTo>
                <a:lnTo>
                  <a:pt x="11247120" y="6092825"/>
                </a:lnTo>
                <a:lnTo>
                  <a:pt x="11181080" y="5846445"/>
                </a:lnTo>
                <a:lnTo>
                  <a:pt x="10327005" y="6339205"/>
                </a:lnTo>
                <a:lnTo>
                  <a:pt x="10260965" y="6092825"/>
                </a:lnTo>
                <a:lnTo>
                  <a:pt x="9406890" y="6585585"/>
                </a:lnTo>
                <a:lnTo>
                  <a:pt x="9340850" y="6339205"/>
                </a:lnTo>
                <a:lnTo>
                  <a:pt x="8486775" y="6831965"/>
                </a:lnTo>
                <a:lnTo>
                  <a:pt x="8420735" y="6585585"/>
                </a:lnTo>
                <a:lnTo>
                  <a:pt x="7950200" y="6857365"/>
                </a:lnTo>
                <a:lnTo>
                  <a:pt x="9175750" y="6857365"/>
                </a:lnTo>
                <a:lnTo>
                  <a:pt x="9438640" y="6705600"/>
                </a:lnTo>
                <a:lnTo>
                  <a:pt x="9479280" y="6857365"/>
                </a:lnTo>
                <a:lnTo>
                  <a:pt x="9668510" y="6857365"/>
                </a:lnTo>
                <a:lnTo>
                  <a:pt x="10358755" y="6459220"/>
                </a:lnTo>
                <a:lnTo>
                  <a:pt x="10424795" y="6705600"/>
                </a:lnTo>
                <a:lnTo>
                  <a:pt x="11278870" y="6212840"/>
                </a:lnTo>
                <a:lnTo>
                  <a:pt x="11344910" y="6459220"/>
                </a:lnTo>
                <a:lnTo>
                  <a:pt x="12191365" y="5970270"/>
                </a:lnTo>
                <a:lnTo>
                  <a:pt x="12191365" y="5831840"/>
                </a:lnTo>
                <a:lnTo>
                  <a:pt x="12166600" y="5845810"/>
                </a:lnTo>
                <a:lnTo>
                  <a:pt x="12101195" y="5600065"/>
                </a:lnTo>
                <a:close/>
                <a:moveTo>
                  <a:pt x="4445000" y="6858000"/>
                </a:moveTo>
                <a:lnTo>
                  <a:pt x="4549775" y="6858000"/>
                </a:lnTo>
                <a:lnTo>
                  <a:pt x="4535805" y="6805931"/>
                </a:lnTo>
                <a:lnTo>
                  <a:pt x="4445000" y="6858000"/>
                </a:lnTo>
                <a:close/>
                <a:moveTo>
                  <a:pt x="1432560" y="6858000"/>
                </a:moveTo>
                <a:lnTo>
                  <a:pt x="1591310" y="6858000"/>
                </a:lnTo>
                <a:lnTo>
                  <a:pt x="1569720" y="6778625"/>
                </a:lnTo>
                <a:lnTo>
                  <a:pt x="1432560" y="6858000"/>
                </a:lnTo>
                <a:close/>
                <a:moveTo>
                  <a:pt x="337185" y="5857875"/>
                </a:moveTo>
                <a:lnTo>
                  <a:pt x="403225" y="6104255"/>
                </a:lnTo>
                <a:lnTo>
                  <a:pt x="1257300" y="5611495"/>
                </a:lnTo>
                <a:lnTo>
                  <a:pt x="1323340" y="5857875"/>
                </a:lnTo>
                <a:lnTo>
                  <a:pt x="2177415" y="5365115"/>
                </a:lnTo>
                <a:lnTo>
                  <a:pt x="2243455" y="5611495"/>
                </a:lnTo>
                <a:lnTo>
                  <a:pt x="3097530" y="5118100"/>
                </a:lnTo>
                <a:lnTo>
                  <a:pt x="3163570" y="5364480"/>
                </a:lnTo>
                <a:lnTo>
                  <a:pt x="4017645" y="4871720"/>
                </a:lnTo>
                <a:lnTo>
                  <a:pt x="4083685" y="5118100"/>
                </a:lnTo>
                <a:lnTo>
                  <a:pt x="4937760" y="4625340"/>
                </a:lnTo>
                <a:lnTo>
                  <a:pt x="5003800" y="4871720"/>
                </a:lnTo>
                <a:lnTo>
                  <a:pt x="5857875" y="4378960"/>
                </a:lnTo>
                <a:lnTo>
                  <a:pt x="5923915" y="4625340"/>
                </a:lnTo>
                <a:lnTo>
                  <a:pt x="6777990" y="4132580"/>
                </a:lnTo>
                <a:lnTo>
                  <a:pt x="6844031" y="4378960"/>
                </a:lnTo>
                <a:lnTo>
                  <a:pt x="7698106" y="3886200"/>
                </a:lnTo>
                <a:lnTo>
                  <a:pt x="7764145" y="4132580"/>
                </a:lnTo>
                <a:lnTo>
                  <a:pt x="8618220" y="3639820"/>
                </a:lnTo>
                <a:lnTo>
                  <a:pt x="8684260" y="3886200"/>
                </a:lnTo>
                <a:lnTo>
                  <a:pt x="9538335" y="3393440"/>
                </a:lnTo>
                <a:lnTo>
                  <a:pt x="9604375" y="3639820"/>
                </a:lnTo>
                <a:lnTo>
                  <a:pt x="10458450" y="3147060"/>
                </a:lnTo>
                <a:lnTo>
                  <a:pt x="10524490" y="3393440"/>
                </a:lnTo>
                <a:lnTo>
                  <a:pt x="11378565" y="2900680"/>
                </a:lnTo>
                <a:lnTo>
                  <a:pt x="11444605" y="3147060"/>
                </a:lnTo>
                <a:lnTo>
                  <a:pt x="12192635" y="2715260"/>
                </a:lnTo>
                <a:lnTo>
                  <a:pt x="12192635" y="2292350"/>
                </a:lnTo>
                <a:lnTo>
                  <a:pt x="11346180" y="2781300"/>
                </a:lnTo>
                <a:lnTo>
                  <a:pt x="11280140" y="2534920"/>
                </a:lnTo>
                <a:lnTo>
                  <a:pt x="10426065" y="3027680"/>
                </a:lnTo>
                <a:lnTo>
                  <a:pt x="10360025" y="2781300"/>
                </a:lnTo>
                <a:lnTo>
                  <a:pt x="9505950" y="3274060"/>
                </a:lnTo>
                <a:lnTo>
                  <a:pt x="9439910" y="3027680"/>
                </a:lnTo>
                <a:lnTo>
                  <a:pt x="8585200" y="3519805"/>
                </a:lnTo>
                <a:lnTo>
                  <a:pt x="8519160" y="3273425"/>
                </a:lnTo>
                <a:lnTo>
                  <a:pt x="7665085" y="3766185"/>
                </a:lnTo>
                <a:lnTo>
                  <a:pt x="7599045" y="3519805"/>
                </a:lnTo>
                <a:lnTo>
                  <a:pt x="6744970" y="4012565"/>
                </a:lnTo>
                <a:lnTo>
                  <a:pt x="6678931" y="3766185"/>
                </a:lnTo>
                <a:lnTo>
                  <a:pt x="5824855" y="4258945"/>
                </a:lnTo>
                <a:lnTo>
                  <a:pt x="5759450" y="4012565"/>
                </a:lnTo>
                <a:lnTo>
                  <a:pt x="4905375" y="4505325"/>
                </a:lnTo>
                <a:lnTo>
                  <a:pt x="4839335" y="4258945"/>
                </a:lnTo>
                <a:lnTo>
                  <a:pt x="3985260" y="4751705"/>
                </a:lnTo>
                <a:lnTo>
                  <a:pt x="3919220" y="4505325"/>
                </a:lnTo>
                <a:lnTo>
                  <a:pt x="3065145" y="4998085"/>
                </a:lnTo>
                <a:lnTo>
                  <a:pt x="2999105" y="4751705"/>
                </a:lnTo>
                <a:lnTo>
                  <a:pt x="2145030" y="5245100"/>
                </a:lnTo>
                <a:lnTo>
                  <a:pt x="2078990" y="4998720"/>
                </a:lnTo>
                <a:lnTo>
                  <a:pt x="1224915" y="5491480"/>
                </a:lnTo>
                <a:lnTo>
                  <a:pt x="1158875" y="5245100"/>
                </a:lnTo>
                <a:lnTo>
                  <a:pt x="304800" y="5738495"/>
                </a:lnTo>
                <a:lnTo>
                  <a:pt x="238760" y="5492115"/>
                </a:lnTo>
                <a:lnTo>
                  <a:pt x="0" y="5629910"/>
                </a:lnTo>
                <a:lnTo>
                  <a:pt x="0" y="6052820"/>
                </a:lnTo>
                <a:lnTo>
                  <a:pt x="337185" y="5857875"/>
                </a:lnTo>
                <a:close/>
                <a:moveTo>
                  <a:pt x="7457440" y="6858000"/>
                </a:moveTo>
                <a:lnTo>
                  <a:pt x="7507606" y="6858000"/>
                </a:lnTo>
                <a:lnTo>
                  <a:pt x="7500620" y="6832600"/>
                </a:lnTo>
                <a:lnTo>
                  <a:pt x="7457440" y="6858000"/>
                </a:lnTo>
                <a:close/>
                <a:moveTo>
                  <a:pt x="912495" y="4324350"/>
                </a:moveTo>
                <a:lnTo>
                  <a:pt x="1766570" y="3831590"/>
                </a:lnTo>
                <a:lnTo>
                  <a:pt x="1832610" y="4077970"/>
                </a:lnTo>
                <a:lnTo>
                  <a:pt x="2686685" y="3585210"/>
                </a:lnTo>
                <a:lnTo>
                  <a:pt x="2752725" y="3831590"/>
                </a:lnTo>
                <a:lnTo>
                  <a:pt x="3606800" y="3338195"/>
                </a:lnTo>
                <a:lnTo>
                  <a:pt x="3672840" y="3584575"/>
                </a:lnTo>
                <a:lnTo>
                  <a:pt x="4526915" y="3091815"/>
                </a:lnTo>
                <a:lnTo>
                  <a:pt x="4592955" y="3338195"/>
                </a:lnTo>
                <a:lnTo>
                  <a:pt x="5447030" y="2845435"/>
                </a:lnTo>
                <a:lnTo>
                  <a:pt x="5513070" y="3091815"/>
                </a:lnTo>
                <a:lnTo>
                  <a:pt x="6367145" y="2599055"/>
                </a:lnTo>
                <a:lnTo>
                  <a:pt x="6433185" y="2845435"/>
                </a:lnTo>
                <a:lnTo>
                  <a:pt x="7287260" y="2352675"/>
                </a:lnTo>
                <a:lnTo>
                  <a:pt x="7353300" y="2599055"/>
                </a:lnTo>
                <a:lnTo>
                  <a:pt x="8207375" y="2106295"/>
                </a:lnTo>
                <a:lnTo>
                  <a:pt x="8273415" y="2352675"/>
                </a:lnTo>
                <a:lnTo>
                  <a:pt x="9127490" y="1859915"/>
                </a:lnTo>
                <a:lnTo>
                  <a:pt x="9193530" y="2106295"/>
                </a:lnTo>
                <a:lnTo>
                  <a:pt x="10047605" y="1613535"/>
                </a:lnTo>
                <a:lnTo>
                  <a:pt x="10113645" y="1859915"/>
                </a:lnTo>
                <a:lnTo>
                  <a:pt x="10967720" y="1367155"/>
                </a:lnTo>
                <a:lnTo>
                  <a:pt x="11033760" y="1613535"/>
                </a:lnTo>
                <a:lnTo>
                  <a:pt x="11887835" y="1120775"/>
                </a:lnTo>
                <a:lnTo>
                  <a:pt x="11953875" y="1367155"/>
                </a:lnTo>
                <a:lnTo>
                  <a:pt x="12192635" y="1229360"/>
                </a:lnTo>
                <a:lnTo>
                  <a:pt x="12192635" y="806450"/>
                </a:lnTo>
                <a:lnTo>
                  <a:pt x="11855450" y="1001395"/>
                </a:lnTo>
                <a:lnTo>
                  <a:pt x="11789410" y="755015"/>
                </a:lnTo>
                <a:lnTo>
                  <a:pt x="10934700" y="1246505"/>
                </a:lnTo>
                <a:lnTo>
                  <a:pt x="10868660" y="1000125"/>
                </a:lnTo>
                <a:lnTo>
                  <a:pt x="10014585" y="1492885"/>
                </a:lnTo>
                <a:lnTo>
                  <a:pt x="9948545" y="1246505"/>
                </a:lnTo>
                <a:lnTo>
                  <a:pt x="9094470" y="1739900"/>
                </a:lnTo>
                <a:lnTo>
                  <a:pt x="9028430" y="1493520"/>
                </a:lnTo>
                <a:lnTo>
                  <a:pt x="8174356" y="1986280"/>
                </a:lnTo>
                <a:lnTo>
                  <a:pt x="8108315" y="1739900"/>
                </a:lnTo>
                <a:lnTo>
                  <a:pt x="7254240" y="2232660"/>
                </a:lnTo>
                <a:lnTo>
                  <a:pt x="7188200" y="1986280"/>
                </a:lnTo>
                <a:lnTo>
                  <a:pt x="6334125" y="2479040"/>
                </a:lnTo>
                <a:lnTo>
                  <a:pt x="6268085" y="2232660"/>
                </a:lnTo>
                <a:lnTo>
                  <a:pt x="5414010" y="2725420"/>
                </a:lnTo>
                <a:lnTo>
                  <a:pt x="5347970" y="2479040"/>
                </a:lnTo>
                <a:lnTo>
                  <a:pt x="4493895" y="2971800"/>
                </a:lnTo>
                <a:lnTo>
                  <a:pt x="4427855" y="2725420"/>
                </a:lnTo>
                <a:lnTo>
                  <a:pt x="3573780" y="3218180"/>
                </a:lnTo>
                <a:lnTo>
                  <a:pt x="3507740" y="2971800"/>
                </a:lnTo>
                <a:lnTo>
                  <a:pt x="2654300" y="3465195"/>
                </a:lnTo>
                <a:lnTo>
                  <a:pt x="2588260" y="3218815"/>
                </a:lnTo>
                <a:lnTo>
                  <a:pt x="1734185" y="3711575"/>
                </a:lnTo>
                <a:lnTo>
                  <a:pt x="1668145" y="3465195"/>
                </a:lnTo>
                <a:lnTo>
                  <a:pt x="814070" y="3957955"/>
                </a:lnTo>
                <a:lnTo>
                  <a:pt x="748030" y="3711575"/>
                </a:lnTo>
                <a:lnTo>
                  <a:pt x="0" y="4144010"/>
                </a:lnTo>
                <a:lnTo>
                  <a:pt x="0" y="4566920"/>
                </a:lnTo>
                <a:lnTo>
                  <a:pt x="846455" y="4077970"/>
                </a:lnTo>
                <a:lnTo>
                  <a:pt x="912495" y="4324350"/>
                </a:lnTo>
                <a:close/>
                <a:moveTo>
                  <a:pt x="12188825" y="6858000"/>
                </a:moveTo>
                <a:lnTo>
                  <a:pt x="12192000" y="6856095"/>
                </a:lnTo>
                <a:lnTo>
                  <a:pt x="12192000" y="6433185"/>
                </a:lnTo>
                <a:lnTo>
                  <a:pt x="11456035" y="6858000"/>
                </a:lnTo>
                <a:lnTo>
                  <a:pt x="12188825" y="6858000"/>
                </a:lnTo>
                <a:close/>
                <a:moveTo>
                  <a:pt x="131445" y="5091430"/>
                </a:moveTo>
                <a:lnTo>
                  <a:pt x="197485" y="5337810"/>
                </a:lnTo>
                <a:lnTo>
                  <a:pt x="1051560" y="4845050"/>
                </a:lnTo>
                <a:lnTo>
                  <a:pt x="1117600" y="5091430"/>
                </a:lnTo>
                <a:lnTo>
                  <a:pt x="1971675" y="4598670"/>
                </a:lnTo>
                <a:lnTo>
                  <a:pt x="2037715" y="4845050"/>
                </a:lnTo>
                <a:lnTo>
                  <a:pt x="2891790" y="4352290"/>
                </a:lnTo>
                <a:lnTo>
                  <a:pt x="2957830" y="4598670"/>
                </a:lnTo>
                <a:lnTo>
                  <a:pt x="3811905" y="4105910"/>
                </a:lnTo>
                <a:lnTo>
                  <a:pt x="3877945" y="4352290"/>
                </a:lnTo>
                <a:lnTo>
                  <a:pt x="4732020" y="3859530"/>
                </a:lnTo>
                <a:lnTo>
                  <a:pt x="4798060" y="4105910"/>
                </a:lnTo>
                <a:lnTo>
                  <a:pt x="5652135" y="3613150"/>
                </a:lnTo>
                <a:lnTo>
                  <a:pt x="5718175" y="3859530"/>
                </a:lnTo>
                <a:lnTo>
                  <a:pt x="6572250" y="3365500"/>
                </a:lnTo>
                <a:lnTo>
                  <a:pt x="6638290" y="3611880"/>
                </a:lnTo>
                <a:lnTo>
                  <a:pt x="7492365" y="3119120"/>
                </a:lnTo>
                <a:lnTo>
                  <a:pt x="7558406" y="3365500"/>
                </a:lnTo>
                <a:lnTo>
                  <a:pt x="8412480" y="2872740"/>
                </a:lnTo>
                <a:lnTo>
                  <a:pt x="8478520" y="3119120"/>
                </a:lnTo>
                <a:lnTo>
                  <a:pt x="9332595" y="2626360"/>
                </a:lnTo>
                <a:lnTo>
                  <a:pt x="9398635" y="2872740"/>
                </a:lnTo>
                <a:lnTo>
                  <a:pt x="10252710" y="2379980"/>
                </a:lnTo>
                <a:lnTo>
                  <a:pt x="10318750" y="2626360"/>
                </a:lnTo>
                <a:lnTo>
                  <a:pt x="11172825" y="2133600"/>
                </a:lnTo>
                <a:lnTo>
                  <a:pt x="11238865" y="2379980"/>
                </a:lnTo>
                <a:lnTo>
                  <a:pt x="12092940" y="1887220"/>
                </a:lnTo>
                <a:lnTo>
                  <a:pt x="12158980" y="2133600"/>
                </a:lnTo>
                <a:lnTo>
                  <a:pt x="12192635" y="2113915"/>
                </a:lnTo>
                <a:lnTo>
                  <a:pt x="12192635" y="1691005"/>
                </a:lnTo>
                <a:lnTo>
                  <a:pt x="12061190" y="1767205"/>
                </a:lnTo>
                <a:lnTo>
                  <a:pt x="11995150" y="1520825"/>
                </a:lnTo>
                <a:lnTo>
                  <a:pt x="11140440" y="2012950"/>
                </a:lnTo>
                <a:lnTo>
                  <a:pt x="11074400" y="1766570"/>
                </a:lnTo>
                <a:lnTo>
                  <a:pt x="10220325" y="2259330"/>
                </a:lnTo>
                <a:lnTo>
                  <a:pt x="10154285" y="2012950"/>
                </a:lnTo>
                <a:lnTo>
                  <a:pt x="9300210" y="2505710"/>
                </a:lnTo>
                <a:lnTo>
                  <a:pt x="9234170" y="2259330"/>
                </a:lnTo>
                <a:lnTo>
                  <a:pt x="8380095" y="2752090"/>
                </a:lnTo>
                <a:lnTo>
                  <a:pt x="8314056" y="2505710"/>
                </a:lnTo>
                <a:lnTo>
                  <a:pt x="7459981" y="2998470"/>
                </a:lnTo>
                <a:lnTo>
                  <a:pt x="7393940" y="2752090"/>
                </a:lnTo>
                <a:lnTo>
                  <a:pt x="6539865" y="3244850"/>
                </a:lnTo>
                <a:lnTo>
                  <a:pt x="6473825" y="2998470"/>
                </a:lnTo>
                <a:lnTo>
                  <a:pt x="5619750" y="3492500"/>
                </a:lnTo>
                <a:lnTo>
                  <a:pt x="5553710" y="3246120"/>
                </a:lnTo>
                <a:lnTo>
                  <a:pt x="4699635" y="3738880"/>
                </a:lnTo>
                <a:lnTo>
                  <a:pt x="4633595" y="3492500"/>
                </a:lnTo>
                <a:lnTo>
                  <a:pt x="3779520" y="3985260"/>
                </a:lnTo>
                <a:lnTo>
                  <a:pt x="3713480" y="3738880"/>
                </a:lnTo>
                <a:lnTo>
                  <a:pt x="2859405" y="4231640"/>
                </a:lnTo>
                <a:lnTo>
                  <a:pt x="2794000" y="3985260"/>
                </a:lnTo>
                <a:lnTo>
                  <a:pt x="1939925" y="4478020"/>
                </a:lnTo>
                <a:lnTo>
                  <a:pt x="1873885" y="4231640"/>
                </a:lnTo>
                <a:lnTo>
                  <a:pt x="1019810" y="4724400"/>
                </a:lnTo>
                <a:lnTo>
                  <a:pt x="953770" y="4478020"/>
                </a:lnTo>
                <a:lnTo>
                  <a:pt x="99695" y="4971415"/>
                </a:lnTo>
                <a:lnTo>
                  <a:pt x="33655" y="4725035"/>
                </a:lnTo>
                <a:lnTo>
                  <a:pt x="0" y="4744720"/>
                </a:lnTo>
                <a:lnTo>
                  <a:pt x="0" y="5167630"/>
                </a:lnTo>
                <a:lnTo>
                  <a:pt x="131445" y="5091430"/>
                </a:lnTo>
                <a:close/>
                <a:moveTo>
                  <a:pt x="10963275" y="6858000"/>
                </a:moveTo>
                <a:lnTo>
                  <a:pt x="11452225" y="6858000"/>
                </a:lnTo>
                <a:lnTo>
                  <a:pt x="11386820" y="6613525"/>
                </a:lnTo>
                <a:lnTo>
                  <a:pt x="10963275" y="6858000"/>
                </a:lnTo>
                <a:close/>
              </a:path>
            </a:pathLst>
          </a:custGeom>
          <a:solidFill>
            <a:srgbClr val="F0461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  <p:sp>
        <p:nvSpPr>
          <p:cNvPr id="4" name="Media Placeholder 2">
            <a:extLst>
              <a:ext uri="{FF2B5EF4-FFF2-40B4-BE49-F238E27FC236}">
                <a16:creationId xmlns:a16="http://schemas.microsoft.com/office/drawing/2014/main" id="{F3454101-EAFC-EFD7-FDCD-06EFD0129F8E}"/>
              </a:ext>
            </a:extLst>
          </p:cNvPr>
          <p:cNvSpPr>
            <a:spLocks noGrp="1"/>
          </p:cNvSpPr>
          <p:nvPr>
            <p:ph type="media" sz="quarter" idx="22"/>
          </p:nvPr>
        </p:nvSpPr>
        <p:spPr>
          <a:xfrm>
            <a:off x="515938" y="512765"/>
            <a:ext cx="11160124" cy="5832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>
                <a:solidFill>
                  <a:schemeClr val="tx1"/>
                </a:solidFill>
                <a:highlight>
                  <a:srgbClr val="FFFF00"/>
                </a:highlight>
              </a:defRPr>
            </a:lvl1pPr>
          </a:lstStyle>
          <a:p>
            <a:endParaRPr lang="en-B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27BB2-CDEB-BCE3-4545-60091C334A1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C39A2DA-2AFD-4A90-AF80-F53B3C312490}" type="datetime4">
              <a:rPr lang="nl-NL" smtClean="0"/>
              <a:t>19 september 2023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A0061-A474-21E4-E88A-9A310BC690B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A4DD7-4355-9D81-A622-CE0A954EF3F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8693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1F88-1DFB-4328-B969-20993D04D974}" type="datetime1">
              <a:rPr lang="nl-BE" smtClean="0"/>
              <a:t>19/09/2023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0C8C-E4EA-45BE-91F5-42F0B69677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514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2">
            <a:extLst>
              <a:ext uri="{FF2B5EF4-FFF2-40B4-BE49-F238E27FC236}">
                <a16:creationId xmlns:a16="http://schemas.microsoft.com/office/drawing/2014/main" id="{F9ADCDA6-D1C9-C76B-F94C-15A3EF19FF80}"/>
              </a:ext>
            </a:extLst>
          </p:cNvPr>
          <p:cNvSpPr/>
          <p:nvPr/>
        </p:nvSpPr>
        <p:spPr>
          <a:xfrm>
            <a:off x="0" y="46327"/>
            <a:ext cx="12193346" cy="6765356"/>
          </a:xfrm>
          <a:custGeom>
            <a:avLst/>
            <a:gdLst>
              <a:gd name="connsiteX0" fmla="*/ 70727 w 12193346"/>
              <a:gd name="connsiteY0" fmla="*/ 142039 h 6765356"/>
              <a:gd name="connsiteX1" fmla="*/ 0 w 12193346"/>
              <a:gd name="connsiteY1" fmla="*/ 70683 h 6765356"/>
              <a:gd name="connsiteX2" fmla="*/ 70727 w 12193346"/>
              <a:gd name="connsiteY2" fmla="*/ 0 h 6765356"/>
              <a:gd name="connsiteX3" fmla="*/ 141454 w 12193346"/>
              <a:gd name="connsiteY3" fmla="*/ 70683 h 6765356"/>
              <a:gd name="connsiteX4" fmla="*/ 70727 w 12193346"/>
              <a:gd name="connsiteY4" fmla="*/ 142039 h 6765356"/>
              <a:gd name="connsiteX5" fmla="*/ 744318 w 12193346"/>
              <a:gd name="connsiteY5" fmla="*/ 70683 h 6765356"/>
              <a:gd name="connsiteX6" fmla="*/ 673591 w 12193346"/>
              <a:gd name="connsiteY6" fmla="*/ 0 h 6765356"/>
              <a:gd name="connsiteX7" fmla="*/ 602864 w 12193346"/>
              <a:gd name="connsiteY7" fmla="*/ 70683 h 6765356"/>
              <a:gd name="connsiteX8" fmla="*/ 673591 w 12193346"/>
              <a:gd name="connsiteY8" fmla="*/ 141365 h 6765356"/>
              <a:gd name="connsiteX9" fmla="*/ 744318 w 12193346"/>
              <a:gd name="connsiteY9" fmla="*/ 70683 h 6765356"/>
              <a:gd name="connsiteX10" fmla="*/ 1347182 w 12193346"/>
              <a:gd name="connsiteY10" fmla="*/ 70683 h 6765356"/>
              <a:gd name="connsiteX11" fmla="*/ 1276455 w 12193346"/>
              <a:gd name="connsiteY11" fmla="*/ 0 h 6765356"/>
              <a:gd name="connsiteX12" fmla="*/ 1205728 w 12193346"/>
              <a:gd name="connsiteY12" fmla="*/ 70683 h 6765356"/>
              <a:gd name="connsiteX13" fmla="*/ 1276455 w 12193346"/>
              <a:gd name="connsiteY13" fmla="*/ 141365 h 6765356"/>
              <a:gd name="connsiteX14" fmla="*/ 1347182 w 12193346"/>
              <a:gd name="connsiteY14" fmla="*/ 70683 h 6765356"/>
              <a:gd name="connsiteX15" fmla="*/ 1949373 w 12193346"/>
              <a:gd name="connsiteY15" fmla="*/ 70683 h 6765356"/>
              <a:gd name="connsiteX16" fmla="*/ 1878646 w 12193346"/>
              <a:gd name="connsiteY16" fmla="*/ 0 h 6765356"/>
              <a:gd name="connsiteX17" fmla="*/ 1807919 w 12193346"/>
              <a:gd name="connsiteY17" fmla="*/ 70683 h 6765356"/>
              <a:gd name="connsiteX18" fmla="*/ 1878646 w 12193346"/>
              <a:gd name="connsiteY18" fmla="*/ 141365 h 6765356"/>
              <a:gd name="connsiteX19" fmla="*/ 1949373 w 12193346"/>
              <a:gd name="connsiteY19" fmla="*/ 70683 h 6765356"/>
              <a:gd name="connsiteX20" fmla="*/ 2552237 w 12193346"/>
              <a:gd name="connsiteY20" fmla="*/ 70683 h 6765356"/>
              <a:gd name="connsiteX21" fmla="*/ 2481510 w 12193346"/>
              <a:gd name="connsiteY21" fmla="*/ 0 h 6765356"/>
              <a:gd name="connsiteX22" fmla="*/ 2410783 w 12193346"/>
              <a:gd name="connsiteY22" fmla="*/ 70683 h 6765356"/>
              <a:gd name="connsiteX23" fmla="*/ 2481510 w 12193346"/>
              <a:gd name="connsiteY23" fmla="*/ 141365 h 6765356"/>
              <a:gd name="connsiteX24" fmla="*/ 2552237 w 12193346"/>
              <a:gd name="connsiteY24" fmla="*/ 70683 h 6765356"/>
              <a:gd name="connsiteX25" fmla="*/ 3155101 w 12193346"/>
              <a:gd name="connsiteY25" fmla="*/ 70683 h 6765356"/>
              <a:gd name="connsiteX26" fmla="*/ 3084374 w 12193346"/>
              <a:gd name="connsiteY26" fmla="*/ 0 h 6765356"/>
              <a:gd name="connsiteX27" fmla="*/ 3013647 w 12193346"/>
              <a:gd name="connsiteY27" fmla="*/ 70683 h 6765356"/>
              <a:gd name="connsiteX28" fmla="*/ 3084374 w 12193346"/>
              <a:gd name="connsiteY28" fmla="*/ 141365 h 6765356"/>
              <a:gd name="connsiteX29" fmla="*/ 3155101 w 12193346"/>
              <a:gd name="connsiteY29" fmla="*/ 70683 h 6765356"/>
              <a:gd name="connsiteX30" fmla="*/ 3757292 w 12193346"/>
              <a:gd name="connsiteY30" fmla="*/ 70683 h 6765356"/>
              <a:gd name="connsiteX31" fmla="*/ 3686564 w 12193346"/>
              <a:gd name="connsiteY31" fmla="*/ 0 h 6765356"/>
              <a:gd name="connsiteX32" fmla="*/ 3615837 w 12193346"/>
              <a:gd name="connsiteY32" fmla="*/ 70683 h 6765356"/>
              <a:gd name="connsiteX33" fmla="*/ 3686564 w 12193346"/>
              <a:gd name="connsiteY33" fmla="*/ 141365 h 6765356"/>
              <a:gd name="connsiteX34" fmla="*/ 3757292 w 12193346"/>
              <a:gd name="connsiteY34" fmla="*/ 70683 h 6765356"/>
              <a:gd name="connsiteX35" fmla="*/ 4360156 w 12193346"/>
              <a:gd name="connsiteY35" fmla="*/ 70683 h 6765356"/>
              <a:gd name="connsiteX36" fmla="*/ 4289429 w 12193346"/>
              <a:gd name="connsiteY36" fmla="*/ 0 h 6765356"/>
              <a:gd name="connsiteX37" fmla="*/ 4218702 w 12193346"/>
              <a:gd name="connsiteY37" fmla="*/ 70683 h 6765356"/>
              <a:gd name="connsiteX38" fmla="*/ 4289429 w 12193346"/>
              <a:gd name="connsiteY38" fmla="*/ 141365 h 6765356"/>
              <a:gd name="connsiteX39" fmla="*/ 4360156 w 12193346"/>
              <a:gd name="connsiteY39" fmla="*/ 70683 h 6765356"/>
              <a:gd name="connsiteX40" fmla="*/ 4962346 w 12193346"/>
              <a:gd name="connsiteY40" fmla="*/ 70683 h 6765356"/>
              <a:gd name="connsiteX41" fmla="*/ 4891619 w 12193346"/>
              <a:gd name="connsiteY41" fmla="*/ 0 h 6765356"/>
              <a:gd name="connsiteX42" fmla="*/ 4820892 w 12193346"/>
              <a:gd name="connsiteY42" fmla="*/ 70683 h 6765356"/>
              <a:gd name="connsiteX43" fmla="*/ 4891619 w 12193346"/>
              <a:gd name="connsiteY43" fmla="*/ 141365 h 6765356"/>
              <a:gd name="connsiteX44" fmla="*/ 4962346 w 12193346"/>
              <a:gd name="connsiteY44" fmla="*/ 70683 h 6765356"/>
              <a:gd name="connsiteX45" fmla="*/ 5565210 w 12193346"/>
              <a:gd name="connsiteY45" fmla="*/ 70683 h 6765356"/>
              <a:gd name="connsiteX46" fmla="*/ 5494483 w 12193346"/>
              <a:gd name="connsiteY46" fmla="*/ 0 h 6765356"/>
              <a:gd name="connsiteX47" fmla="*/ 5423756 w 12193346"/>
              <a:gd name="connsiteY47" fmla="*/ 70683 h 6765356"/>
              <a:gd name="connsiteX48" fmla="*/ 5494483 w 12193346"/>
              <a:gd name="connsiteY48" fmla="*/ 141365 h 6765356"/>
              <a:gd name="connsiteX49" fmla="*/ 5565210 w 12193346"/>
              <a:gd name="connsiteY49" fmla="*/ 70683 h 6765356"/>
              <a:gd name="connsiteX50" fmla="*/ 6167401 w 12193346"/>
              <a:gd name="connsiteY50" fmla="*/ 70683 h 6765356"/>
              <a:gd name="connsiteX51" fmla="*/ 6096674 w 12193346"/>
              <a:gd name="connsiteY51" fmla="*/ 0 h 6765356"/>
              <a:gd name="connsiteX52" fmla="*/ 6025947 w 12193346"/>
              <a:gd name="connsiteY52" fmla="*/ 70683 h 6765356"/>
              <a:gd name="connsiteX53" fmla="*/ 6096674 w 12193346"/>
              <a:gd name="connsiteY53" fmla="*/ 141365 h 6765356"/>
              <a:gd name="connsiteX54" fmla="*/ 6167401 w 12193346"/>
              <a:gd name="connsiteY54" fmla="*/ 70683 h 6765356"/>
              <a:gd name="connsiteX55" fmla="*/ 6770265 w 12193346"/>
              <a:gd name="connsiteY55" fmla="*/ 70683 h 6765356"/>
              <a:gd name="connsiteX56" fmla="*/ 6699538 w 12193346"/>
              <a:gd name="connsiteY56" fmla="*/ 0 h 6765356"/>
              <a:gd name="connsiteX57" fmla="*/ 6628137 w 12193346"/>
              <a:gd name="connsiteY57" fmla="*/ 70683 h 6765356"/>
              <a:gd name="connsiteX58" fmla="*/ 6698864 w 12193346"/>
              <a:gd name="connsiteY58" fmla="*/ 141365 h 6765356"/>
              <a:gd name="connsiteX59" fmla="*/ 6770265 w 12193346"/>
              <a:gd name="connsiteY59" fmla="*/ 70683 h 6765356"/>
              <a:gd name="connsiteX60" fmla="*/ 7372455 w 12193346"/>
              <a:gd name="connsiteY60" fmla="*/ 70683 h 6765356"/>
              <a:gd name="connsiteX61" fmla="*/ 7301728 w 12193346"/>
              <a:gd name="connsiteY61" fmla="*/ 0 h 6765356"/>
              <a:gd name="connsiteX62" fmla="*/ 7231001 w 12193346"/>
              <a:gd name="connsiteY62" fmla="*/ 70683 h 6765356"/>
              <a:gd name="connsiteX63" fmla="*/ 7301728 w 12193346"/>
              <a:gd name="connsiteY63" fmla="*/ 141365 h 6765356"/>
              <a:gd name="connsiteX64" fmla="*/ 7372455 w 12193346"/>
              <a:gd name="connsiteY64" fmla="*/ 70683 h 6765356"/>
              <a:gd name="connsiteX65" fmla="*/ 7975320 w 12193346"/>
              <a:gd name="connsiteY65" fmla="*/ 70683 h 6765356"/>
              <a:gd name="connsiteX66" fmla="*/ 7904593 w 12193346"/>
              <a:gd name="connsiteY66" fmla="*/ 0 h 6765356"/>
              <a:gd name="connsiteX67" fmla="*/ 7833865 w 12193346"/>
              <a:gd name="connsiteY67" fmla="*/ 70683 h 6765356"/>
              <a:gd name="connsiteX68" fmla="*/ 7904593 w 12193346"/>
              <a:gd name="connsiteY68" fmla="*/ 141365 h 6765356"/>
              <a:gd name="connsiteX69" fmla="*/ 7975320 w 12193346"/>
              <a:gd name="connsiteY69" fmla="*/ 70683 h 6765356"/>
              <a:gd name="connsiteX70" fmla="*/ 8577510 w 12193346"/>
              <a:gd name="connsiteY70" fmla="*/ 70683 h 6765356"/>
              <a:gd name="connsiteX71" fmla="*/ 8506783 w 12193346"/>
              <a:gd name="connsiteY71" fmla="*/ 0 h 6765356"/>
              <a:gd name="connsiteX72" fmla="*/ 8436056 w 12193346"/>
              <a:gd name="connsiteY72" fmla="*/ 70683 h 6765356"/>
              <a:gd name="connsiteX73" fmla="*/ 8506783 w 12193346"/>
              <a:gd name="connsiteY73" fmla="*/ 141365 h 6765356"/>
              <a:gd name="connsiteX74" fmla="*/ 8577510 w 12193346"/>
              <a:gd name="connsiteY74" fmla="*/ 70683 h 6765356"/>
              <a:gd name="connsiteX75" fmla="*/ 9180374 w 12193346"/>
              <a:gd name="connsiteY75" fmla="*/ 70683 h 6765356"/>
              <a:gd name="connsiteX76" fmla="*/ 9109647 w 12193346"/>
              <a:gd name="connsiteY76" fmla="*/ 0 h 6765356"/>
              <a:gd name="connsiteX77" fmla="*/ 9038920 w 12193346"/>
              <a:gd name="connsiteY77" fmla="*/ 70683 h 6765356"/>
              <a:gd name="connsiteX78" fmla="*/ 9109647 w 12193346"/>
              <a:gd name="connsiteY78" fmla="*/ 141365 h 6765356"/>
              <a:gd name="connsiteX79" fmla="*/ 9180374 w 12193346"/>
              <a:gd name="connsiteY79" fmla="*/ 70683 h 6765356"/>
              <a:gd name="connsiteX80" fmla="*/ 9783238 w 12193346"/>
              <a:gd name="connsiteY80" fmla="*/ 70683 h 6765356"/>
              <a:gd name="connsiteX81" fmla="*/ 9712511 w 12193346"/>
              <a:gd name="connsiteY81" fmla="*/ 0 h 6765356"/>
              <a:gd name="connsiteX82" fmla="*/ 9641784 w 12193346"/>
              <a:gd name="connsiteY82" fmla="*/ 70683 h 6765356"/>
              <a:gd name="connsiteX83" fmla="*/ 9712511 w 12193346"/>
              <a:gd name="connsiteY83" fmla="*/ 141365 h 6765356"/>
              <a:gd name="connsiteX84" fmla="*/ 9783238 w 12193346"/>
              <a:gd name="connsiteY84" fmla="*/ 70683 h 6765356"/>
              <a:gd name="connsiteX85" fmla="*/ 10385429 w 12193346"/>
              <a:gd name="connsiteY85" fmla="*/ 70683 h 6765356"/>
              <a:gd name="connsiteX86" fmla="*/ 10314702 w 12193346"/>
              <a:gd name="connsiteY86" fmla="*/ 0 h 6765356"/>
              <a:gd name="connsiteX87" fmla="*/ 10243975 w 12193346"/>
              <a:gd name="connsiteY87" fmla="*/ 70683 h 6765356"/>
              <a:gd name="connsiteX88" fmla="*/ 10314702 w 12193346"/>
              <a:gd name="connsiteY88" fmla="*/ 141365 h 6765356"/>
              <a:gd name="connsiteX89" fmla="*/ 10385429 w 12193346"/>
              <a:gd name="connsiteY89" fmla="*/ 70683 h 6765356"/>
              <a:gd name="connsiteX90" fmla="*/ 10988293 w 12193346"/>
              <a:gd name="connsiteY90" fmla="*/ 70683 h 6765356"/>
              <a:gd name="connsiteX91" fmla="*/ 10917566 w 12193346"/>
              <a:gd name="connsiteY91" fmla="*/ 0 h 6765356"/>
              <a:gd name="connsiteX92" fmla="*/ 10846839 w 12193346"/>
              <a:gd name="connsiteY92" fmla="*/ 70683 h 6765356"/>
              <a:gd name="connsiteX93" fmla="*/ 10917566 w 12193346"/>
              <a:gd name="connsiteY93" fmla="*/ 141365 h 6765356"/>
              <a:gd name="connsiteX94" fmla="*/ 10988293 w 12193346"/>
              <a:gd name="connsiteY94" fmla="*/ 70683 h 6765356"/>
              <a:gd name="connsiteX95" fmla="*/ 11590483 w 12193346"/>
              <a:gd name="connsiteY95" fmla="*/ 70683 h 6765356"/>
              <a:gd name="connsiteX96" fmla="*/ 11519756 w 12193346"/>
              <a:gd name="connsiteY96" fmla="*/ 0 h 6765356"/>
              <a:gd name="connsiteX97" fmla="*/ 11449029 w 12193346"/>
              <a:gd name="connsiteY97" fmla="*/ 70683 h 6765356"/>
              <a:gd name="connsiteX98" fmla="*/ 11519756 w 12193346"/>
              <a:gd name="connsiteY98" fmla="*/ 141365 h 6765356"/>
              <a:gd name="connsiteX99" fmla="*/ 11590483 w 12193346"/>
              <a:gd name="connsiteY99" fmla="*/ 70683 h 6765356"/>
              <a:gd name="connsiteX100" fmla="*/ 12193347 w 12193346"/>
              <a:gd name="connsiteY100" fmla="*/ 70683 h 6765356"/>
              <a:gd name="connsiteX101" fmla="*/ 12122620 w 12193346"/>
              <a:gd name="connsiteY101" fmla="*/ 0 h 6765356"/>
              <a:gd name="connsiteX102" fmla="*/ 12051893 w 12193346"/>
              <a:gd name="connsiteY102" fmla="*/ 70683 h 6765356"/>
              <a:gd name="connsiteX103" fmla="*/ 12122620 w 12193346"/>
              <a:gd name="connsiteY103" fmla="*/ 141365 h 6765356"/>
              <a:gd name="connsiteX104" fmla="*/ 12193347 w 12193346"/>
              <a:gd name="connsiteY104" fmla="*/ 70683 h 6765356"/>
              <a:gd name="connsiteX105" fmla="*/ 142128 w 12193346"/>
              <a:gd name="connsiteY105" fmla="*/ 673169 h 6765356"/>
              <a:gd name="connsiteX106" fmla="*/ 71401 w 12193346"/>
              <a:gd name="connsiteY106" fmla="*/ 602486 h 6765356"/>
              <a:gd name="connsiteX107" fmla="*/ 0 w 12193346"/>
              <a:gd name="connsiteY107" fmla="*/ 673169 h 6765356"/>
              <a:gd name="connsiteX108" fmla="*/ 70727 w 12193346"/>
              <a:gd name="connsiteY108" fmla="*/ 743852 h 6765356"/>
              <a:gd name="connsiteX109" fmla="*/ 142128 w 12193346"/>
              <a:gd name="connsiteY109" fmla="*/ 673169 h 6765356"/>
              <a:gd name="connsiteX110" fmla="*/ 744318 w 12193346"/>
              <a:gd name="connsiteY110" fmla="*/ 673169 h 6765356"/>
              <a:gd name="connsiteX111" fmla="*/ 673591 w 12193346"/>
              <a:gd name="connsiteY111" fmla="*/ 602486 h 6765356"/>
              <a:gd name="connsiteX112" fmla="*/ 602864 w 12193346"/>
              <a:gd name="connsiteY112" fmla="*/ 673169 h 6765356"/>
              <a:gd name="connsiteX113" fmla="*/ 673591 w 12193346"/>
              <a:gd name="connsiteY113" fmla="*/ 743852 h 6765356"/>
              <a:gd name="connsiteX114" fmla="*/ 744318 w 12193346"/>
              <a:gd name="connsiteY114" fmla="*/ 673169 h 6765356"/>
              <a:gd name="connsiteX115" fmla="*/ 1347182 w 12193346"/>
              <a:gd name="connsiteY115" fmla="*/ 673169 h 6765356"/>
              <a:gd name="connsiteX116" fmla="*/ 1276455 w 12193346"/>
              <a:gd name="connsiteY116" fmla="*/ 602486 h 6765356"/>
              <a:gd name="connsiteX117" fmla="*/ 1205728 w 12193346"/>
              <a:gd name="connsiteY117" fmla="*/ 673169 h 6765356"/>
              <a:gd name="connsiteX118" fmla="*/ 1276455 w 12193346"/>
              <a:gd name="connsiteY118" fmla="*/ 743852 h 6765356"/>
              <a:gd name="connsiteX119" fmla="*/ 1347182 w 12193346"/>
              <a:gd name="connsiteY119" fmla="*/ 673169 h 6765356"/>
              <a:gd name="connsiteX120" fmla="*/ 1949373 w 12193346"/>
              <a:gd name="connsiteY120" fmla="*/ 673169 h 6765356"/>
              <a:gd name="connsiteX121" fmla="*/ 1878646 w 12193346"/>
              <a:gd name="connsiteY121" fmla="*/ 602486 h 6765356"/>
              <a:gd name="connsiteX122" fmla="*/ 1807919 w 12193346"/>
              <a:gd name="connsiteY122" fmla="*/ 673169 h 6765356"/>
              <a:gd name="connsiteX123" fmla="*/ 1878646 w 12193346"/>
              <a:gd name="connsiteY123" fmla="*/ 743852 h 6765356"/>
              <a:gd name="connsiteX124" fmla="*/ 1949373 w 12193346"/>
              <a:gd name="connsiteY124" fmla="*/ 673169 h 6765356"/>
              <a:gd name="connsiteX125" fmla="*/ 2552237 w 12193346"/>
              <a:gd name="connsiteY125" fmla="*/ 673169 h 6765356"/>
              <a:gd name="connsiteX126" fmla="*/ 2481510 w 12193346"/>
              <a:gd name="connsiteY126" fmla="*/ 602486 h 6765356"/>
              <a:gd name="connsiteX127" fmla="*/ 2410783 w 12193346"/>
              <a:gd name="connsiteY127" fmla="*/ 673169 h 6765356"/>
              <a:gd name="connsiteX128" fmla="*/ 2481510 w 12193346"/>
              <a:gd name="connsiteY128" fmla="*/ 743852 h 6765356"/>
              <a:gd name="connsiteX129" fmla="*/ 2552237 w 12193346"/>
              <a:gd name="connsiteY129" fmla="*/ 673169 h 6765356"/>
              <a:gd name="connsiteX130" fmla="*/ 3155101 w 12193346"/>
              <a:gd name="connsiteY130" fmla="*/ 673169 h 6765356"/>
              <a:gd name="connsiteX131" fmla="*/ 3084374 w 12193346"/>
              <a:gd name="connsiteY131" fmla="*/ 602486 h 6765356"/>
              <a:gd name="connsiteX132" fmla="*/ 3013647 w 12193346"/>
              <a:gd name="connsiteY132" fmla="*/ 673169 h 6765356"/>
              <a:gd name="connsiteX133" fmla="*/ 3084374 w 12193346"/>
              <a:gd name="connsiteY133" fmla="*/ 743852 h 6765356"/>
              <a:gd name="connsiteX134" fmla="*/ 3155101 w 12193346"/>
              <a:gd name="connsiteY134" fmla="*/ 673169 h 6765356"/>
              <a:gd name="connsiteX135" fmla="*/ 3757292 w 12193346"/>
              <a:gd name="connsiteY135" fmla="*/ 673169 h 6765356"/>
              <a:gd name="connsiteX136" fmla="*/ 3686564 w 12193346"/>
              <a:gd name="connsiteY136" fmla="*/ 602486 h 6765356"/>
              <a:gd name="connsiteX137" fmla="*/ 3615837 w 12193346"/>
              <a:gd name="connsiteY137" fmla="*/ 673169 h 6765356"/>
              <a:gd name="connsiteX138" fmla="*/ 3686564 w 12193346"/>
              <a:gd name="connsiteY138" fmla="*/ 743852 h 6765356"/>
              <a:gd name="connsiteX139" fmla="*/ 3757292 w 12193346"/>
              <a:gd name="connsiteY139" fmla="*/ 673169 h 6765356"/>
              <a:gd name="connsiteX140" fmla="*/ 4360156 w 12193346"/>
              <a:gd name="connsiteY140" fmla="*/ 673169 h 6765356"/>
              <a:gd name="connsiteX141" fmla="*/ 4289429 w 12193346"/>
              <a:gd name="connsiteY141" fmla="*/ 602486 h 6765356"/>
              <a:gd name="connsiteX142" fmla="*/ 4218702 w 12193346"/>
              <a:gd name="connsiteY142" fmla="*/ 673169 h 6765356"/>
              <a:gd name="connsiteX143" fmla="*/ 4289429 w 12193346"/>
              <a:gd name="connsiteY143" fmla="*/ 743852 h 6765356"/>
              <a:gd name="connsiteX144" fmla="*/ 4360156 w 12193346"/>
              <a:gd name="connsiteY144" fmla="*/ 673169 h 6765356"/>
              <a:gd name="connsiteX145" fmla="*/ 4962346 w 12193346"/>
              <a:gd name="connsiteY145" fmla="*/ 673169 h 6765356"/>
              <a:gd name="connsiteX146" fmla="*/ 4891619 w 12193346"/>
              <a:gd name="connsiteY146" fmla="*/ 602486 h 6765356"/>
              <a:gd name="connsiteX147" fmla="*/ 4820892 w 12193346"/>
              <a:gd name="connsiteY147" fmla="*/ 673169 h 6765356"/>
              <a:gd name="connsiteX148" fmla="*/ 4891619 w 12193346"/>
              <a:gd name="connsiteY148" fmla="*/ 743852 h 6765356"/>
              <a:gd name="connsiteX149" fmla="*/ 4962346 w 12193346"/>
              <a:gd name="connsiteY149" fmla="*/ 673169 h 6765356"/>
              <a:gd name="connsiteX150" fmla="*/ 5565210 w 12193346"/>
              <a:gd name="connsiteY150" fmla="*/ 673169 h 6765356"/>
              <a:gd name="connsiteX151" fmla="*/ 5494483 w 12193346"/>
              <a:gd name="connsiteY151" fmla="*/ 602486 h 6765356"/>
              <a:gd name="connsiteX152" fmla="*/ 5423756 w 12193346"/>
              <a:gd name="connsiteY152" fmla="*/ 673169 h 6765356"/>
              <a:gd name="connsiteX153" fmla="*/ 5494483 w 12193346"/>
              <a:gd name="connsiteY153" fmla="*/ 743852 h 6765356"/>
              <a:gd name="connsiteX154" fmla="*/ 5565210 w 12193346"/>
              <a:gd name="connsiteY154" fmla="*/ 673169 h 6765356"/>
              <a:gd name="connsiteX155" fmla="*/ 6167401 w 12193346"/>
              <a:gd name="connsiteY155" fmla="*/ 673169 h 6765356"/>
              <a:gd name="connsiteX156" fmla="*/ 6096674 w 12193346"/>
              <a:gd name="connsiteY156" fmla="*/ 602486 h 6765356"/>
              <a:gd name="connsiteX157" fmla="*/ 6025947 w 12193346"/>
              <a:gd name="connsiteY157" fmla="*/ 673169 h 6765356"/>
              <a:gd name="connsiteX158" fmla="*/ 6096674 w 12193346"/>
              <a:gd name="connsiteY158" fmla="*/ 743852 h 6765356"/>
              <a:gd name="connsiteX159" fmla="*/ 6167401 w 12193346"/>
              <a:gd name="connsiteY159" fmla="*/ 673169 h 6765356"/>
              <a:gd name="connsiteX160" fmla="*/ 6770265 w 12193346"/>
              <a:gd name="connsiteY160" fmla="*/ 673169 h 6765356"/>
              <a:gd name="connsiteX161" fmla="*/ 6699538 w 12193346"/>
              <a:gd name="connsiteY161" fmla="*/ 602486 h 6765356"/>
              <a:gd name="connsiteX162" fmla="*/ 6628811 w 12193346"/>
              <a:gd name="connsiteY162" fmla="*/ 673169 h 6765356"/>
              <a:gd name="connsiteX163" fmla="*/ 6699538 w 12193346"/>
              <a:gd name="connsiteY163" fmla="*/ 743852 h 6765356"/>
              <a:gd name="connsiteX164" fmla="*/ 6770265 w 12193346"/>
              <a:gd name="connsiteY164" fmla="*/ 673169 h 6765356"/>
              <a:gd name="connsiteX165" fmla="*/ 7372455 w 12193346"/>
              <a:gd name="connsiteY165" fmla="*/ 673169 h 6765356"/>
              <a:gd name="connsiteX166" fmla="*/ 7301728 w 12193346"/>
              <a:gd name="connsiteY166" fmla="*/ 602486 h 6765356"/>
              <a:gd name="connsiteX167" fmla="*/ 7231001 w 12193346"/>
              <a:gd name="connsiteY167" fmla="*/ 673169 h 6765356"/>
              <a:gd name="connsiteX168" fmla="*/ 7301728 w 12193346"/>
              <a:gd name="connsiteY168" fmla="*/ 743852 h 6765356"/>
              <a:gd name="connsiteX169" fmla="*/ 7372455 w 12193346"/>
              <a:gd name="connsiteY169" fmla="*/ 673169 h 6765356"/>
              <a:gd name="connsiteX170" fmla="*/ 7975320 w 12193346"/>
              <a:gd name="connsiteY170" fmla="*/ 673169 h 6765356"/>
              <a:gd name="connsiteX171" fmla="*/ 7904593 w 12193346"/>
              <a:gd name="connsiteY171" fmla="*/ 602486 h 6765356"/>
              <a:gd name="connsiteX172" fmla="*/ 7833865 w 12193346"/>
              <a:gd name="connsiteY172" fmla="*/ 673169 h 6765356"/>
              <a:gd name="connsiteX173" fmla="*/ 7904593 w 12193346"/>
              <a:gd name="connsiteY173" fmla="*/ 743852 h 6765356"/>
              <a:gd name="connsiteX174" fmla="*/ 7975320 w 12193346"/>
              <a:gd name="connsiteY174" fmla="*/ 673169 h 6765356"/>
              <a:gd name="connsiteX175" fmla="*/ 8577510 w 12193346"/>
              <a:gd name="connsiteY175" fmla="*/ 673169 h 6765356"/>
              <a:gd name="connsiteX176" fmla="*/ 8506783 w 12193346"/>
              <a:gd name="connsiteY176" fmla="*/ 602486 h 6765356"/>
              <a:gd name="connsiteX177" fmla="*/ 8436056 w 12193346"/>
              <a:gd name="connsiteY177" fmla="*/ 673169 h 6765356"/>
              <a:gd name="connsiteX178" fmla="*/ 8506783 w 12193346"/>
              <a:gd name="connsiteY178" fmla="*/ 743852 h 6765356"/>
              <a:gd name="connsiteX179" fmla="*/ 8577510 w 12193346"/>
              <a:gd name="connsiteY179" fmla="*/ 673169 h 6765356"/>
              <a:gd name="connsiteX180" fmla="*/ 9180374 w 12193346"/>
              <a:gd name="connsiteY180" fmla="*/ 673169 h 6765356"/>
              <a:gd name="connsiteX181" fmla="*/ 9109647 w 12193346"/>
              <a:gd name="connsiteY181" fmla="*/ 602486 h 6765356"/>
              <a:gd name="connsiteX182" fmla="*/ 9038920 w 12193346"/>
              <a:gd name="connsiteY182" fmla="*/ 673169 h 6765356"/>
              <a:gd name="connsiteX183" fmla="*/ 9109647 w 12193346"/>
              <a:gd name="connsiteY183" fmla="*/ 743852 h 6765356"/>
              <a:gd name="connsiteX184" fmla="*/ 9180374 w 12193346"/>
              <a:gd name="connsiteY184" fmla="*/ 673169 h 6765356"/>
              <a:gd name="connsiteX185" fmla="*/ 9783238 w 12193346"/>
              <a:gd name="connsiteY185" fmla="*/ 673169 h 6765356"/>
              <a:gd name="connsiteX186" fmla="*/ 9712511 w 12193346"/>
              <a:gd name="connsiteY186" fmla="*/ 602486 h 6765356"/>
              <a:gd name="connsiteX187" fmla="*/ 9641784 w 12193346"/>
              <a:gd name="connsiteY187" fmla="*/ 673169 h 6765356"/>
              <a:gd name="connsiteX188" fmla="*/ 9712511 w 12193346"/>
              <a:gd name="connsiteY188" fmla="*/ 743852 h 6765356"/>
              <a:gd name="connsiteX189" fmla="*/ 9783238 w 12193346"/>
              <a:gd name="connsiteY189" fmla="*/ 673169 h 6765356"/>
              <a:gd name="connsiteX190" fmla="*/ 10385429 w 12193346"/>
              <a:gd name="connsiteY190" fmla="*/ 673169 h 6765356"/>
              <a:gd name="connsiteX191" fmla="*/ 10314702 w 12193346"/>
              <a:gd name="connsiteY191" fmla="*/ 602486 h 6765356"/>
              <a:gd name="connsiteX192" fmla="*/ 10243975 w 12193346"/>
              <a:gd name="connsiteY192" fmla="*/ 673169 h 6765356"/>
              <a:gd name="connsiteX193" fmla="*/ 10314702 w 12193346"/>
              <a:gd name="connsiteY193" fmla="*/ 743852 h 6765356"/>
              <a:gd name="connsiteX194" fmla="*/ 10385429 w 12193346"/>
              <a:gd name="connsiteY194" fmla="*/ 673169 h 6765356"/>
              <a:gd name="connsiteX195" fmla="*/ 10988293 w 12193346"/>
              <a:gd name="connsiteY195" fmla="*/ 673169 h 6765356"/>
              <a:gd name="connsiteX196" fmla="*/ 10917566 w 12193346"/>
              <a:gd name="connsiteY196" fmla="*/ 602486 h 6765356"/>
              <a:gd name="connsiteX197" fmla="*/ 10846839 w 12193346"/>
              <a:gd name="connsiteY197" fmla="*/ 673169 h 6765356"/>
              <a:gd name="connsiteX198" fmla="*/ 10917566 w 12193346"/>
              <a:gd name="connsiteY198" fmla="*/ 743852 h 6765356"/>
              <a:gd name="connsiteX199" fmla="*/ 10988293 w 12193346"/>
              <a:gd name="connsiteY199" fmla="*/ 673169 h 6765356"/>
              <a:gd name="connsiteX200" fmla="*/ 11590483 w 12193346"/>
              <a:gd name="connsiteY200" fmla="*/ 673169 h 6765356"/>
              <a:gd name="connsiteX201" fmla="*/ 11519756 w 12193346"/>
              <a:gd name="connsiteY201" fmla="*/ 602486 h 6765356"/>
              <a:gd name="connsiteX202" fmla="*/ 11449029 w 12193346"/>
              <a:gd name="connsiteY202" fmla="*/ 673169 h 6765356"/>
              <a:gd name="connsiteX203" fmla="*/ 11519756 w 12193346"/>
              <a:gd name="connsiteY203" fmla="*/ 743852 h 6765356"/>
              <a:gd name="connsiteX204" fmla="*/ 11590483 w 12193346"/>
              <a:gd name="connsiteY204" fmla="*/ 673169 h 6765356"/>
              <a:gd name="connsiteX205" fmla="*/ 12193347 w 12193346"/>
              <a:gd name="connsiteY205" fmla="*/ 673169 h 6765356"/>
              <a:gd name="connsiteX206" fmla="*/ 12122620 w 12193346"/>
              <a:gd name="connsiteY206" fmla="*/ 602486 h 6765356"/>
              <a:gd name="connsiteX207" fmla="*/ 12051893 w 12193346"/>
              <a:gd name="connsiteY207" fmla="*/ 673169 h 6765356"/>
              <a:gd name="connsiteX208" fmla="*/ 12122620 w 12193346"/>
              <a:gd name="connsiteY208" fmla="*/ 743852 h 6765356"/>
              <a:gd name="connsiteX209" fmla="*/ 12193347 w 12193346"/>
              <a:gd name="connsiteY209" fmla="*/ 673169 h 6765356"/>
              <a:gd name="connsiteX210" fmla="*/ 11891579 w 12193346"/>
              <a:gd name="connsiteY210" fmla="*/ 372262 h 6765356"/>
              <a:gd name="connsiteX211" fmla="*/ 11820851 w 12193346"/>
              <a:gd name="connsiteY211" fmla="*/ 301580 h 6765356"/>
              <a:gd name="connsiteX212" fmla="*/ 11750124 w 12193346"/>
              <a:gd name="connsiteY212" fmla="*/ 372262 h 6765356"/>
              <a:gd name="connsiteX213" fmla="*/ 11820851 w 12193346"/>
              <a:gd name="connsiteY213" fmla="*/ 442945 h 6765356"/>
              <a:gd name="connsiteX214" fmla="*/ 11891579 w 12193346"/>
              <a:gd name="connsiteY214" fmla="*/ 372262 h 6765356"/>
              <a:gd name="connsiteX215" fmla="*/ 11289388 w 12193346"/>
              <a:gd name="connsiteY215" fmla="*/ 372262 h 6765356"/>
              <a:gd name="connsiteX216" fmla="*/ 11218661 w 12193346"/>
              <a:gd name="connsiteY216" fmla="*/ 301580 h 6765356"/>
              <a:gd name="connsiteX217" fmla="*/ 11147934 w 12193346"/>
              <a:gd name="connsiteY217" fmla="*/ 372262 h 6765356"/>
              <a:gd name="connsiteX218" fmla="*/ 11218661 w 12193346"/>
              <a:gd name="connsiteY218" fmla="*/ 442945 h 6765356"/>
              <a:gd name="connsiteX219" fmla="*/ 11289388 w 12193346"/>
              <a:gd name="connsiteY219" fmla="*/ 372262 h 6765356"/>
              <a:gd name="connsiteX220" fmla="*/ 10686524 w 12193346"/>
              <a:gd name="connsiteY220" fmla="*/ 372262 h 6765356"/>
              <a:gd name="connsiteX221" fmla="*/ 10615797 w 12193346"/>
              <a:gd name="connsiteY221" fmla="*/ 301580 h 6765356"/>
              <a:gd name="connsiteX222" fmla="*/ 10545070 w 12193346"/>
              <a:gd name="connsiteY222" fmla="*/ 372262 h 6765356"/>
              <a:gd name="connsiteX223" fmla="*/ 10615797 w 12193346"/>
              <a:gd name="connsiteY223" fmla="*/ 442945 h 6765356"/>
              <a:gd name="connsiteX224" fmla="*/ 10686524 w 12193346"/>
              <a:gd name="connsiteY224" fmla="*/ 372262 h 6765356"/>
              <a:gd name="connsiteX225" fmla="*/ 10084333 w 12193346"/>
              <a:gd name="connsiteY225" fmla="*/ 372262 h 6765356"/>
              <a:gd name="connsiteX226" fmla="*/ 10013606 w 12193346"/>
              <a:gd name="connsiteY226" fmla="*/ 301580 h 6765356"/>
              <a:gd name="connsiteX227" fmla="*/ 9942879 w 12193346"/>
              <a:gd name="connsiteY227" fmla="*/ 372262 h 6765356"/>
              <a:gd name="connsiteX228" fmla="*/ 10013606 w 12193346"/>
              <a:gd name="connsiteY228" fmla="*/ 442945 h 6765356"/>
              <a:gd name="connsiteX229" fmla="*/ 10084333 w 12193346"/>
              <a:gd name="connsiteY229" fmla="*/ 372262 h 6765356"/>
              <a:gd name="connsiteX230" fmla="*/ 9481469 w 12193346"/>
              <a:gd name="connsiteY230" fmla="*/ 372262 h 6765356"/>
              <a:gd name="connsiteX231" fmla="*/ 9410742 w 12193346"/>
              <a:gd name="connsiteY231" fmla="*/ 301580 h 6765356"/>
              <a:gd name="connsiteX232" fmla="*/ 9340015 w 12193346"/>
              <a:gd name="connsiteY232" fmla="*/ 372262 h 6765356"/>
              <a:gd name="connsiteX233" fmla="*/ 9410742 w 12193346"/>
              <a:gd name="connsiteY233" fmla="*/ 442945 h 6765356"/>
              <a:gd name="connsiteX234" fmla="*/ 9481469 w 12193346"/>
              <a:gd name="connsiteY234" fmla="*/ 372262 h 6765356"/>
              <a:gd name="connsiteX235" fmla="*/ 8879278 w 12193346"/>
              <a:gd name="connsiteY235" fmla="*/ 372262 h 6765356"/>
              <a:gd name="connsiteX236" fmla="*/ 8808551 w 12193346"/>
              <a:gd name="connsiteY236" fmla="*/ 301580 h 6765356"/>
              <a:gd name="connsiteX237" fmla="*/ 8737824 w 12193346"/>
              <a:gd name="connsiteY237" fmla="*/ 372262 h 6765356"/>
              <a:gd name="connsiteX238" fmla="*/ 8808551 w 12193346"/>
              <a:gd name="connsiteY238" fmla="*/ 442945 h 6765356"/>
              <a:gd name="connsiteX239" fmla="*/ 8879278 w 12193346"/>
              <a:gd name="connsiteY239" fmla="*/ 372262 h 6765356"/>
              <a:gd name="connsiteX240" fmla="*/ 8276415 w 12193346"/>
              <a:gd name="connsiteY240" fmla="*/ 372262 h 6765356"/>
              <a:gd name="connsiteX241" fmla="*/ 8205687 w 12193346"/>
              <a:gd name="connsiteY241" fmla="*/ 301580 h 6765356"/>
              <a:gd name="connsiteX242" fmla="*/ 8134960 w 12193346"/>
              <a:gd name="connsiteY242" fmla="*/ 372262 h 6765356"/>
              <a:gd name="connsiteX243" fmla="*/ 8205687 w 12193346"/>
              <a:gd name="connsiteY243" fmla="*/ 442945 h 6765356"/>
              <a:gd name="connsiteX244" fmla="*/ 8276415 w 12193346"/>
              <a:gd name="connsiteY244" fmla="*/ 372262 h 6765356"/>
              <a:gd name="connsiteX245" fmla="*/ 7674225 w 12193346"/>
              <a:gd name="connsiteY245" fmla="*/ 372262 h 6765356"/>
              <a:gd name="connsiteX246" fmla="*/ 7603498 w 12193346"/>
              <a:gd name="connsiteY246" fmla="*/ 301580 h 6765356"/>
              <a:gd name="connsiteX247" fmla="*/ 7532771 w 12193346"/>
              <a:gd name="connsiteY247" fmla="*/ 372262 h 6765356"/>
              <a:gd name="connsiteX248" fmla="*/ 7603498 w 12193346"/>
              <a:gd name="connsiteY248" fmla="*/ 442945 h 6765356"/>
              <a:gd name="connsiteX249" fmla="*/ 7674225 w 12193346"/>
              <a:gd name="connsiteY249" fmla="*/ 372262 h 6765356"/>
              <a:gd name="connsiteX250" fmla="*/ 7071361 w 12193346"/>
              <a:gd name="connsiteY250" fmla="*/ 372262 h 6765356"/>
              <a:gd name="connsiteX251" fmla="*/ 7000634 w 12193346"/>
              <a:gd name="connsiteY251" fmla="*/ 301580 h 6765356"/>
              <a:gd name="connsiteX252" fmla="*/ 6929906 w 12193346"/>
              <a:gd name="connsiteY252" fmla="*/ 372262 h 6765356"/>
              <a:gd name="connsiteX253" fmla="*/ 7000634 w 12193346"/>
              <a:gd name="connsiteY253" fmla="*/ 442945 h 6765356"/>
              <a:gd name="connsiteX254" fmla="*/ 7071361 w 12193346"/>
              <a:gd name="connsiteY254" fmla="*/ 372262 h 6765356"/>
              <a:gd name="connsiteX255" fmla="*/ 6469170 w 12193346"/>
              <a:gd name="connsiteY255" fmla="*/ 372262 h 6765356"/>
              <a:gd name="connsiteX256" fmla="*/ 6398443 w 12193346"/>
              <a:gd name="connsiteY256" fmla="*/ 301580 h 6765356"/>
              <a:gd name="connsiteX257" fmla="*/ 6327716 w 12193346"/>
              <a:gd name="connsiteY257" fmla="*/ 372262 h 6765356"/>
              <a:gd name="connsiteX258" fmla="*/ 6398443 w 12193346"/>
              <a:gd name="connsiteY258" fmla="*/ 442945 h 6765356"/>
              <a:gd name="connsiteX259" fmla="*/ 6469170 w 12193346"/>
              <a:gd name="connsiteY259" fmla="*/ 372262 h 6765356"/>
              <a:gd name="connsiteX260" fmla="*/ 5866306 w 12193346"/>
              <a:gd name="connsiteY260" fmla="*/ 372262 h 6765356"/>
              <a:gd name="connsiteX261" fmla="*/ 5795579 w 12193346"/>
              <a:gd name="connsiteY261" fmla="*/ 301580 h 6765356"/>
              <a:gd name="connsiteX262" fmla="*/ 5724852 w 12193346"/>
              <a:gd name="connsiteY262" fmla="*/ 372262 h 6765356"/>
              <a:gd name="connsiteX263" fmla="*/ 5795579 w 12193346"/>
              <a:gd name="connsiteY263" fmla="*/ 442945 h 6765356"/>
              <a:gd name="connsiteX264" fmla="*/ 5866306 w 12193346"/>
              <a:gd name="connsiteY264" fmla="*/ 372262 h 6765356"/>
              <a:gd name="connsiteX265" fmla="*/ 5263442 w 12193346"/>
              <a:gd name="connsiteY265" fmla="*/ 372262 h 6765356"/>
              <a:gd name="connsiteX266" fmla="*/ 5192715 w 12193346"/>
              <a:gd name="connsiteY266" fmla="*/ 301580 h 6765356"/>
              <a:gd name="connsiteX267" fmla="*/ 5121988 w 12193346"/>
              <a:gd name="connsiteY267" fmla="*/ 372262 h 6765356"/>
              <a:gd name="connsiteX268" fmla="*/ 5192715 w 12193346"/>
              <a:gd name="connsiteY268" fmla="*/ 442945 h 6765356"/>
              <a:gd name="connsiteX269" fmla="*/ 5263442 w 12193346"/>
              <a:gd name="connsiteY269" fmla="*/ 372262 h 6765356"/>
              <a:gd name="connsiteX270" fmla="*/ 4661251 w 12193346"/>
              <a:gd name="connsiteY270" fmla="*/ 372262 h 6765356"/>
              <a:gd name="connsiteX271" fmla="*/ 4590524 w 12193346"/>
              <a:gd name="connsiteY271" fmla="*/ 301580 h 6765356"/>
              <a:gd name="connsiteX272" fmla="*/ 4519797 w 12193346"/>
              <a:gd name="connsiteY272" fmla="*/ 372262 h 6765356"/>
              <a:gd name="connsiteX273" fmla="*/ 4590524 w 12193346"/>
              <a:gd name="connsiteY273" fmla="*/ 442945 h 6765356"/>
              <a:gd name="connsiteX274" fmla="*/ 4661251 w 12193346"/>
              <a:gd name="connsiteY274" fmla="*/ 372262 h 6765356"/>
              <a:gd name="connsiteX275" fmla="*/ 4058387 w 12193346"/>
              <a:gd name="connsiteY275" fmla="*/ 372262 h 6765356"/>
              <a:gd name="connsiteX276" fmla="*/ 3987660 w 12193346"/>
              <a:gd name="connsiteY276" fmla="*/ 301580 h 6765356"/>
              <a:gd name="connsiteX277" fmla="*/ 3916933 w 12193346"/>
              <a:gd name="connsiteY277" fmla="*/ 372262 h 6765356"/>
              <a:gd name="connsiteX278" fmla="*/ 3987660 w 12193346"/>
              <a:gd name="connsiteY278" fmla="*/ 442945 h 6765356"/>
              <a:gd name="connsiteX279" fmla="*/ 4058387 w 12193346"/>
              <a:gd name="connsiteY279" fmla="*/ 372262 h 6765356"/>
              <a:gd name="connsiteX280" fmla="*/ 3456196 w 12193346"/>
              <a:gd name="connsiteY280" fmla="*/ 372262 h 6765356"/>
              <a:gd name="connsiteX281" fmla="*/ 3385469 w 12193346"/>
              <a:gd name="connsiteY281" fmla="*/ 301580 h 6765356"/>
              <a:gd name="connsiteX282" fmla="*/ 3314742 w 12193346"/>
              <a:gd name="connsiteY282" fmla="*/ 372262 h 6765356"/>
              <a:gd name="connsiteX283" fmla="*/ 3385469 w 12193346"/>
              <a:gd name="connsiteY283" fmla="*/ 442945 h 6765356"/>
              <a:gd name="connsiteX284" fmla="*/ 3456196 w 12193346"/>
              <a:gd name="connsiteY284" fmla="*/ 372262 h 6765356"/>
              <a:gd name="connsiteX285" fmla="*/ 2853332 w 12193346"/>
              <a:gd name="connsiteY285" fmla="*/ 372262 h 6765356"/>
              <a:gd name="connsiteX286" fmla="*/ 2782605 w 12193346"/>
              <a:gd name="connsiteY286" fmla="*/ 301580 h 6765356"/>
              <a:gd name="connsiteX287" fmla="*/ 2711878 w 12193346"/>
              <a:gd name="connsiteY287" fmla="*/ 372262 h 6765356"/>
              <a:gd name="connsiteX288" fmla="*/ 2782605 w 12193346"/>
              <a:gd name="connsiteY288" fmla="*/ 442945 h 6765356"/>
              <a:gd name="connsiteX289" fmla="*/ 2853332 w 12193346"/>
              <a:gd name="connsiteY289" fmla="*/ 372262 h 6765356"/>
              <a:gd name="connsiteX290" fmla="*/ 2251142 w 12193346"/>
              <a:gd name="connsiteY290" fmla="*/ 372262 h 6765356"/>
              <a:gd name="connsiteX291" fmla="*/ 2180415 w 12193346"/>
              <a:gd name="connsiteY291" fmla="*/ 301580 h 6765356"/>
              <a:gd name="connsiteX292" fmla="*/ 2109688 w 12193346"/>
              <a:gd name="connsiteY292" fmla="*/ 372262 h 6765356"/>
              <a:gd name="connsiteX293" fmla="*/ 2180415 w 12193346"/>
              <a:gd name="connsiteY293" fmla="*/ 442945 h 6765356"/>
              <a:gd name="connsiteX294" fmla="*/ 2251142 w 12193346"/>
              <a:gd name="connsiteY294" fmla="*/ 372262 h 6765356"/>
              <a:gd name="connsiteX295" fmla="*/ 1648278 w 12193346"/>
              <a:gd name="connsiteY295" fmla="*/ 372262 h 6765356"/>
              <a:gd name="connsiteX296" fmla="*/ 1577551 w 12193346"/>
              <a:gd name="connsiteY296" fmla="*/ 301580 h 6765356"/>
              <a:gd name="connsiteX297" fmla="*/ 1506823 w 12193346"/>
              <a:gd name="connsiteY297" fmla="*/ 372262 h 6765356"/>
              <a:gd name="connsiteX298" fmla="*/ 1577551 w 12193346"/>
              <a:gd name="connsiteY298" fmla="*/ 442945 h 6765356"/>
              <a:gd name="connsiteX299" fmla="*/ 1648278 w 12193346"/>
              <a:gd name="connsiteY299" fmla="*/ 372262 h 6765356"/>
              <a:gd name="connsiteX300" fmla="*/ 1046087 w 12193346"/>
              <a:gd name="connsiteY300" fmla="*/ 372262 h 6765356"/>
              <a:gd name="connsiteX301" fmla="*/ 975360 w 12193346"/>
              <a:gd name="connsiteY301" fmla="*/ 301580 h 6765356"/>
              <a:gd name="connsiteX302" fmla="*/ 904633 w 12193346"/>
              <a:gd name="connsiteY302" fmla="*/ 372262 h 6765356"/>
              <a:gd name="connsiteX303" fmla="*/ 975360 w 12193346"/>
              <a:gd name="connsiteY303" fmla="*/ 442945 h 6765356"/>
              <a:gd name="connsiteX304" fmla="*/ 1046087 w 12193346"/>
              <a:gd name="connsiteY304" fmla="*/ 372262 h 6765356"/>
              <a:gd name="connsiteX305" fmla="*/ 443223 w 12193346"/>
              <a:gd name="connsiteY305" fmla="*/ 372262 h 6765356"/>
              <a:gd name="connsiteX306" fmla="*/ 372496 w 12193346"/>
              <a:gd name="connsiteY306" fmla="*/ 301580 h 6765356"/>
              <a:gd name="connsiteX307" fmla="*/ 301769 w 12193346"/>
              <a:gd name="connsiteY307" fmla="*/ 372262 h 6765356"/>
              <a:gd name="connsiteX308" fmla="*/ 372496 w 12193346"/>
              <a:gd name="connsiteY308" fmla="*/ 442945 h 6765356"/>
              <a:gd name="connsiteX309" fmla="*/ 443223 w 12193346"/>
              <a:gd name="connsiteY309" fmla="*/ 372262 h 6765356"/>
              <a:gd name="connsiteX310" fmla="*/ 142128 w 12193346"/>
              <a:gd name="connsiteY310" fmla="*/ 1275655 h 6765356"/>
              <a:gd name="connsiteX311" fmla="*/ 71401 w 12193346"/>
              <a:gd name="connsiteY311" fmla="*/ 1204972 h 6765356"/>
              <a:gd name="connsiteX312" fmla="*/ 0 w 12193346"/>
              <a:gd name="connsiteY312" fmla="*/ 1275655 h 6765356"/>
              <a:gd name="connsiteX313" fmla="*/ 70727 w 12193346"/>
              <a:gd name="connsiteY313" fmla="*/ 1346338 h 6765356"/>
              <a:gd name="connsiteX314" fmla="*/ 142128 w 12193346"/>
              <a:gd name="connsiteY314" fmla="*/ 1275655 h 6765356"/>
              <a:gd name="connsiteX315" fmla="*/ 744318 w 12193346"/>
              <a:gd name="connsiteY315" fmla="*/ 1275655 h 6765356"/>
              <a:gd name="connsiteX316" fmla="*/ 673591 w 12193346"/>
              <a:gd name="connsiteY316" fmla="*/ 1204972 h 6765356"/>
              <a:gd name="connsiteX317" fmla="*/ 602864 w 12193346"/>
              <a:gd name="connsiteY317" fmla="*/ 1275655 h 6765356"/>
              <a:gd name="connsiteX318" fmla="*/ 673591 w 12193346"/>
              <a:gd name="connsiteY318" fmla="*/ 1346338 h 6765356"/>
              <a:gd name="connsiteX319" fmla="*/ 744318 w 12193346"/>
              <a:gd name="connsiteY319" fmla="*/ 1275655 h 6765356"/>
              <a:gd name="connsiteX320" fmla="*/ 1347182 w 12193346"/>
              <a:gd name="connsiteY320" fmla="*/ 1275655 h 6765356"/>
              <a:gd name="connsiteX321" fmla="*/ 1276455 w 12193346"/>
              <a:gd name="connsiteY321" fmla="*/ 1204972 h 6765356"/>
              <a:gd name="connsiteX322" fmla="*/ 1205728 w 12193346"/>
              <a:gd name="connsiteY322" fmla="*/ 1275655 h 6765356"/>
              <a:gd name="connsiteX323" fmla="*/ 1276455 w 12193346"/>
              <a:gd name="connsiteY323" fmla="*/ 1346338 h 6765356"/>
              <a:gd name="connsiteX324" fmla="*/ 1347182 w 12193346"/>
              <a:gd name="connsiteY324" fmla="*/ 1275655 h 6765356"/>
              <a:gd name="connsiteX325" fmla="*/ 1949373 w 12193346"/>
              <a:gd name="connsiteY325" fmla="*/ 1275655 h 6765356"/>
              <a:gd name="connsiteX326" fmla="*/ 1878646 w 12193346"/>
              <a:gd name="connsiteY326" fmla="*/ 1204972 h 6765356"/>
              <a:gd name="connsiteX327" fmla="*/ 1807919 w 12193346"/>
              <a:gd name="connsiteY327" fmla="*/ 1275655 h 6765356"/>
              <a:gd name="connsiteX328" fmla="*/ 1878646 w 12193346"/>
              <a:gd name="connsiteY328" fmla="*/ 1346338 h 6765356"/>
              <a:gd name="connsiteX329" fmla="*/ 1949373 w 12193346"/>
              <a:gd name="connsiteY329" fmla="*/ 1275655 h 6765356"/>
              <a:gd name="connsiteX330" fmla="*/ 2552237 w 12193346"/>
              <a:gd name="connsiteY330" fmla="*/ 1275655 h 6765356"/>
              <a:gd name="connsiteX331" fmla="*/ 2481510 w 12193346"/>
              <a:gd name="connsiteY331" fmla="*/ 1204972 h 6765356"/>
              <a:gd name="connsiteX332" fmla="*/ 2410783 w 12193346"/>
              <a:gd name="connsiteY332" fmla="*/ 1275655 h 6765356"/>
              <a:gd name="connsiteX333" fmla="*/ 2481510 w 12193346"/>
              <a:gd name="connsiteY333" fmla="*/ 1346338 h 6765356"/>
              <a:gd name="connsiteX334" fmla="*/ 2552237 w 12193346"/>
              <a:gd name="connsiteY334" fmla="*/ 1275655 h 6765356"/>
              <a:gd name="connsiteX335" fmla="*/ 3155101 w 12193346"/>
              <a:gd name="connsiteY335" fmla="*/ 1275655 h 6765356"/>
              <a:gd name="connsiteX336" fmla="*/ 3084374 w 12193346"/>
              <a:gd name="connsiteY336" fmla="*/ 1204972 h 6765356"/>
              <a:gd name="connsiteX337" fmla="*/ 3013647 w 12193346"/>
              <a:gd name="connsiteY337" fmla="*/ 1275655 h 6765356"/>
              <a:gd name="connsiteX338" fmla="*/ 3083700 w 12193346"/>
              <a:gd name="connsiteY338" fmla="*/ 1346338 h 6765356"/>
              <a:gd name="connsiteX339" fmla="*/ 3155101 w 12193346"/>
              <a:gd name="connsiteY339" fmla="*/ 1275655 h 6765356"/>
              <a:gd name="connsiteX340" fmla="*/ 3757292 w 12193346"/>
              <a:gd name="connsiteY340" fmla="*/ 1275655 h 6765356"/>
              <a:gd name="connsiteX341" fmla="*/ 3686564 w 12193346"/>
              <a:gd name="connsiteY341" fmla="*/ 1204972 h 6765356"/>
              <a:gd name="connsiteX342" fmla="*/ 3615837 w 12193346"/>
              <a:gd name="connsiteY342" fmla="*/ 1275655 h 6765356"/>
              <a:gd name="connsiteX343" fmla="*/ 3686564 w 12193346"/>
              <a:gd name="connsiteY343" fmla="*/ 1346338 h 6765356"/>
              <a:gd name="connsiteX344" fmla="*/ 3757292 w 12193346"/>
              <a:gd name="connsiteY344" fmla="*/ 1275655 h 6765356"/>
              <a:gd name="connsiteX345" fmla="*/ 4360156 w 12193346"/>
              <a:gd name="connsiteY345" fmla="*/ 1275655 h 6765356"/>
              <a:gd name="connsiteX346" fmla="*/ 4289429 w 12193346"/>
              <a:gd name="connsiteY346" fmla="*/ 1204972 h 6765356"/>
              <a:gd name="connsiteX347" fmla="*/ 4218702 w 12193346"/>
              <a:gd name="connsiteY347" fmla="*/ 1275655 h 6765356"/>
              <a:gd name="connsiteX348" fmla="*/ 4289429 w 12193346"/>
              <a:gd name="connsiteY348" fmla="*/ 1346338 h 6765356"/>
              <a:gd name="connsiteX349" fmla="*/ 4360156 w 12193346"/>
              <a:gd name="connsiteY349" fmla="*/ 1275655 h 6765356"/>
              <a:gd name="connsiteX350" fmla="*/ 4962346 w 12193346"/>
              <a:gd name="connsiteY350" fmla="*/ 1275655 h 6765356"/>
              <a:gd name="connsiteX351" fmla="*/ 4891619 w 12193346"/>
              <a:gd name="connsiteY351" fmla="*/ 1204972 h 6765356"/>
              <a:gd name="connsiteX352" fmla="*/ 4820892 w 12193346"/>
              <a:gd name="connsiteY352" fmla="*/ 1275655 h 6765356"/>
              <a:gd name="connsiteX353" fmla="*/ 4891619 w 12193346"/>
              <a:gd name="connsiteY353" fmla="*/ 1346338 h 6765356"/>
              <a:gd name="connsiteX354" fmla="*/ 4962346 w 12193346"/>
              <a:gd name="connsiteY354" fmla="*/ 1275655 h 6765356"/>
              <a:gd name="connsiteX355" fmla="*/ 5565210 w 12193346"/>
              <a:gd name="connsiteY355" fmla="*/ 1275655 h 6765356"/>
              <a:gd name="connsiteX356" fmla="*/ 5494483 w 12193346"/>
              <a:gd name="connsiteY356" fmla="*/ 1204972 h 6765356"/>
              <a:gd name="connsiteX357" fmla="*/ 5423756 w 12193346"/>
              <a:gd name="connsiteY357" fmla="*/ 1275655 h 6765356"/>
              <a:gd name="connsiteX358" fmla="*/ 5494483 w 12193346"/>
              <a:gd name="connsiteY358" fmla="*/ 1346338 h 6765356"/>
              <a:gd name="connsiteX359" fmla="*/ 5565210 w 12193346"/>
              <a:gd name="connsiteY359" fmla="*/ 1275655 h 6765356"/>
              <a:gd name="connsiteX360" fmla="*/ 6167401 w 12193346"/>
              <a:gd name="connsiteY360" fmla="*/ 1275655 h 6765356"/>
              <a:gd name="connsiteX361" fmla="*/ 6096674 w 12193346"/>
              <a:gd name="connsiteY361" fmla="*/ 1204972 h 6765356"/>
              <a:gd name="connsiteX362" fmla="*/ 6025947 w 12193346"/>
              <a:gd name="connsiteY362" fmla="*/ 1275655 h 6765356"/>
              <a:gd name="connsiteX363" fmla="*/ 6096674 w 12193346"/>
              <a:gd name="connsiteY363" fmla="*/ 1346338 h 6765356"/>
              <a:gd name="connsiteX364" fmla="*/ 6167401 w 12193346"/>
              <a:gd name="connsiteY364" fmla="*/ 1275655 h 6765356"/>
              <a:gd name="connsiteX365" fmla="*/ 6770265 w 12193346"/>
              <a:gd name="connsiteY365" fmla="*/ 1275655 h 6765356"/>
              <a:gd name="connsiteX366" fmla="*/ 6699538 w 12193346"/>
              <a:gd name="connsiteY366" fmla="*/ 1204972 h 6765356"/>
              <a:gd name="connsiteX367" fmla="*/ 6628811 w 12193346"/>
              <a:gd name="connsiteY367" fmla="*/ 1275655 h 6765356"/>
              <a:gd name="connsiteX368" fmla="*/ 6699538 w 12193346"/>
              <a:gd name="connsiteY368" fmla="*/ 1346338 h 6765356"/>
              <a:gd name="connsiteX369" fmla="*/ 6770265 w 12193346"/>
              <a:gd name="connsiteY369" fmla="*/ 1275655 h 6765356"/>
              <a:gd name="connsiteX370" fmla="*/ 7372455 w 12193346"/>
              <a:gd name="connsiteY370" fmla="*/ 1275655 h 6765356"/>
              <a:gd name="connsiteX371" fmla="*/ 7301728 w 12193346"/>
              <a:gd name="connsiteY371" fmla="*/ 1204972 h 6765356"/>
              <a:gd name="connsiteX372" fmla="*/ 7231001 w 12193346"/>
              <a:gd name="connsiteY372" fmla="*/ 1275655 h 6765356"/>
              <a:gd name="connsiteX373" fmla="*/ 7301728 w 12193346"/>
              <a:gd name="connsiteY373" fmla="*/ 1346338 h 6765356"/>
              <a:gd name="connsiteX374" fmla="*/ 7372455 w 12193346"/>
              <a:gd name="connsiteY374" fmla="*/ 1275655 h 6765356"/>
              <a:gd name="connsiteX375" fmla="*/ 7975320 w 12193346"/>
              <a:gd name="connsiteY375" fmla="*/ 1275655 h 6765356"/>
              <a:gd name="connsiteX376" fmla="*/ 7904593 w 12193346"/>
              <a:gd name="connsiteY376" fmla="*/ 1204972 h 6765356"/>
              <a:gd name="connsiteX377" fmla="*/ 7833865 w 12193346"/>
              <a:gd name="connsiteY377" fmla="*/ 1275655 h 6765356"/>
              <a:gd name="connsiteX378" fmla="*/ 7904593 w 12193346"/>
              <a:gd name="connsiteY378" fmla="*/ 1346338 h 6765356"/>
              <a:gd name="connsiteX379" fmla="*/ 7975320 w 12193346"/>
              <a:gd name="connsiteY379" fmla="*/ 1275655 h 6765356"/>
              <a:gd name="connsiteX380" fmla="*/ 8577510 w 12193346"/>
              <a:gd name="connsiteY380" fmla="*/ 1275655 h 6765356"/>
              <a:gd name="connsiteX381" fmla="*/ 8506783 w 12193346"/>
              <a:gd name="connsiteY381" fmla="*/ 1204972 h 6765356"/>
              <a:gd name="connsiteX382" fmla="*/ 8436056 w 12193346"/>
              <a:gd name="connsiteY382" fmla="*/ 1275655 h 6765356"/>
              <a:gd name="connsiteX383" fmla="*/ 8506783 w 12193346"/>
              <a:gd name="connsiteY383" fmla="*/ 1346338 h 6765356"/>
              <a:gd name="connsiteX384" fmla="*/ 8577510 w 12193346"/>
              <a:gd name="connsiteY384" fmla="*/ 1275655 h 6765356"/>
              <a:gd name="connsiteX385" fmla="*/ 9180374 w 12193346"/>
              <a:gd name="connsiteY385" fmla="*/ 1275655 h 6765356"/>
              <a:gd name="connsiteX386" fmla="*/ 9109647 w 12193346"/>
              <a:gd name="connsiteY386" fmla="*/ 1204972 h 6765356"/>
              <a:gd name="connsiteX387" fmla="*/ 9038920 w 12193346"/>
              <a:gd name="connsiteY387" fmla="*/ 1275655 h 6765356"/>
              <a:gd name="connsiteX388" fmla="*/ 9109647 w 12193346"/>
              <a:gd name="connsiteY388" fmla="*/ 1346338 h 6765356"/>
              <a:gd name="connsiteX389" fmla="*/ 9180374 w 12193346"/>
              <a:gd name="connsiteY389" fmla="*/ 1275655 h 6765356"/>
              <a:gd name="connsiteX390" fmla="*/ 9783238 w 12193346"/>
              <a:gd name="connsiteY390" fmla="*/ 1275655 h 6765356"/>
              <a:gd name="connsiteX391" fmla="*/ 9712511 w 12193346"/>
              <a:gd name="connsiteY391" fmla="*/ 1204972 h 6765356"/>
              <a:gd name="connsiteX392" fmla="*/ 9641784 w 12193346"/>
              <a:gd name="connsiteY392" fmla="*/ 1275655 h 6765356"/>
              <a:gd name="connsiteX393" fmla="*/ 9712511 w 12193346"/>
              <a:gd name="connsiteY393" fmla="*/ 1346338 h 6765356"/>
              <a:gd name="connsiteX394" fmla="*/ 9783238 w 12193346"/>
              <a:gd name="connsiteY394" fmla="*/ 1275655 h 6765356"/>
              <a:gd name="connsiteX395" fmla="*/ 10385429 w 12193346"/>
              <a:gd name="connsiteY395" fmla="*/ 1275655 h 6765356"/>
              <a:gd name="connsiteX396" fmla="*/ 10314702 w 12193346"/>
              <a:gd name="connsiteY396" fmla="*/ 1204972 h 6765356"/>
              <a:gd name="connsiteX397" fmla="*/ 10243975 w 12193346"/>
              <a:gd name="connsiteY397" fmla="*/ 1275655 h 6765356"/>
              <a:gd name="connsiteX398" fmla="*/ 10314702 w 12193346"/>
              <a:gd name="connsiteY398" fmla="*/ 1346338 h 6765356"/>
              <a:gd name="connsiteX399" fmla="*/ 10385429 w 12193346"/>
              <a:gd name="connsiteY399" fmla="*/ 1275655 h 6765356"/>
              <a:gd name="connsiteX400" fmla="*/ 10988293 w 12193346"/>
              <a:gd name="connsiteY400" fmla="*/ 1275655 h 6765356"/>
              <a:gd name="connsiteX401" fmla="*/ 10917566 w 12193346"/>
              <a:gd name="connsiteY401" fmla="*/ 1204972 h 6765356"/>
              <a:gd name="connsiteX402" fmla="*/ 10846839 w 12193346"/>
              <a:gd name="connsiteY402" fmla="*/ 1275655 h 6765356"/>
              <a:gd name="connsiteX403" fmla="*/ 10917566 w 12193346"/>
              <a:gd name="connsiteY403" fmla="*/ 1346338 h 6765356"/>
              <a:gd name="connsiteX404" fmla="*/ 10988293 w 12193346"/>
              <a:gd name="connsiteY404" fmla="*/ 1275655 h 6765356"/>
              <a:gd name="connsiteX405" fmla="*/ 11590483 w 12193346"/>
              <a:gd name="connsiteY405" fmla="*/ 1275655 h 6765356"/>
              <a:gd name="connsiteX406" fmla="*/ 11519756 w 12193346"/>
              <a:gd name="connsiteY406" fmla="*/ 1204972 h 6765356"/>
              <a:gd name="connsiteX407" fmla="*/ 11449029 w 12193346"/>
              <a:gd name="connsiteY407" fmla="*/ 1275655 h 6765356"/>
              <a:gd name="connsiteX408" fmla="*/ 11519756 w 12193346"/>
              <a:gd name="connsiteY408" fmla="*/ 1346338 h 6765356"/>
              <a:gd name="connsiteX409" fmla="*/ 11590483 w 12193346"/>
              <a:gd name="connsiteY409" fmla="*/ 1275655 h 6765356"/>
              <a:gd name="connsiteX410" fmla="*/ 12193347 w 12193346"/>
              <a:gd name="connsiteY410" fmla="*/ 1275655 h 6765356"/>
              <a:gd name="connsiteX411" fmla="*/ 12122620 w 12193346"/>
              <a:gd name="connsiteY411" fmla="*/ 1204972 h 6765356"/>
              <a:gd name="connsiteX412" fmla="*/ 12051893 w 12193346"/>
              <a:gd name="connsiteY412" fmla="*/ 1275655 h 6765356"/>
              <a:gd name="connsiteX413" fmla="*/ 12122620 w 12193346"/>
              <a:gd name="connsiteY413" fmla="*/ 1346338 h 6765356"/>
              <a:gd name="connsiteX414" fmla="*/ 12193347 w 12193346"/>
              <a:gd name="connsiteY414" fmla="*/ 1275655 h 6765356"/>
              <a:gd name="connsiteX415" fmla="*/ 11891579 w 12193346"/>
              <a:gd name="connsiteY415" fmla="*/ 974075 h 6765356"/>
              <a:gd name="connsiteX416" fmla="*/ 11820851 w 12193346"/>
              <a:gd name="connsiteY416" fmla="*/ 903392 h 6765356"/>
              <a:gd name="connsiteX417" fmla="*/ 11750124 w 12193346"/>
              <a:gd name="connsiteY417" fmla="*/ 974075 h 6765356"/>
              <a:gd name="connsiteX418" fmla="*/ 11820851 w 12193346"/>
              <a:gd name="connsiteY418" fmla="*/ 1044758 h 6765356"/>
              <a:gd name="connsiteX419" fmla="*/ 11891579 w 12193346"/>
              <a:gd name="connsiteY419" fmla="*/ 974075 h 6765356"/>
              <a:gd name="connsiteX420" fmla="*/ 11289388 w 12193346"/>
              <a:gd name="connsiteY420" fmla="*/ 974075 h 6765356"/>
              <a:gd name="connsiteX421" fmla="*/ 11218661 w 12193346"/>
              <a:gd name="connsiteY421" fmla="*/ 903392 h 6765356"/>
              <a:gd name="connsiteX422" fmla="*/ 11147934 w 12193346"/>
              <a:gd name="connsiteY422" fmla="*/ 974075 h 6765356"/>
              <a:gd name="connsiteX423" fmla="*/ 11218661 w 12193346"/>
              <a:gd name="connsiteY423" fmla="*/ 1044758 h 6765356"/>
              <a:gd name="connsiteX424" fmla="*/ 11289388 w 12193346"/>
              <a:gd name="connsiteY424" fmla="*/ 974075 h 6765356"/>
              <a:gd name="connsiteX425" fmla="*/ 10686524 w 12193346"/>
              <a:gd name="connsiteY425" fmla="*/ 974075 h 6765356"/>
              <a:gd name="connsiteX426" fmla="*/ 10615797 w 12193346"/>
              <a:gd name="connsiteY426" fmla="*/ 903392 h 6765356"/>
              <a:gd name="connsiteX427" fmla="*/ 10545070 w 12193346"/>
              <a:gd name="connsiteY427" fmla="*/ 974075 h 6765356"/>
              <a:gd name="connsiteX428" fmla="*/ 10615797 w 12193346"/>
              <a:gd name="connsiteY428" fmla="*/ 1044758 h 6765356"/>
              <a:gd name="connsiteX429" fmla="*/ 10686524 w 12193346"/>
              <a:gd name="connsiteY429" fmla="*/ 974075 h 6765356"/>
              <a:gd name="connsiteX430" fmla="*/ 10084333 w 12193346"/>
              <a:gd name="connsiteY430" fmla="*/ 974075 h 6765356"/>
              <a:gd name="connsiteX431" fmla="*/ 10013606 w 12193346"/>
              <a:gd name="connsiteY431" fmla="*/ 903392 h 6765356"/>
              <a:gd name="connsiteX432" fmla="*/ 9942879 w 12193346"/>
              <a:gd name="connsiteY432" fmla="*/ 974075 h 6765356"/>
              <a:gd name="connsiteX433" fmla="*/ 10013606 w 12193346"/>
              <a:gd name="connsiteY433" fmla="*/ 1044758 h 6765356"/>
              <a:gd name="connsiteX434" fmla="*/ 10084333 w 12193346"/>
              <a:gd name="connsiteY434" fmla="*/ 974075 h 6765356"/>
              <a:gd name="connsiteX435" fmla="*/ 9481469 w 12193346"/>
              <a:gd name="connsiteY435" fmla="*/ 974075 h 6765356"/>
              <a:gd name="connsiteX436" fmla="*/ 9410742 w 12193346"/>
              <a:gd name="connsiteY436" fmla="*/ 903392 h 6765356"/>
              <a:gd name="connsiteX437" fmla="*/ 9340015 w 12193346"/>
              <a:gd name="connsiteY437" fmla="*/ 974075 h 6765356"/>
              <a:gd name="connsiteX438" fmla="*/ 9410742 w 12193346"/>
              <a:gd name="connsiteY438" fmla="*/ 1044758 h 6765356"/>
              <a:gd name="connsiteX439" fmla="*/ 9481469 w 12193346"/>
              <a:gd name="connsiteY439" fmla="*/ 974075 h 6765356"/>
              <a:gd name="connsiteX440" fmla="*/ 8879278 w 12193346"/>
              <a:gd name="connsiteY440" fmla="*/ 974075 h 6765356"/>
              <a:gd name="connsiteX441" fmla="*/ 8808551 w 12193346"/>
              <a:gd name="connsiteY441" fmla="*/ 903392 h 6765356"/>
              <a:gd name="connsiteX442" fmla="*/ 8737824 w 12193346"/>
              <a:gd name="connsiteY442" fmla="*/ 974075 h 6765356"/>
              <a:gd name="connsiteX443" fmla="*/ 8808551 w 12193346"/>
              <a:gd name="connsiteY443" fmla="*/ 1044758 h 6765356"/>
              <a:gd name="connsiteX444" fmla="*/ 8879278 w 12193346"/>
              <a:gd name="connsiteY444" fmla="*/ 974075 h 6765356"/>
              <a:gd name="connsiteX445" fmla="*/ 8276415 w 12193346"/>
              <a:gd name="connsiteY445" fmla="*/ 974075 h 6765356"/>
              <a:gd name="connsiteX446" fmla="*/ 8205687 w 12193346"/>
              <a:gd name="connsiteY446" fmla="*/ 903392 h 6765356"/>
              <a:gd name="connsiteX447" fmla="*/ 8134960 w 12193346"/>
              <a:gd name="connsiteY447" fmla="*/ 974075 h 6765356"/>
              <a:gd name="connsiteX448" fmla="*/ 8205687 w 12193346"/>
              <a:gd name="connsiteY448" fmla="*/ 1044758 h 6765356"/>
              <a:gd name="connsiteX449" fmla="*/ 8276415 w 12193346"/>
              <a:gd name="connsiteY449" fmla="*/ 974075 h 6765356"/>
              <a:gd name="connsiteX450" fmla="*/ 7674225 w 12193346"/>
              <a:gd name="connsiteY450" fmla="*/ 974075 h 6765356"/>
              <a:gd name="connsiteX451" fmla="*/ 7603498 w 12193346"/>
              <a:gd name="connsiteY451" fmla="*/ 903392 h 6765356"/>
              <a:gd name="connsiteX452" fmla="*/ 7532771 w 12193346"/>
              <a:gd name="connsiteY452" fmla="*/ 974075 h 6765356"/>
              <a:gd name="connsiteX453" fmla="*/ 7603498 w 12193346"/>
              <a:gd name="connsiteY453" fmla="*/ 1044758 h 6765356"/>
              <a:gd name="connsiteX454" fmla="*/ 7674225 w 12193346"/>
              <a:gd name="connsiteY454" fmla="*/ 974075 h 6765356"/>
              <a:gd name="connsiteX455" fmla="*/ 7071361 w 12193346"/>
              <a:gd name="connsiteY455" fmla="*/ 974075 h 6765356"/>
              <a:gd name="connsiteX456" fmla="*/ 7000634 w 12193346"/>
              <a:gd name="connsiteY456" fmla="*/ 903392 h 6765356"/>
              <a:gd name="connsiteX457" fmla="*/ 6929906 w 12193346"/>
              <a:gd name="connsiteY457" fmla="*/ 974075 h 6765356"/>
              <a:gd name="connsiteX458" fmla="*/ 7000634 w 12193346"/>
              <a:gd name="connsiteY458" fmla="*/ 1044758 h 6765356"/>
              <a:gd name="connsiteX459" fmla="*/ 7071361 w 12193346"/>
              <a:gd name="connsiteY459" fmla="*/ 974075 h 6765356"/>
              <a:gd name="connsiteX460" fmla="*/ 6469170 w 12193346"/>
              <a:gd name="connsiteY460" fmla="*/ 974075 h 6765356"/>
              <a:gd name="connsiteX461" fmla="*/ 6398443 w 12193346"/>
              <a:gd name="connsiteY461" fmla="*/ 903392 h 6765356"/>
              <a:gd name="connsiteX462" fmla="*/ 6327716 w 12193346"/>
              <a:gd name="connsiteY462" fmla="*/ 974075 h 6765356"/>
              <a:gd name="connsiteX463" fmla="*/ 6398443 w 12193346"/>
              <a:gd name="connsiteY463" fmla="*/ 1044758 h 6765356"/>
              <a:gd name="connsiteX464" fmla="*/ 6469170 w 12193346"/>
              <a:gd name="connsiteY464" fmla="*/ 974075 h 6765356"/>
              <a:gd name="connsiteX465" fmla="*/ 5866306 w 12193346"/>
              <a:gd name="connsiteY465" fmla="*/ 974075 h 6765356"/>
              <a:gd name="connsiteX466" fmla="*/ 5795579 w 12193346"/>
              <a:gd name="connsiteY466" fmla="*/ 903392 h 6765356"/>
              <a:gd name="connsiteX467" fmla="*/ 5724852 w 12193346"/>
              <a:gd name="connsiteY467" fmla="*/ 974075 h 6765356"/>
              <a:gd name="connsiteX468" fmla="*/ 5795579 w 12193346"/>
              <a:gd name="connsiteY468" fmla="*/ 1044758 h 6765356"/>
              <a:gd name="connsiteX469" fmla="*/ 5866306 w 12193346"/>
              <a:gd name="connsiteY469" fmla="*/ 974075 h 6765356"/>
              <a:gd name="connsiteX470" fmla="*/ 5263442 w 12193346"/>
              <a:gd name="connsiteY470" fmla="*/ 974075 h 6765356"/>
              <a:gd name="connsiteX471" fmla="*/ 5192715 w 12193346"/>
              <a:gd name="connsiteY471" fmla="*/ 903392 h 6765356"/>
              <a:gd name="connsiteX472" fmla="*/ 5121988 w 12193346"/>
              <a:gd name="connsiteY472" fmla="*/ 974075 h 6765356"/>
              <a:gd name="connsiteX473" fmla="*/ 5192715 w 12193346"/>
              <a:gd name="connsiteY473" fmla="*/ 1044758 h 6765356"/>
              <a:gd name="connsiteX474" fmla="*/ 5263442 w 12193346"/>
              <a:gd name="connsiteY474" fmla="*/ 974075 h 6765356"/>
              <a:gd name="connsiteX475" fmla="*/ 4661251 w 12193346"/>
              <a:gd name="connsiteY475" fmla="*/ 974075 h 6765356"/>
              <a:gd name="connsiteX476" fmla="*/ 4590524 w 12193346"/>
              <a:gd name="connsiteY476" fmla="*/ 903392 h 6765356"/>
              <a:gd name="connsiteX477" fmla="*/ 4519797 w 12193346"/>
              <a:gd name="connsiteY477" fmla="*/ 974075 h 6765356"/>
              <a:gd name="connsiteX478" fmla="*/ 4590524 w 12193346"/>
              <a:gd name="connsiteY478" fmla="*/ 1044758 h 6765356"/>
              <a:gd name="connsiteX479" fmla="*/ 4661251 w 12193346"/>
              <a:gd name="connsiteY479" fmla="*/ 974075 h 6765356"/>
              <a:gd name="connsiteX480" fmla="*/ 4058387 w 12193346"/>
              <a:gd name="connsiteY480" fmla="*/ 974075 h 6765356"/>
              <a:gd name="connsiteX481" fmla="*/ 3987660 w 12193346"/>
              <a:gd name="connsiteY481" fmla="*/ 903392 h 6765356"/>
              <a:gd name="connsiteX482" fmla="*/ 3916933 w 12193346"/>
              <a:gd name="connsiteY482" fmla="*/ 974075 h 6765356"/>
              <a:gd name="connsiteX483" fmla="*/ 3987660 w 12193346"/>
              <a:gd name="connsiteY483" fmla="*/ 1044758 h 6765356"/>
              <a:gd name="connsiteX484" fmla="*/ 4058387 w 12193346"/>
              <a:gd name="connsiteY484" fmla="*/ 974075 h 6765356"/>
              <a:gd name="connsiteX485" fmla="*/ 3456196 w 12193346"/>
              <a:gd name="connsiteY485" fmla="*/ 974075 h 6765356"/>
              <a:gd name="connsiteX486" fmla="*/ 3385469 w 12193346"/>
              <a:gd name="connsiteY486" fmla="*/ 903392 h 6765356"/>
              <a:gd name="connsiteX487" fmla="*/ 3314742 w 12193346"/>
              <a:gd name="connsiteY487" fmla="*/ 974075 h 6765356"/>
              <a:gd name="connsiteX488" fmla="*/ 3385469 w 12193346"/>
              <a:gd name="connsiteY488" fmla="*/ 1044758 h 6765356"/>
              <a:gd name="connsiteX489" fmla="*/ 3456196 w 12193346"/>
              <a:gd name="connsiteY489" fmla="*/ 974075 h 6765356"/>
              <a:gd name="connsiteX490" fmla="*/ 2853332 w 12193346"/>
              <a:gd name="connsiteY490" fmla="*/ 974075 h 6765356"/>
              <a:gd name="connsiteX491" fmla="*/ 2782605 w 12193346"/>
              <a:gd name="connsiteY491" fmla="*/ 903392 h 6765356"/>
              <a:gd name="connsiteX492" fmla="*/ 2711878 w 12193346"/>
              <a:gd name="connsiteY492" fmla="*/ 974075 h 6765356"/>
              <a:gd name="connsiteX493" fmla="*/ 2782605 w 12193346"/>
              <a:gd name="connsiteY493" fmla="*/ 1044758 h 6765356"/>
              <a:gd name="connsiteX494" fmla="*/ 2853332 w 12193346"/>
              <a:gd name="connsiteY494" fmla="*/ 974075 h 6765356"/>
              <a:gd name="connsiteX495" fmla="*/ 2251142 w 12193346"/>
              <a:gd name="connsiteY495" fmla="*/ 974075 h 6765356"/>
              <a:gd name="connsiteX496" fmla="*/ 2180415 w 12193346"/>
              <a:gd name="connsiteY496" fmla="*/ 903392 h 6765356"/>
              <a:gd name="connsiteX497" fmla="*/ 2109688 w 12193346"/>
              <a:gd name="connsiteY497" fmla="*/ 974075 h 6765356"/>
              <a:gd name="connsiteX498" fmla="*/ 2180415 w 12193346"/>
              <a:gd name="connsiteY498" fmla="*/ 1044758 h 6765356"/>
              <a:gd name="connsiteX499" fmla="*/ 2251142 w 12193346"/>
              <a:gd name="connsiteY499" fmla="*/ 974075 h 6765356"/>
              <a:gd name="connsiteX500" fmla="*/ 1648278 w 12193346"/>
              <a:gd name="connsiteY500" fmla="*/ 974075 h 6765356"/>
              <a:gd name="connsiteX501" fmla="*/ 1577551 w 12193346"/>
              <a:gd name="connsiteY501" fmla="*/ 903392 h 6765356"/>
              <a:gd name="connsiteX502" fmla="*/ 1506823 w 12193346"/>
              <a:gd name="connsiteY502" fmla="*/ 974075 h 6765356"/>
              <a:gd name="connsiteX503" fmla="*/ 1577551 w 12193346"/>
              <a:gd name="connsiteY503" fmla="*/ 1044758 h 6765356"/>
              <a:gd name="connsiteX504" fmla="*/ 1648278 w 12193346"/>
              <a:gd name="connsiteY504" fmla="*/ 974075 h 6765356"/>
              <a:gd name="connsiteX505" fmla="*/ 1046087 w 12193346"/>
              <a:gd name="connsiteY505" fmla="*/ 974075 h 6765356"/>
              <a:gd name="connsiteX506" fmla="*/ 975360 w 12193346"/>
              <a:gd name="connsiteY506" fmla="*/ 903392 h 6765356"/>
              <a:gd name="connsiteX507" fmla="*/ 904633 w 12193346"/>
              <a:gd name="connsiteY507" fmla="*/ 974075 h 6765356"/>
              <a:gd name="connsiteX508" fmla="*/ 975360 w 12193346"/>
              <a:gd name="connsiteY508" fmla="*/ 1044758 h 6765356"/>
              <a:gd name="connsiteX509" fmla="*/ 1046087 w 12193346"/>
              <a:gd name="connsiteY509" fmla="*/ 974075 h 6765356"/>
              <a:gd name="connsiteX510" fmla="*/ 443223 w 12193346"/>
              <a:gd name="connsiteY510" fmla="*/ 974075 h 6765356"/>
              <a:gd name="connsiteX511" fmla="*/ 372496 w 12193346"/>
              <a:gd name="connsiteY511" fmla="*/ 903392 h 6765356"/>
              <a:gd name="connsiteX512" fmla="*/ 301769 w 12193346"/>
              <a:gd name="connsiteY512" fmla="*/ 974075 h 6765356"/>
              <a:gd name="connsiteX513" fmla="*/ 372496 w 12193346"/>
              <a:gd name="connsiteY513" fmla="*/ 1044758 h 6765356"/>
              <a:gd name="connsiteX514" fmla="*/ 443223 w 12193346"/>
              <a:gd name="connsiteY514" fmla="*/ 974075 h 6765356"/>
              <a:gd name="connsiteX515" fmla="*/ 142128 w 12193346"/>
              <a:gd name="connsiteY515" fmla="*/ 1877468 h 6765356"/>
              <a:gd name="connsiteX516" fmla="*/ 71401 w 12193346"/>
              <a:gd name="connsiteY516" fmla="*/ 1806785 h 6765356"/>
              <a:gd name="connsiteX517" fmla="*/ 0 w 12193346"/>
              <a:gd name="connsiteY517" fmla="*/ 1877468 h 6765356"/>
              <a:gd name="connsiteX518" fmla="*/ 70727 w 12193346"/>
              <a:gd name="connsiteY518" fmla="*/ 1948150 h 6765356"/>
              <a:gd name="connsiteX519" fmla="*/ 142128 w 12193346"/>
              <a:gd name="connsiteY519" fmla="*/ 1877468 h 6765356"/>
              <a:gd name="connsiteX520" fmla="*/ 744318 w 12193346"/>
              <a:gd name="connsiteY520" fmla="*/ 1877468 h 6765356"/>
              <a:gd name="connsiteX521" fmla="*/ 673591 w 12193346"/>
              <a:gd name="connsiteY521" fmla="*/ 1806785 h 6765356"/>
              <a:gd name="connsiteX522" fmla="*/ 602864 w 12193346"/>
              <a:gd name="connsiteY522" fmla="*/ 1877468 h 6765356"/>
              <a:gd name="connsiteX523" fmla="*/ 673591 w 12193346"/>
              <a:gd name="connsiteY523" fmla="*/ 1948150 h 6765356"/>
              <a:gd name="connsiteX524" fmla="*/ 744318 w 12193346"/>
              <a:gd name="connsiteY524" fmla="*/ 1877468 h 6765356"/>
              <a:gd name="connsiteX525" fmla="*/ 1347182 w 12193346"/>
              <a:gd name="connsiteY525" fmla="*/ 1877468 h 6765356"/>
              <a:gd name="connsiteX526" fmla="*/ 1276455 w 12193346"/>
              <a:gd name="connsiteY526" fmla="*/ 1806785 h 6765356"/>
              <a:gd name="connsiteX527" fmla="*/ 1205728 w 12193346"/>
              <a:gd name="connsiteY527" fmla="*/ 1877468 h 6765356"/>
              <a:gd name="connsiteX528" fmla="*/ 1276455 w 12193346"/>
              <a:gd name="connsiteY528" fmla="*/ 1948150 h 6765356"/>
              <a:gd name="connsiteX529" fmla="*/ 1347182 w 12193346"/>
              <a:gd name="connsiteY529" fmla="*/ 1877468 h 6765356"/>
              <a:gd name="connsiteX530" fmla="*/ 1949373 w 12193346"/>
              <a:gd name="connsiteY530" fmla="*/ 1877468 h 6765356"/>
              <a:gd name="connsiteX531" fmla="*/ 1878646 w 12193346"/>
              <a:gd name="connsiteY531" fmla="*/ 1806785 h 6765356"/>
              <a:gd name="connsiteX532" fmla="*/ 1807919 w 12193346"/>
              <a:gd name="connsiteY532" fmla="*/ 1877468 h 6765356"/>
              <a:gd name="connsiteX533" fmla="*/ 1878646 w 12193346"/>
              <a:gd name="connsiteY533" fmla="*/ 1948150 h 6765356"/>
              <a:gd name="connsiteX534" fmla="*/ 1949373 w 12193346"/>
              <a:gd name="connsiteY534" fmla="*/ 1877468 h 6765356"/>
              <a:gd name="connsiteX535" fmla="*/ 2552237 w 12193346"/>
              <a:gd name="connsiteY535" fmla="*/ 1877468 h 6765356"/>
              <a:gd name="connsiteX536" fmla="*/ 2481510 w 12193346"/>
              <a:gd name="connsiteY536" fmla="*/ 1806785 h 6765356"/>
              <a:gd name="connsiteX537" fmla="*/ 2410783 w 12193346"/>
              <a:gd name="connsiteY537" fmla="*/ 1877468 h 6765356"/>
              <a:gd name="connsiteX538" fmla="*/ 2481510 w 12193346"/>
              <a:gd name="connsiteY538" fmla="*/ 1948150 h 6765356"/>
              <a:gd name="connsiteX539" fmla="*/ 2552237 w 12193346"/>
              <a:gd name="connsiteY539" fmla="*/ 1877468 h 6765356"/>
              <a:gd name="connsiteX540" fmla="*/ 3155101 w 12193346"/>
              <a:gd name="connsiteY540" fmla="*/ 1877468 h 6765356"/>
              <a:gd name="connsiteX541" fmla="*/ 3084374 w 12193346"/>
              <a:gd name="connsiteY541" fmla="*/ 1806785 h 6765356"/>
              <a:gd name="connsiteX542" fmla="*/ 3013647 w 12193346"/>
              <a:gd name="connsiteY542" fmla="*/ 1877468 h 6765356"/>
              <a:gd name="connsiteX543" fmla="*/ 3084374 w 12193346"/>
              <a:gd name="connsiteY543" fmla="*/ 1948150 h 6765356"/>
              <a:gd name="connsiteX544" fmla="*/ 3155101 w 12193346"/>
              <a:gd name="connsiteY544" fmla="*/ 1877468 h 6765356"/>
              <a:gd name="connsiteX545" fmla="*/ 3757292 w 12193346"/>
              <a:gd name="connsiteY545" fmla="*/ 1877468 h 6765356"/>
              <a:gd name="connsiteX546" fmla="*/ 3686564 w 12193346"/>
              <a:gd name="connsiteY546" fmla="*/ 1806785 h 6765356"/>
              <a:gd name="connsiteX547" fmla="*/ 3615837 w 12193346"/>
              <a:gd name="connsiteY547" fmla="*/ 1877468 h 6765356"/>
              <a:gd name="connsiteX548" fmla="*/ 3686564 w 12193346"/>
              <a:gd name="connsiteY548" fmla="*/ 1948150 h 6765356"/>
              <a:gd name="connsiteX549" fmla="*/ 3757292 w 12193346"/>
              <a:gd name="connsiteY549" fmla="*/ 1877468 h 6765356"/>
              <a:gd name="connsiteX550" fmla="*/ 4360156 w 12193346"/>
              <a:gd name="connsiteY550" fmla="*/ 1877468 h 6765356"/>
              <a:gd name="connsiteX551" fmla="*/ 4289429 w 12193346"/>
              <a:gd name="connsiteY551" fmla="*/ 1806785 h 6765356"/>
              <a:gd name="connsiteX552" fmla="*/ 4218702 w 12193346"/>
              <a:gd name="connsiteY552" fmla="*/ 1877468 h 6765356"/>
              <a:gd name="connsiteX553" fmla="*/ 4289429 w 12193346"/>
              <a:gd name="connsiteY553" fmla="*/ 1948150 h 6765356"/>
              <a:gd name="connsiteX554" fmla="*/ 4360156 w 12193346"/>
              <a:gd name="connsiteY554" fmla="*/ 1877468 h 6765356"/>
              <a:gd name="connsiteX555" fmla="*/ 4962346 w 12193346"/>
              <a:gd name="connsiteY555" fmla="*/ 1877468 h 6765356"/>
              <a:gd name="connsiteX556" fmla="*/ 4891619 w 12193346"/>
              <a:gd name="connsiteY556" fmla="*/ 1806785 h 6765356"/>
              <a:gd name="connsiteX557" fmla="*/ 4820892 w 12193346"/>
              <a:gd name="connsiteY557" fmla="*/ 1877468 h 6765356"/>
              <a:gd name="connsiteX558" fmla="*/ 4891619 w 12193346"/>
              <a:gd name="connsiteY558" fmla="*/ 1948150 h 6765356"/>
              <a:gd name="connsiteX559" fmla="*/ 4962346 w 12193346"/>
              <a:gd name="connsiteY559" fmla="*/ 1877468 h 6765356"/>
              <a:gd name="connsiteX560" fmla="*/ 5565210 w 12193346"/>
              <a:gd name="connsiteY560" fmla="*/ 1877468 h 6765356"/>
              <a:gd name="connsiteX561" fmla="*/ 5494483 w 12193346"/>
              <a:gd name="connsiteY561" fmla="*/ 1806785 h 6765356"/>
              <a:gd name="connsiteX562" fmla="*/ 5423756 w 12193346"/>
              <a:gd name="connsiteY562" fmla="*/ 1877468 h 6765356"/>
              <a:gd name="connsiteX563" fmla="*/ 5494483 w 12193346"/>
              <a:gd name="connsiteY563" fmla="*/ 1948150 h 6765356"/>
              <a:gd name="connsiteX564" fmla="*/ 5565210 w 12193346"/>
              <a:gd name="connsiteY564" fmla="*/ 1877468 h 6765356"/>
              <a:gd name="connsiteX565" fmla="*/ 6167401 w 12193346"/>
              <a:gd name="connsiteY565" fmla="*/ 1877468 h 6765356"/>
              <a:gd name="connsiteX566" fmla="*/ 6096674 w 12193346"/>
              <a:gd name="connsiteY566" fmla="*/ 1806785 h 6765356"/>
              <a:gd name="connsiteX567" fmla="*/ 6025947 w 12193346"/>
              <a:gd name="connsiteY567" fmla="*/ 1877468 h 6765356"/>
              <a:gd name="connsiteX568" fmla="*/ 6096674 w 12193346"/>
              <a:gd name="connsiteY568" fmla="*/ 1948150 h 6765356"/>
              <a:gd name="connsiteX569" fmla="*/ 6167401 w 12193346"/>
              <a:gd name="connsiteY569" fmla="*/ 1877468 h 6765356"/>
              <a:gd name="connsiteX570" fmla="*/ 6770265 w 12193346"/>
              <a:gd name="connsiteY570" fmla="*/ 1877468 h 6765356"/>
              <a:gd name="connsiteX571" fmla="*/ 6699538 w 12193346"/>
              <a:gd name="connsiteY571" fmla="*/ 1806785 h 6765356"/>
              <a:gd name="connsiteX572" fmla="*/ 6628811 w 12193346"/>
              <a:gd name="connsiteY572" fmla="*/ 1877468 h 6765356"/>
              <a:gd name="connsiteX573" fmla="*/ 6699538 w 12193346"/>
              <a:gd name="connsiteY573" fmla="*/ 1948150 h 6765356"/>
              <a:gd name="connsiteX574" fmla="*/ 6770265 w 12193346"/>
              <a:gd name="connsiteY574" fmla="*/ 1877468 h 6765356"/>
              <a:gd name="connsiteX575" fmla="*/ 7372455 w 12193346"/>
              <a:gd name="connsiteY575" fmla="*/ 1877468 h 6765356"/>
              <a:gd name="connsiteX576" fmla="*/ 7301728 w 12193346"/>
              <a:gd name="connsiteY576" fmla="*/ 1806785 h 6765356"/>
              <a:gd name="connsiteX577" fmla="*/ 7231001 w 12193346"/>
              <a:gd name="connsiteY577" fmla="*/ 1877468 h 6765356"/>
              <a:gd name="connsiteX578" fmla="*/ 7301728 w 12193346"/>
              <a:gd name="connsiteY578" fmla="*/ 1948150 h 6765356"/>
              <a:gd name="connsiteX579" fmla="*/ 7372455 w 12193346"/>
              <a:gd name="connsiteY579" fmla="*/ 1877468 h 6765356"/>
              <a:gd name="connsiteX580" fmla="*/ 7975320 w 12193346"/>
              <a:gd name="connsiteY580" fmla="*/ 1877468 h 6765356"/>
              <a:gd name="connsiteX581" fmla="*/ 7904593 w 12193346"/>
              <a:gd name="connsiteY581" fmla="*/ 1806785 h 6765356"/>
              <a:gd name="connsiteX582" fmla="*/ 7833865 w 12193346"/>
              <a:gd name="connsiteY582" fmla="*/ 1877468 h 6765356"/>
              <a:gd name="connsiteX583" fmla="*/ 7904593 w 12193346"/>
              <a:gd name="connsiteY583" fmla="*/ 1948150 h 6765356"/>
              <a:gd name="connsiteX584" fmla="*/ 7975320 w 12193346"/>
              <a:gd name="connsiteY584" fmla="*/ 1877468 h 6765356"/>
              <a:gd name="connsiteX585" fmla="*/ 8577510 w 12193346"/>
              <a:gd name="connsiteY585" fmla="*/ 1877468 h 6765356"/>
              <a:gd name="connsiteX586" fmla="*/ 8506783 w 12193346"/>
              <a:gd name="connsiteY586" fmla="*/ 1806785 h 6765356"/>
              <a:gd name="connsiteX587" fmla="*/ 8436056 w 12193346"/>
              <a:gd name="connsiteY587" fmla="*/ 1877468 h 6765356"/>
              <a:gd name="connsiteX588" fmla="*/ 8506783 w 12193346"/>
              <a:gd name="connsiteY588" fmla="*/ 1948150 h 6765356"/>
              <a:gd name="connsiteX589" fmla="*/ 8577510 w 12193346"/>
              <a:gd name="connsiteY589" fmla="*/ 1877468 h 6765356"/>
              <a:gd name="connsiteX590" fmla="*/ 9180374 w 12193346"/>
              <a:gd name="connsiteY590" fmla="*/ 1877468 h 6765356"/>
              <a:gd name="connsiteX591" fmla="*/ 9109647 w 12193346"/>
              <a:gd name="connsiteY591" fmla="*/ 1806785 h 6765356"/>
              <a:gd name="connsiteX592" fmla="*/ 9038920 w 12193346"/>
              <a:gd name="connsiteY592" fmla="*/ 1877468 h 6765356"/>
              <a:gd name="connsiteX593" fmla="*/ 9109647 w 12193346"/>
              <a:gd name="connsiteY593" fmla="*/ 1948150 h 6765356"/>
              <a:gd name="connsiteX594" fmla="*/ 9180374 w 12193346"/>
              <a:gd name="connsiteY594" fmla="*/ 1877468 h 6765356"/>
              <a:gd name="connsiteX595" fmla="*/ 9783238 w 12193346"/>
              <a:gd name="connsiteY595" fmla="*/ 1877468 h 6765356"/>
              <a:gd name="connsiteX596" fmla="*/ 9712511 w 12193346"/>
              <a:gd name="connsiteY596" fmla="*/ 1806785 h 6765356"/>
              <a:gd name="connsiteX597" fmla="*/ 9641784 w 12193346"/>
              <a:gd name="connsiteY597" fmla="*/ 1877468 h 6765356"/>
              <a:gd name="connsiteX598" fmla="*/ 9712511 w 12193346"/>
              <a:gd name="connsiteY598" fmla="*/ 1948150 h 6765356"/>
              <a:gd name="connsiteX599" fmla="*/ 9783238 w 12193346"/>
              <a:gd name="connsiteY599" fmla="*/ 1877468 h 6765356"/>
              <a:gd name="connsiteX600" fmla="*/ 10385429 w 12193346"/>
              <a:gd name="connsiteY600" fmla="*/ 1877468 h 6765356"/>
              <a:gd name="connsiteX601" fmla="*/ 10314702 w 12193346"/>
              <a:gd name="connsiteY601" fmla="*/ 1806785 h 6765356"/>
              <a:gd name="connsiteX602" fmla="*/ 10243975 w 12193346"/>
              <a:gd name="connsiteY602" fmla="*/ 1877468 h 6765356"/>
              <a:gd name="connsiteX603" fmla="*/ 10314702 w 12193346"/>
              <a:gd name="connsiteY603" fmla="*/ 1948150 h 6765356"/>
              <a:gd name="connsiteX604" fmla="*/ 10385429 w 12193346"/>
              <a:gd name="connsiteY604" fmla="*/ 1877468 h 6765356"/>
              <a:gd name="connsiteX605" fmla="*/ 10988293 w 12193346"/>
              <a:gd name="connsiteY605" fmla="*/ 1877468 h 6765356"/>
              <a:gd name="connsiteX606" fmla="*/ 10917566 w 12193346"/>
              <a:gd name="connsiteY606" fmla="*/ 1806785 h 6765356"/>
              <a:gd name="connsiteX607" fmla="*/ 10846839 w 12193346"/>
              <a:gd name="connsiteY607" fmla="*/ 1877468 h 6765356"/>
              <a:gd name="connsiteX608" fmla="*/ 10917566 w 12193346"/>
              <a:gd name="connsiteY608" fmla="*/ 1948150 h 6765356"/>
              <a:gd name="connsiteX609" fmla="*/ 10988293 w 12193346"/>
              <a:gd name="connsiteY609" fmla="*/ 1877468 h 6765356"/>
              <a:gd name="connsiteX610" fmla="*/ 11590483 w 12193346"/>
              <a:gd name="connsiteY610" fmla="*/ 1877468 h 6765356"/>
              <a:gd name="connsiteX611" fmla="*/ 11519756 w 12193346"/>
              <a:gd name="connsiteY611" fmla="*/ 1806785 h 6765356"/>
              <a:gd name="connsiteX612" fmla="*/ 11449029 w 12193346"/>
              <a:gd name="connsiteY612" fmla="*/ 1877468 h 6765356"/>
              <a:gd name="connsiteX613" fmla="*/ 11519756 w 12193346"/>
              <a:gd name="connsiteY613" fmla="*/ 1948150 h 6765356"/>
              <a:gd name="connsiteX614" fmla="*/ 11590483 w 12193346"/>
              <a:gd name="connsiteY614" fmla="*/ 1877468 h 6765356"/>
              <a:gd name="connsiteX615" fmla="*/ 12193347 w 12193346"/>
              <a:gd name="connsiteY615" fmla="*/ 1877468 h 6765356"/>
              <a:gd name="connsiteX616" fmla="*/ 12122620 w 12193346"/>
              <a:gd name="connsiteY616" fmla="*/ 1806785 h 6765356"/>
              <a:gd name="connsiteX617" fmla="*/ 12051893 w 12193346"/>
              <a:gd name="connsiteY617" fmla="*/ 1877468 h 6765356"/>
              <a:gd name="connsiteX618" fmla="*/ 12122620 w 12193346"/>
              <a:gd name="connsiteY618" fmla="*/ 1948150 h 6765356"/>
              <a:gd name="connsiteX619" fmla="*/ 12193347 w 12193346"/>
              <a:gd name="connsiteY619" fmla="*/ 1877468 h 6765356"/>
              <a:gd name="connsiteX620" fmla="*/ 11891579 w 12193346"/>
              <a:gd name="connsiteY620" fmla="*/ 1576561 h 6765356"/>
              <a:gd name="connsiteX621" fmla="*/ 11820851 w 12193346"/>
              <a:gd name="connsiteY621" fmla="*/ 1505879 h 6765356"/>
              <a:gd name="connsiteX622" fmla="*/ 11750124 w 12193346"/>
              <a:gd name="connsiteY622" fmla="*/ 1576561 h 6765356"/>
              <a:gd name="connsiteX623" fmla="*/ 11820851 w 12193346"/>
              <a:gd name="connsiteY623" fmla="*/ 1647244 h 6765356"/>
              <a:gd name="connsiteX624" fmla="*/ 11891579 w 12193346"/>
              <a:gd name="connsiteY624" fmla="*/ 1576561 h 6765356"/>
              <a:gd name="connsiteX625" fmla="*/ 11289388 w 12193346"/>
              <a:gd name="connsiteY625" fmla="*/ 1576561 h 6765356"/>
              <a:gd name="connsiteX626" fmla="*/ 11218661 w 12193346"/>
              <a:gd name="connsiteY626" fmla="*/ 1505879 h 6765356"/>
              <a:gd name="connsiteX627" fmla="*/ 11147934 w 12193346"/>
              <a:gd name="connsiteY627" fmla="*/ 1576561 h 6765356"/>
              <a:gd name="connsiteX628" fmla="*/ 11218661 w 12193346"/>
              <a:gd name="connsiteY628" fmla="*/ 1647244 h 6765356"/>
              <a:gd name="connsiteX629" fmla="*/ 11289388 w 12193346"/>
              <a:gd name="connsiteY629" fmla="*/ 1576561 h 6765356"/>
              <a:gd name="connsiteX630" fmla="*/ 10686524 w 12193346"/>
              <a:gd name="connsiteY630" fmla="*/ 1576561 h 6765356"/>
              <a:gd name="connsiteX631" fmla="*/ 10615797 w 12193346"/>
              <a:gd name="connsiteY631" fmla="*/ 1505879 h 6765356"/>
              <a:gd name="connsiteX632" fmla="*/ 10545070 w 12193346"/>
              <a:gd name="connsiteY632" fmla="*/ 1576561 h 6765356"/>
              <a:gd name="connsiteX633" fmla="*/ 10615797 w 12193346"/>
              <a:gd name="connsiteY633" fmla="*/ 1647244 h 6765356"/>
              <a:gd name="connsiteX634" fmla="*/ 10686524 w 12193346"/>
              <a:gd name="connsiteY634" fmla="*/ 1576561 h 6765356"/>
              <a:gd name="connsiteX635" fmla="*/ 10084333 w 12193346"/>
              <a:gd name="connsiteY635" fmla="*/ 1576561 h 6765356"/>
              <a:gd name="connsiteX636" fmla="*/ 10013606 w 12193346"/>
              <a:gd name="connsiteY636" fmla="*/ 1505879 h 6765356"/>
              <a:gd name="connsiteX637" fmla="*/ 9942879 w 12193346"/>
              <a:gd name="connsiteY637" fmla="*/ 1576561 h 6765356"/>
              <a:gd name="connsiteX638" fmla="*/ 10013606 w 12193346"/>
              <a:gd name="connsiteY638" fmla="*/ 1647244 h 6765356"/>
              <a:gd name="connsiteX639" fmla="*/ 10084333 w 12193346"/>
              <a:gd name="connsiteY639" fmla="*/ 1576561 h 6765356"/>
              <a:gd name="connsiteX640" fmla="*/ 9481469 w 12193346"/>
              <a:gd name="connsiteY640" fmla="*/ 1576561 h 6765356"/>
              <a:gd name="connsiteX641" fmla="*/ 9410742 w 12193346"/>
              <a:gd name="connsiteY641" fmla="*/ 1505879 h 6765356"/>
              <a:gd name="connsiteX642" fmla="*/ 9340015 w 12193346"/>
              <a:gd name="connsiteY642" fmla="*/ 1576561 h 6765356"/>
              <a:gd name="connsiteX643" fmla="*/ 9410742 w 12193346"/>
              <a:gd name="connsiteY643" fmla="*/ 1647244 h 6765356"/>
              <a:gd name="connsiteX644" fmla="*/ 9481469 w 12193346"/>
              <a:gd name="connsiteY644" fmla="*/ 1576561 h 6765356"/>
              <a:gd name="connsiteX645" fmla="*/ 8879278 w 12193346"/>
              <a:gd name="connsiteY645" fmla="*/ 1576561 h 6765356"/>
              <a:gd name="connsiteX646" fmla="*/ 8808551 w 12193346"/>
              <a:gd name="connsiteY646" fmla="*/ 1505879 h 6765356"/>
              <a:gd name="connsiteX647" fmla="*/ 8737824 w 12193346"/>
              <a:gd name="connsiteY647" fmla="*/ 1576561 h 6765356"/>
              <a:gd name="connsiteX648" fmla="*/ 8808551 w 12193346"/>
              <a:gd name="connsiteY648" fmla="*/ 1647244 h 6765356"/>
              <a:gd name="connsiteX649" fmla="*/ 8879278 w 12193346"/>
              <a:gd name="connsiteY649" fmla="*/ 1576561 h 6765356"/>
              <a:gd name="connsiteX650" fmla="*/ 8276415 w 12193346"/>
              <a:gd name="connsiteY650" fmla="*/ 1576561 h 6765356"/>
              <a:gd name="connsiteX651" fmla="*/ 8205687 w 12193346"/>
              <a:gd name="connsiteY651" fmla="*/ 1505879 h 6765356"/>
              <a:gd name="connsiteX652" fmla="*/ 8134960 w 12193346"/>
              <a:gd name="connsiteY652" fmla="*/ 1576561 h 6765356"/>
              <a:gd name="connsiteX653" fmla="*/ 8205687 w 12193346"/>
              <a:gd name="connsiteY653" fmla="*/ 1647244 h 6765356"/>
              <a:gd name="connsiteX654" fmla="*/ 8276415 w 12193346"/>
              <a:gd name="connsiteY654" fmla="*/ 1576561 h 6765356"/>
              <a:gd name="connsiteX655" fmla="*/ 7674225 w 12193346"/>
              <a:gd name="connsiteY655" fmla="*/ 1576561 h 6765356"/>
              <a:gd name="connsiteX656" fmla="*/ 7603498 w 12193346"/>
              <a:gd name="connsiteY656" fmla="*/ 1505879 h 6765356"/>
              <a:gd name="connsiteX657" fmla="*/ 7532771 w 12193346"/>
              <a:gd name="connsiteY657" fmla="*/ 1576561 h 6765356"/>
              <a:gd name="connsiteX658" fmla="*/ 7603498 w 12193346"/>
              <a:gd name="connsiteY658" fmla="*/ 1647244 h 6765356"/>
              <a:gd name="connsiteX659" fmla="*/ 7674225 w 12193346"/>
              <a:gd name="connsiteY659" fmla="*/ 1576561 h 6765356"/>
              <a:gd name="connsiteX660" fmla="*/ 7071361 w 12193346"/>
              <a:gd name="connsiteY660" fmla="*/ 1576561 h 6765356"/>
              <a:gd name="connsiteX661" fmla="*/ 7000634 w 12193346"/>
              <a:gd name="connsiteY661" fmla="*/ 1505879 h 6765356"/>
              <a:gd name="connsiteX662" fmla="*/ 6929906 w 12193346"/>
              <a:gd name="connsiteY662" fmla="*/ 1576561 h 6765356"/>
              <a:gd name="connsiteX663" fmla="*/ 7000634 w 12193346"/>
              <a:gd name="connsiteY663" fmla="*/ 1647244 h 6765356"/>
              <a:gd name="connsiteX664" fmla="*/ 7071361 w 12193346"/>
              <a:gd name="connsiteY664" fmla="*/ 1576561 h 6765356"/>
              <a:gd name="connsiteX665" fmla="*/ 6469170 w 12193346"/>
              <a:gd name="connsiteY665" fmla="*/ 1576561 h 6765356"/>
              <a:gd name="connsiteX666" fmla="*/ 6398443 w 12193346"/>
              <a:gd name="connsiteY666" fmla="*/ 1505879 h 6765356"/>
              <a:gd name="connsiteX667" fmla="*/ 6327716 w 12193346"/>
              <a:gd name="connsiteY667" fmla="*/ 1576561 h 6765356"/>
              <a:gd name="connsiteX668" fmla="*/ 6398443 w 12193346"/>
              <a:gd name="connsiteY668" fmla="*/ 1647244 h 6765356"/>
              <a:gd name="connsiteX669" fmla="*/ 6469170 w 12193346"/>
              <a:gd name="connsiteY669" fmla="*/ 1576561 h 6765356"/>
              <a:gd name="connsiteX670" fmla="*/ 5866306 w 12193346"/>
              <a:gd name="connsiteY670" fmla="*/ 1576561 h 6765356"/>
              <a:gd name="connsiteX671" fmla="*/ 5795579 w 12193346"/>
              <a:gd name="connsiteY671" fmla="*/ 1505879 h 6765356"/>
              <a:gd name="connsiteX672" fmla="*/ 5724852 w 12193346"/>
              <a:gd name="connsiteY672" fmla="*/ 1576561 h 6765356"/>
              <a:gd name="connsiteX673" fmla="*/ 5795579 w 12193346"/>
              <a:gd name="connsiteY673" fmla="*/ 1647244 h 6765356"/>
              <a:gd name="connsiteX674" fmla="*/ 5866306 w 12193346"/>
              <a:gd name="connsiteY674" fmla="*/ 1576561 h 6765356"/>
              <a:gd name="connsiteX675" fmla="*/ 5263442 w 12193346"/>
              <a:gd name="connsiteY675" fmla="*/ 1576561 h 6765356"/>
              <a:gd name="connsiteX676" fmla="*/ 5192715 w 12193346"/>
              <a:gd name="connsiteY676" fmla="*/ 1505879 h 6765356"/>
              <a:gd name="connsiteX677" fmla="*/ 5121988 w 12193346"/>
              <a:gd name="connsiteY677" fmla="*/ 1576561 h 6765356"/>
              <a:gd name="connsiteX678" fmla="*/ 5192715 w 12193346"/>
              <a:gd name="connsiteY678" fmla="*/ 1647244 h 6765356"/>
              <a:gd name="connsiteX679" fmla="*/ 5263442 w 12193346"/>
              <a:gd name="connsiteY679" fmla="*/ 1576561 h 6765356"/>
              <a:gd name="connsiteX680" fmla="*/ 4661251 w 12193346"/>
              <a:gd name="connsiteY680" fmla="*/ 1576561 h 6765356"/>
              <a:gd name="connsiteX681" fmla="*/ 4590524 w 12193346"/>
              <a:gd name="connsiteY681" fmla="*/ 1505879 h 6765356"/>
              <a:gd name="connsiteX682" fmla="*/ 4519797 w 12193346"/>
              <a:gd name="connsiteY682" fmla="*/ 1576561 h 6765356"/>
              <a:gd name="connsiteX683" fmla="*/ 4590524 w 12193346"/>
              <a:gd name="connsiteY683" fmla="*/ 1647244 h 6765356"/>
              <a:gd name="connsiteX684" fmla="*/ 4661251 w 12193346"/>
              <a:gd name="connsiteY684" fmla="*/ 1576561 h 6765356"/>
              <a:gd name="connsiteX685" fmla="*/ 4058387 w 12193346"/>
              <a:gd name="connsiteY685" fmla="*/ 1576561 h 6765356"/>
              <a:gd name="connsiteX686" fmla="*/ 3987660 w 12193346"/>
              <a:gd name="connsiteY686" fmla="*/ 1505879 h 6765356"/>
              <a:gd name="connsiteX687" fmla="*/ 3916933 w 12193346"/>
              <a:gd name="connsiteY687" fmla="*/ 1576561 h 6765356"/>
              <a:gd name="connsiteX688" fmla="*/ 3987660 w 12193346"/>
              <a:gd name="connsiteY688" fmla="*/ 1647244 h 6765356"/>
              <a:gd name="connsiteX689" fmla="*/ 4058387 w 12193346"/>
              <a:gd name="connsiteY689" fmla="*/ 1576561 h 6765356"/>
              <a:gd name="connsiteX690" fmla="*/ 3456196 w 12193346"/>
              <a:gd name="connsiteY690" fmla="*/ 1576561 h 6765356"/>
              <a:gd name="connsiteX691" fmla="*/ 3385469 w 12193346"/>
              <a:gd name="connsiteY691" fmla="*/ 1505879 h 6765356"/>
              <a:gd name="connsiteX692" fmla="*/ 3314742 w 12193346"/>
              <a:gd name="connsiteY692" fmla="*/ 1576561 h 6765356"/>
              <a:gd name="connsiteX693" fmla="*/ 3385469 w 12193346"/>
              <a:gd name="connsiteY693" fmla="*/ 1647244 h 6765356"/>
              <a:gd name="connsiteX694" fmla="*/ 3456196 w 12193346"/>
              <a:gd name="connsiteY694" fmla="*/ 1576561 h 6765356"/>
              <a:gd name="connsiteX695" fmla="*/ 2853332 w 12193346"/>
              <a:gd name="connsiteY695" fmla="*/ 1576561 h 6765356"/>
              <a:gd name="connsiteX696" fmla="*/ 2782605 w 12193346"/>
              <a:gd name="connsiteY696" fmla="*/ 1505879 h 6765356"/>
              <a:gd name="connsiteX697" fmla="*/ 2711878 w 12193346"/>
              <a:gd name="connsiteY697" fmla="*/ 1576561 h 6765356"/>
              <a:gd name="connsiteX698" fmla="*/ 2782605 w 12193346"/>
              <a:gd name="connsiteY698" fmla="*/ 1647244 h 6765356"/>
              <a:gd name="connsiteX699" fmla="*/ 2853332 w 12193346"/>
              <a:gd name="connsiteY699" fmla="*/ 1576561 h 6765356"/>
              <a:gd name="connsiteX700" fmla="*/ 2251142 w 12193346"/>
              <a:gd name="connsiteY700" fmla="*/ 1576561 h 6765356"/>
              <a:gd name="connsiteX701" fmla="*/ 2180415 w 12193346"/>
              <a:gd name="connsiteY701" fmla="*/ 1505879 h 6765356"/>
              <a:gd name="connsiteX702" fmla="*/ 2109688 w 12193346"/>
              <a:gd name="connsiteY702" fmla="*/ 1576561 h 6765356"/>
              <a:gd name="connsiteX703" fmla="*/ 2180415 w 12193346"/>
              <a:gd name="connsiteY703" fmla="*/ 1647244 h 6765356"/>
              <a:gd name="connsiteX704" fmla="*/ 2251142 w 12193346"/>
              <a:gd name="connsiteY704" fmla="*/ 1576561 h 6765356"/>
              <a:gd name="connsiteX705" fmla="*/ 1648278 w 12193346"/>
              <a:gd name="connsiteY705" fmla="*/ 1576561 h 6765356"/>
              <a:gd name="connsiteX706" fmla="*/ 1577551 w 12193346"/>
              <a:gd name="connsiteY706" fmla="*/ 1505879 h 6765356"/>
              <a:gd name="connsiteX707" fmla="*/ 1506823 w 12193346"/>
              <a:gd name="connsiteY707" fmla="*/ 1576561 h 6765356"/>
              <a:gd name="connsiteX708" fmla="*/ 1577551 w 12193346"/>
              <a:gd name="connsiteY708" fmla="*/ 1647244 h 6765356"/>
              <a:gd name="connsiteX709" fmla="*/ 1648278 w 12193346"/>
              <a:gd name="connsiteY709" fmla="*/ 1576561 h 6765356"/>
              <a:gd name="connsiteX710" fmla="*/ 1046087 w 12193346"/>
              <a:gd name="connsiteY710" fmla="*/ 1576561 h 6765356"/>
              <a:gd name="connsiteX711" fmla="*/ 975360 w 12193346"/>
              <a:gd name="connsiteY711" fmla="*/ 1505879 h 6765356"/>
              <a:gd name="connsiteX712" fmla="*/ 904633 w 12193346"/>
              <a:gd name="connsiteY712" fmla="*/ 1576561 h 6765356"/>
              <a:gd name="connsiteX713" fmla="*/ 975360 w 12193346"/>
              <a:gd name="connsiteY713" fmla="*/ 1647244 h 6765356"/>
              <a:gd name="connsiteX714" fmla="*/ 1046087 w 12193346"/>
              <a:gd name="connsiteY714" fmla="*/ 1576561 h 6765356"/>
              <a:gd name="connsiteX715" fmla="*/ 443223 w 12193346"/>
              <a:gd name="connsiteY715" fmla="*/ 1576561 h 6765356"/>
              <a:gd name="connsiteX716" fmla="*/ 372496 w 12193346"/>
              <a:gd name="connsiteY716" fmla="*/ 1505879 h 6765356"/>
              <a:gd name="connsiteX717" fmla="*/ 301769 w 12193346"/>
              <a:gd name="connsiteY717" fmla="*/ 1576561 h 6765356"/>
              <a:gd name="connsiteX718" fmla="*/ 372496 w 12193346"/>
              <a:gd name="connsiteY718" fmla="*/ 1647244 h 6765356"/>
              <a:gd name="connsiteX719" fmla="*/ 443223 w 12193346"/>
              <a:gd name="connsiteY719" fmla="*/ 1576561 h 6765356"/>
              <a:gd name="connsiteX720" fmla="*/ 142128 w 12193346"/>
              <a:gd name="connsiteY720" fmla="*/ 2479954 h 6765356"/>
              <a:gd name="connsiteX721" fmla="*/ 71401 w 12193346"/>
              <a:gd name="connsiteY721" fmla="*/ 2409271 h 6765356"/>
              <a:gd name="connsiteX722" fmla="*/ 0 w 12193346"/>
              <a:gd name="connsiteY722" fmla="*/ 2479954 h 6765356"/>
              <a:gd name="connsiteX723" fmla="*/ 70727 w 12193346"/>
              <a:gd name="connsiteY723" fmla="*/ 2550637 h 6765356"/>
              <a:gd name="connsiteX724" fmla="*/ 142128 w 12193346"/>
              <a:gd name="connsiteY724" fmla="*/ 2479954 h 6765356"/>
              <a:gd name="connsiteX725" fmla="*/ 744318 w 12193346"/>
              <a:gd name="connsiteY725" fmla="*/ 2479954 h 6765356"/>
              <a:gd name="connsiteX726" fmla="*/ 673591 w 12193346"/>
              <a:gd name="connsiteY726" fmla="*/ 2409271 h 6765356"/>
              <a:gd name="connsiteX727" fmla="*/ 602864 w 12193346"/>
              <a:gd name="connsiteY727" fmla="*/ 2479954 h 6765356"/>
              <a:gd name="connsiteX728" fmla="*/ 673591 w 12193346"/>
              <a:gd name="connsiteY728" fmla="*/ 2550637 h 6765356"/>
              <a:gd name="connsiteX729" fmla="*/ 744318 w 12193346"/>
              <a:gd name="connsiteY729" fmla="*/ 2479954 h 6765356"/>
              <a:gd name="connsiteX730" fmla="*/ 1347182 w 12193346"/>
              <a:gd name="connsiteY730" fmla="*/ 2479954 h 6765356"/>
              <a:gd name="connsiteX731" fmla="*/ 1276455 w 12193346"/>
              <a:gd name="connsiteY731" fmla="*/ 2409271 h 6765356"/>
              <a:gd name="connsiteX732" fmla="*/ 1205728 w 12193346"/>
              <a:gd name="connsiteY732" fmla="*/ 2479954 h 6765356"/>
              <a:gd name="connsiteX733" fmla="*/ 1276455 w 12193346"/>
              <a:gd name="connsiteY733" fmla="*/ 2550637 h 6765356"/>
              <a:gd name="connsiteX734" fmla="*/ 1347182 w 12193346"/>
              <a:gd name="connsiteY734" fmla="*/ 2479954 h 6765356"/>
              <a:gd name="connsiteX735" fmla="*/ 1949373 w 12193346"/>
              <a:gd name="connsiteY735" fmla="*/ 2479954 h 6765356"/>
              <a:gd name="connsiteX736" fmla="*/ 1878646 w 12193346"/>
              <a:gd name="connsiteY736" fmla="*/ 2409271 h 6765356"/>
              <a:gd name="connsiteX737" fmla="*/ 1807919 w 12193346"/>
              <a:gd name="connsiteY737" fmla="*/ 2479954 h 6765356"/>
              <a:gd name="connsiteX738" fmla="*/ 1878646 w 12193346"/>
              <a:gd name="connsiteY738" fmla="*/ 2550637 h 6765356"/>
              <a:gd name="connsiteX739" fmla="*/ 1949373 w 12193346"/>
              <a:gd name="connsiteY739" fmla="*/ 2479954 h 6765356"/>
              <a:gd name="connsiteX740" fmla="*/ 2552237 w 12193346"/>
              <a:gd name="connsiteY740" fmla="*/ 2479954 h 6765356"/>
              <a:gd name="connsiteX741" fmla="*/ 2481510 w 12193346"/>
              <a:gd name="connsiteY741" fmla="*/ 2409271 h 6765356"/>
              <a:gd name="connsiteX742" fmla="*/ 2410783 w 12193346"/>
              <a:gd name="connsiteY742" fmla="*/ 2479954 h 6765356"/>
              <a:gd name="connsiteX743" fmla="*/ 2481510 w 12193346"/>
              <a:gd name="connsiteY743" fmla="*/ 2550637 h 6765356"/>
              <a:gd name="connsiteX744" fmla="*/ 2552237 w 12193346"/>
              <a:gd name="connsiteY744" fmla="*/ 2479954 h 6765356"/>
              <a:gd name="connsiteX745" fmla="*/ 3155101 w 12193346"/>
              <a:gd name="connsiteY745" fmla="*/ 2479954 h 6765356"/>
              <a:gd name="connsiteX746" fmla="*/ 3084374 w 12193346"/>
              <a:gd name="connsiteY746" fmla="*/ 2409271 h 6765356"/>
              <a:gd name="connsiteX747" fmla="*/ 3013647 w 12193346"/>
              <a:gd name="connsiteY747" fmla="*/ 2479954 h 6765356"/>
              <a:gd name="connsiteX748" fmla="*/ 3084374 w 12193346"/>
              <a:gd name="connsiteY748" fmla="*/ 2550637 h 6765356"/>
              <a:gd name="connsiteX749" fmla="*/ 3155101 w 12193346"/>
              <a:gd name="connsiteY749" fmla="*/ 2479954 h 6765356"/>
              <a:gd name="connsiteX750" fmla="*/ 3757292 w 12193346"/>
              <a:gd name="connsiteY750" fmla="*/ 2479954 h 6765356"/>
              <a:gd name="connsiteX751" fmla="*/ 3686564 w 12193346"/>
              <a:gd name="connsiteY751" fmla="*/ 2409271 h 6765356"/>
              <a:gd name="connsiteX752" fmla="*/ 3615837 w 12193346"/>
              <a:gd name="connsiteY752" fmla="*/ 2479954 h 6765356"/>
              <a:gd name="connsiteX753" fmla="*/ 3686564 w 12193346"/>
              <a:gd name="connsiteY753" fmla="*/ 2550637 h 6765356"/>
              <a:gd name="connsiteX754" fmla="*/ 3757292 w 12193346"/>
              <a:gd name="connsiteY754" fmla="*/ 2479954 h 6765356"/>
              <a:gd name="connsiteX755" fmla="*/ 4360156 w 12193346"/>
              <a:gd name="connsiteY755" fmla="*/ 2479954 h 6765356"/>
              <a:gd name="connsiteX756" fmla="*/ 4289429 w 12193346"/>
              <a:gd name="connsiteY756" fmla="*/ 2409271 h 6765356"/>
              <a:gd name="connsiteX757" fmla="*/ 4218702 w 12193346"/>
              <a:gd name="connsiteY757" fmla="*/ 2479954 h 6765356"/>
              <a:gd name="connsiteX758" fmla="*/ 4289429 w 12193346"/>
              <a:gd name="connsiteY758" fmla="*/ 2550637 h 6765356"/>
              <a:gd name="connsiteX759" fmla="*/ 4360156 w 12193346"/>
              <a:gd name="connsiteY759" fmla="*/ 2479954 h 6765356"/>
              <a:gd name="connsiteX760" fmla="*/ 4962346 w 12193346"/>
              <a:gd name="connsiteY760" fmla="*/ 2479954 h 6765356"/>
              <a:gd name="connsiteX761" fmla="*/ 4891619 w 12193346"/>
              <a:gd name="connsiteY761" fmla="*/ 2409271 h 6765356"/>
              <a:gd name="connsiteX762" fmla="*/ 4820892 w 12193346"/>
              <a:gd name="connsiteY762" fmla="*/ 2479954 h 6765356"/>
              <a:gd name="connsiteX763" fmla="*/ 4891619 w 12193346"/>
              <a:gd name="connsiteY763" fmla="*/ 2550637 h 6765356"/>
              <a:gd name="connsiteX764" fmla="*/ 4962346 w 12193346"/>
              <a:gd name="connsiteY764" fmla="*/ 2479954 h 6765356"/>
              <a:gd name="connsiteX765" fmla="*/ 5565210 w 12193346"/>
              <a:gd name="connsiteY765" fmla="*/ 2479954 h 6765356"/>
              <a:gd name="connsiteX766" fmla="*/ 5494483 w 12193346"/>
              <a:gd name="connsiteY766" fmla="*/ 2409271 h 6765356"/>
              <a:gd name="connsiteX767" fmla="*/ 5423756 w 12193346"/>
              <a:gd name="connsiteY767" fmla="*/ 2479954 h 6765356"/>
              <a:gd name="connsiteX768" fmla="*/ 5494483 w 12193346"/>
              <a:gd name="connsiteY768" fmla="*/ 2550637 h 6765356"/>
              <a:gd name="connsiteX769" fmla="*/ 5565210 w 12193346"/>
              <a:gd name="connsiteY769" fmla="*/ 2479954 h 6765356"/>
              <a:gd name="connsiteX770" fmla="*/ 6167401 w 12193346"/>
              <a:gd name="connsiteY770" fmla="*/ 2479954 h 6765356"/>
              <a:gd name="connsiteX771" fmla="*/ 6096674 w 12193346"/>
              <a:gd name="connsiteY771" fmla="*/ 2409271 h 6765356"/>
              <a:gd name="connsiteX772" fmla="*/ 6025947 w 12193346"/>
              <a:gd name="connsiteY772" fmla="*/ 2479954 h 6765356"/>
              <a:gd name="connsiteX773" fmla="*/ 6096674 w 12193346"/>
              <a:gd name="connsiteY773" fmla="*/ 2550637 h 6765356"/>
              <a:gd name="connsiteX774" fmla="*/ 6167401 w 12193346"/>
              <a:gd name="connsiteY774" fmla="*/ 2479954 h 6765356"/>
              <a:gd name="connsiteX775" fmla="*/ 6770265 w 12193346"/>
              <a:gd name="connsiteY775" fmla="*/ 2479954 h 6765356"/>
              <a:gd name="connsiteX776" fmla="*/ 6699538 w 12193346"/>
              <a:gd name="connsiteY776" fmla="*/ 2409271 h 6765356"/>
              <a:gd name="connsiteX777" fmla="*/ 6628811 w 12193346"/>
              <a:gd name="connsiteY777" fmla="*/ 2479954 h 6765356"/>
              <a:gd name="connsiteX778" fmla="*/ 6699538 w 12193346"/>
              <a:gd name="connsiteY778" fmla="*/ 2550637 h 6765356"/>
              <a:gd name="connsiteX779" fmla="*/ 6770265 w 12193346"/>
              <a:gd name="connsiteY779" fmla="*/ 2479954 h 6765356"/>
              <a:gd name="connsiteX780" fmla="*/ 7372455 w 12193346"/>
              <a:gd name="connsiteY780" fmla="*/ 2479954 h 6765356"/>
              <a:gd name="connsiteX781" fmla="*/ 7301728 w 12193346"/>
              <a:gd name="connsiteY781" fmla="*/ 2409271 h 6765356"/>
              <a:gd name="connsiteX782" fmla="*/ 7231001 w 12193346"/>
              <a:gd name="connsiteY782" fmla="*/ 2479954 h 6765356"/>
              <a:gd name="connsiteX783" fmla="*/ 7301728 w 12193346"/>
              <a:gd name="connsiteY783" fmla="*/ 2550637 h 6765356"/>
              <a:gd name="connsiteX784" fmla="*/ 7372455 w 12193346"/>
              <a:gd name="connsiteY784" fmla="*/ 2479954 h 6765356"/>
              <a:gd name="connsiteX785" fmla="*/ 7975320 w 12193346"/>
              <a:gd name="connsiteY785" fmla="*/ 2479954 h 6765356"/>
              <a:gd name="connsiteX786" fmla="*/ 7904593 w 12193346"/>
              <a:gd name="connsiteY786" fmla="*/ 2409271 h 6765356"/>
              <a:gd name="connsiteX787" fmla="*/ 7833865 w 12193346"/>
              <a:gd name="connsiteY787" fmla="*/ 2479954 h 6765356"/>
              <a:gd name="connsiteX788" fmla="*/ 7904593 w 12193346"/>
              <a:gd name="connsiteY788" fmla="*/ 2550637 h 6765356"/>
              <a:gd name="connsiteX789" fmla="*/ 7975320 w 12193346"/>
              <a:gd name="connsiteY789" fmla="*/ 2479954 h 6765356"/>
              <a:gd name="connsiteX790" fmla="*/ 8577510 w 12193346"/>
              <a:gd name="connsiteY790" fmla="*/ 2479954 h 6765356"/>
              <a:gd name="connsiteX791" fmla="*/ 8506783 w 12193346"/>
              <a:gd name="connsiteY791" fmla="*/ 2409271 h 6765356"/>
              <a:gd name="connsiteX792" fmla="*/ 8436056 w 12193346"/>
              <a:gd name="connsiteY792" fmla="*/ 2479954 h 6765356"/>
              <a:gd name="connsiteX793" fmla="*/ 8506783 w 12193346"/>
              <a:gd name="connsiteY793" fmla="*/ 2550637 h 6765356"/>
              <a:gd name="connsiteX794" fmla="*/ 8577510 w 12193346"/>
              <a:gd name="connsiteY794" fmla="*/ 2479954 h 6765356"/>
              <a:gd name="connsiteX795" fmla="*/ 9180374 w 12193346"/>
              <a:gd name="connsiteY795" fmla="*/ 2479954 h 6765356"/>
              <a:gd name="connsiteX796" fmla="*/ 9109647 w 12193346"/>
              <a:gd name="connsiteY796" fmla="*/ 2409271 h 6765356"/>
              <a:gd name="connsiteX797" fmla="*/ 9038920 w 12193346"/>
              <a:gd name="connsiteY797" fmla="*/ 2479954 h 6765356"/>
              <a:gd name="connsiteX798" fmla="*/ 9109647 w 12193346"/>
              <a:gd name="connsiteY798" fmla="*/ 2550637 h 6765356"/>
              <a:gd name="connsiteX799" fmla="*/ 9180374 w 12193346"/>
              <a:gd name="connsiteY799" fmla="*/ 2479954 h 6765356"/>
              <a:gd name="connsiteX800" fmla="*/ 9783238 w 12193346"/>
              <a:gd name="connsiteY800" fmla="*/ 2479954 h 6765356"/>
              <a:gd name="connsiteX801" fmla="*/ 9712511 w 12193346"/>
              <a:gd name="connsiteY801" fmla="*/ 2409271 h 6765356"/>
              <a:gd name="connsiteX802" fmla="*/ 9641784 w 12193346"/>
              <a:gd name="connsiteY802" fmla="*/ 2479954 h 6765356"/>
              <a:gd name="connsiteX803" fmla="*/ 9712511 w 12193346"/>
              <a:gd name="connsiteY803" fmla="*/ 2550637 h 6765356"/>
              <a:gd name="connsiteX804" fmla="*/ 9783238 w 12193346"/>
              <a:gd name="connsiteY804" fmla="*/ 2479954 h 6765356"/>
              <a:gd name="connsiteX805" fmla="*/ 10385429 w 12193346"/>
              <a:gd name="connsiteY805" fmla="*/ 2479954 h 6765356"/>
              <a:gd name="connsiteX806" fmla="*/ 10314702 w 12193346"/>
              <a:gd name="connsiteY806" fmla="*/ 2409271 h 6765356"/>
              <a:gd name="connsiteX807" fmla="*/ 10243975 w 12193346"/>
              <a:gd name="connsiteY807" fmla="*/ 2479954 h 6765356"/>
              <a:gd name="connsiteX808" fmla="*/ 10314702 w 12193346"/>
              <a:gd name="connsiteY808" fmla="*/ 2550637 h 6765356"/>
              <a:gd name="connsiteX809" fmla="*/ 10385429 w 12193346"/>
              <a:gd name="connsiteY809" fmla="*/ 2479954 h 6765356"/>
              <a:gd name="connsiteX810" fmla="*/ 10988293 w 12193346"/>
              <a:gd name="connsiteY810" fmla="*/ 2479954 h 6765356"/>
              <a:gd name="connsiteX811" fmla="*/ 10917566 w 12193346"/>
              <a:gd name="connsiteY811" fmla="*/ 2409271 h 6765356"/>
              <a:gd name="connsiteX812" fmla="*/ 10846839 w 12193346"/>
              <a:gd name="connsiteY812" fmla="*/ 2479954 h 6765356"/>
              <a:gd name="connsiteX813" fmla="*/ 10917566 w 12193346"/>
              <a:gd name="connsiteY813" fmla="*/ 2550637 h 6765356"/>
              <a:gd name="connsiteX814" fmla="*/ 10988293 w 12193346"/>
              <a:gd name="connsiteY814" fmla="*/ 2479954 h 6765356"/>
              <a:gd name="connsiteX815" fmla="*/ 11590483 w 12193346"/>
              <a:gd name="connsiteY815" fmla="*/ 2479954 h 6765356"/>
              <a:gd name="connsiteX816" fmla="*/ 11519756 w 12193346"/>
              <a:gd name="connsiteY816" fmla="*/ 2409271 h 6765356"/>
              <a:gd name="connsiteX817" fmla="*/ 11449029 w 12193346"/>
              <a:gd name="connsiteY817" fmla="*/ 2479954 h 6765356"/>
              <a:gd name="connsiteX818" fmla="*/ 11519756 w 12193346"/>
              <a:gd name="connsiteY818" fmla="*/ 2550637 h 6765356"/>
              <a:gd name="connsiteX819" fmla="*/ 11590483 w 12193346"/>
              <a:gd name="connsiteY819" fmla="*/ 2479954 h 6765356"/>
              <a:gd name="connsiteX820" fmla="*/ 12193347 w 12193346"/>
              <a:gd name="connsiteY820" fmla="*/ 2479954 h 6765356"/>
              <a:gd name="connsiteX821" fmla="*/ 12122620 w 12193346"/>
              <a:gd name="connsiteY821" fmla="*/ 2409271 h 6765356"/>
              <a:gd name="connsiteX822" fmla="*/ 12051893 w 12193346"/>
              <a:gd name="connsiteY822" fmla="*/ 2479954 h 6765356"/>
              <a:gd name="connsiteX823" fmla="*/ 12122620 w 12193346"/>
              <a:gd name="connsiteY823" fmla="*/ 2550637 h 6765356"/>
              <a:gd name="connsiteX824" fmla="*/ 12193347 w 12193346"/>
              <a:gd name="connsiteY824" fmla="*/ 2479954 h 6765356"/>
              <a:gd name="connsiteX825" fmla="*/ 11891579 w 12193346"/>
              <a:gd name="connsiteY825" fmla="*/ 2178374 h 6765356"/>
              <a:gd name="connsiteX826" fmla="*/ 11820851 w 12193346"/>
              <a:gd name="connsiteY826" fmla="*/ 2107692 h 6765356"/>
              <a:gd name="connsiteX827" fmla="*/ 11750124 w 12193346"/>
              <a:gd name="connsiteY827" fmla="*/ 2178374 h 6765356"/>
              <a:gd name="connsiteX828" fmla="*/ 11820851 w 12193346"/>
              <a:gd name="connsiteY828" fmla="*/ 2249057 h 6765356"/>
              <a:gd name="connsiteX829" fmla="*/ 11891579 w 12193346"/>
              <a:gd name="connsiteY829" fmla="*/ 2178374 h 6765356"/>
              <a:gd name="connsiteX830" fmla="*/ 11289388 w 12193346"/>
              <a:gd name="connsiteY830" fmla="*/ 2178374 h 6765356"/>
              <a:gd name="connsiteX831" fmla="*/ 11218661 w 12193346"/>
              <a:gd name="connsiteY831" fmla="*/ 2107692 h 6765356"/>
              <a:gd name="connsiteX832" fmla="*/ 11147934 w 12193346"/>
              <a:gd name="connsiteY832" fmla="*/ 2178374 h 6765356"/>
              <a:gd name="connsiteX833" fmla="*/ 11218661 w 12193346"/>
              <a:gd name="connsiteY833" fmla="*/ 2249057 h 6765356"/>
              <a:gd name="connsiteX834" fmla="*/ 11289388 w 12193346"/>
              <a:gd name="connsiteY834" fmla="*/ 2178374 h 6765356"/>
              <a:gd name="connsiteX835" fmla="*/ 10686524 w 12193346"/>
              <a:gd name="connsiteY835" fmla="*/ 2178374 h 6765356"/>
              <a:gd name="connsiteX836" fmla="*/ 10615797 w 12193346"/>
              <a:gd name="connsiteY836" fmla="*/ 2107692 h 6765356"/>
              <a:gd name="connsiteX837" fmla="*/ 10545070 w 12193346"/>
              <a:gd name="connsiteY837" fmla="*/ 2178374 h 6765356"/>
              <a:gd name="connsiteX838" fmla="*/ 10615797 w 12193346"/>
              <a:gd name="connsiteY838" fmla="*/ 2249057 h 6765356"/>
              <a:gd name="connsiteX839" fmla="*/ 10686524 w 12193346"/>
              <a:gd name="connsiteY839" fmla="*/ 2178374 h 6765356"/>
              <a:gd name="connsiteX840" fmla="*/ 10084333 w 12193346"/>
              <a:gd name="connsiteY840" fmla="*/ 2178374 h 6765356"/>
              <a:gd name="connsiteX841" fmla="*/ 10013606 w 12193346"/>
              <a:gd name="connsiteY841" fmla="*/ 2107692 h 6765356"/>
              <a:gd name="connsiteX842" fmla="*/ 9942879 w 12193346"/>
              <a:gd name="connsiteY842" fmla="*/ 2178374 h 6765356"/>
              <a:gd name="connsiteX843" fmla="*/ 10013606 w 12193346"/>
              <a:gd name="connsiteY843" fmla="*/ 2249057 h 6765356"/>
              <a:gd name="connsiteX844" fmla="*/ 10084333 w 12193346"/>
              <a:gd name="connsiteY844" fmla="*/ 2178374 h 6765356"/>
              <a:gd name="connsiteX845" fmla="*/ 9481469 w 12193346"/>
              <a:gd name="connsiteY845" fmla="*/ 2178374 h 6765356"/>
              <a:gd name="connsiteX846" fmla="*/ 9410742 w 12193346"/>
              <a:gd name="connsiteY846" fmla="*/ 2107692 h 6765356"/>
              <a:gd name="connsiteX847" fmla="*/ 9340015 w 12193346"/>
              <a:gd name="connsiteY847" fmla="*/ 2178374 h 6765356"/>
              <a:gd name="connsiteX848" fmla="*/ 9410742 w 12193346"/>
              <a:gd name="connsiteY848" fmla="*/ 2249057 h 6765356"/>
              <a:gd name="connsiteX849" fmla="*/ 9481469 w 12193346"/>
              <a:gd name="connsiteY849" fmla="*/ 2178374 h 6765356"/>
              <a:gd name="connsiteX850" fmla="*/ 8879278 w 12193346"/>
              <a:gd name="connsiteY850" fmla="*/ 2178374 h 6765356"/>
              <a:gd name="connsiteX851" fmla="*/ 8808551 w 12193346"/>
              <a:gd name="connsiteY851" fmla="*/ 2107692 h 6765356"/>
              <a:gd name="connsiteX852" fmla="*/ 8737824 w 12193346"/>
              <a:gd name="connsiteY852" fmla="*/ 2178374 h 6765356"/>
              <a:gd name="connsiteX853" fmla="*/ 8808551 w 12193346"/>
              <a:gd name="connsiteY853" fmla="*/ 2249057 h 6765356"/>
              <a:gd name="connsiteX854" fmla="*/ 8879278 w 12193346"/>
              <a:gd name="connsiteY854" fmla="*/ 2178374 h 6765356"/>
              <a:gd name="connsiteX855" fmla="*/ 8276415 w 12193346"/>
              <a:gd name="connsiteY855" fmla="*/ 2178374 h 6765356"/>
              <a:gd name="connsiteX856" fmla="*/ 8205687 w 12193346"/>
              <a:gd name="connsiteY856" fmla="*/ 2107692 h 6765356"/>
              <a:gd name="connsiteX857" fmla="*/ 8134960 w 12193346"/>
              <a:gd name="connsiteY857" fmla="*/ 2178374 h 6765356"/>
              <a:gd name="connsiteX858" fmla="*/ 8205687 w 12193346"/>
              <a:gd name="connsiteY858" fmla="*/ 2249057 h 6765356"/>
              <a:gd name="connsiteX859" fmla="*/ 8276415 w 12193346"/>
              <a:gd name="connsiteY859" fmla="*/ 2178374 h 6765356"/>
              <a:gd name="connsiteX860" fmla="*/ 7674225 w 12193346"/>
              <a:gd name="connsiteY860" fmla="*/ 2178374 h 6765356"/>
              <a:gd name="connsiteX861" fmla="*/ 7603498 w 12193346"/>
              <a:gd name="connsiteY861" fmla="*/ 2107692 h 6765356"/>
              <a:gd name="connsiteX862" fmla="*/ 7532771 w 12193346"/>
              <a:gd name="connsiteY862" fmla="*/ 2178374 h 6765356"/>
              <a:gd name="connsiteX863" fmla="*/ 7603498 w 12193346"/>
              <a:gd name="connsiteY863" fmla="*/ 2249057 h 6765356"/>
              <a:gd name="connsiteX864" fmla="*/ 7674225 w 12193346"/>
              <a:gd name="connsiteY864" fmla="*/ 2178374 h 6765356"/>
              <a:gd name="connsiteX865" fmla="*/ 7071361 w 12193346"/>
              <a:gd name="connsiteY865" fmla="*/ 2178374 h 6765356"/>
              <a:gd name="connsiteX866" fmla="*/ 7000634 w 12193346"/>
              <a:gd name="connsiteY866" fmla="*/ 2107692 h 6765356"/>
              <a:gd name="connsiteX867" fmla="*/ 6929906 w 12193346"/>
              <a:gd name="connsiteY867" fmla="*/ 2178374 h 6765356"/>
              <a:gd name="connsiteX868" fmla="*/ 7000634 w 12193346"/>
              <a:gd name="connsiteY868" fmla="*/ 2249057 h 6765356"/>
              <a:gd name="connsiteX869" fmla="*/ 7071361 w 12193346"/>
              <a:gd name="connsiteY869" fmla="*/ 2178374 h 6765356"/>
              <a:gd name="connsiteX870" fmla="*/ 6469170 w 12193346"/>
              <a:gd name="connsiteY870" fmla="*/ 2178374 h 6765356"/>
              <a:gd name="connsiteX871" fmla="*/ 6398443 w 12193346"/>
              <a:gd name="connsiteY871" fmla="*/ 2107692 h 6765356"/>
              <a:gd name="connsiteX872" fmla="*/ 6327716 w 12193346"/>
              <a:gd name="connsiteY872" fmla="*/ 2178374 h 6765356"/>
              <a:gd name="connsiteX873" fmla="*/ 6398443 w 12193346"/>
              <a:gd name="connsiteY873" fmla="*/ 2249057 h 6765356"/>
              <a:gd name="connsiteX874" fmla="*/ 6469170 w 12193346"/>
              <a:gd name="connsiteY874" fmla="*/ 2178374 h 6765356"/>
              <a:gd name="connsiteX875" fmla="*/ 5866306 w 12193346"/>
              <a:gd name="connsiteY875" fmla="*/ 2178374 h 6765356"/>
              <a:gd name="connsiteX876" fmla="*/ 5795579 w 12193346"/>
              <a:gd name="connsiteY876" fmla="*/ 2107692 h 6765356"/>
              <a:gd name="connsiteX877" fmla="*/ 5724852 w 12193346"/>
              <a:gd name="connsiteY877" fmla="*/ 2178374 h 6765356"/>
              <a:gd name="connsiteX878" fmla="*/ 5795579 w 12193346"/>
              <a:gd name="connsiteY878" fmla="*/ 2249057 h 6765356"/>
              <a:gd name="connsiteX879" fmla="*/ 5866306 w 12193346"/>
              <a:gd name="connsiteY879" fmla="*/ 2178374 h 6765356"/>
              <a:gd name="connsiteX880" fmla="*/ 5263442 w 12193346"/>
              <a:gd name="connsiteY880" fmla="*/ 2178374 h 6765356"/>
              <a:gd name="connsiteX881" fmla="*/ 5192715 w 12193346"/>
              <a:gd name="connsiteY881" fmla="*/ 2107692 h 6765356"/>
              <a:gd name="connsiteX882" fmla="*/ 5121988 w 12193346"/>
              <a:gd name="connsiteY882" fmla="*/ 2178374 h 6765356"/>
              <a:gd name="connsiteX883" fmla="*/ 5192715 w 12193346"/>
              <a:gd name="connsiteY883" fmla="*/ 2249057 h 6765356"/>
              <a:gd name="connsiteX884" fmla="*/ 5263442 w 12193346"/>
              <a:gd name="connsiteY884" fmla="*/ 2178374 h 6765356"/>
              <a:gd name="connsiteX885" fmla="*/ 4661251 w 12193346"/>
              <a:gd name="connsiteY885" fmla="*/ 2178374 h 6765356"/>
              <a:gd name="connsiteX886" fmla="*/ 4590524 w 12193346"/>
              <a:gd name="connsiteY886" fmla="*/ 2107692 h 6765356"/>
              <a:gd name="connsiteX887" fmla="*/ 4519797 w 12193346"/>
              <a:gd name="connsiteY887" fmla="*/ 2178374 h 6765356"/>
              <a:gd name="connsiteX888" fmla="*/ 4590524 w 12193346"/>
              <a:gd name="connsiteY888" fmla="*/ 2249057 h 6765356"/>
              <a:gd name="connsiteX889" fmla="*/ 4661251 w 12193346"/>
              <a:gd name="connsiteY889" fmla="*/ 2178374 h 6765356"/>
              <a:gd name="connsiteX890" fmla="*/ 4058387 w 12193346"/>
              <a:gd name="connsiteY890" fmla="*/ 2178374 h 6765356"/>
              <a:gd name="connsiteX891" fmla="*/ 3987660 w 12193346"/>
              <a:gd name="connsiteY891" fmla="*/ 2107692 h 6765356"/>
              <a:gd name="connsiteX892" fmla="*/ 3916933 w 12193346"/>
              <a:gd name="connsiteY892" fmla="*/ 2178374 h 6765356"/>
              <a:gd name="connsiteX893" fmla="*/ 3987660 w 12193346"/>
              <a:gd name="connsiteY893" fmla="*/ 2249057 h 6765356"/>
              <a:gd name="connsiteX894" fmla="*/ 4058387 w 12193346"/>
              <a:gd name="connsiteY894" fmla="*/ 2178374 h 6765356"/>
              <a:gd name="connsiteX895" fmla="*/ 3456196 w 12193346"/>
              <a:gd name="connsiteY895" fmla="*/ 2178374 h 6765356"/>
              <a:gd name="connsiteX896" fmla="*/ 3385469 w 12193346"/>
              <a:gd name="connsiteY896" fmla="*/ 2107692 h 6765356"/>
              <a:gd name="connsiteX897" fmla="*/ 3314742 w 12193346"/>
              <a:gd name="connsiteY897" fmla="*/ 2178374 h 6765356"/>
              <a:gd name="connsiteX898" fmla="*/ 3385469 w 12193346"/>
              <a:gd name="connsiteY898" fmla="*/ 2249057 h 6765356"/>
              <a:gd name="connsiteX899" fmla="*/ 3456196 w 12193346"/>
              <a:gd name="connsiteY899" fmla="*/ 2178374 h 6765356"/>
              <a:gd name="connsiteX900" fmla="*/ 2853332 w 12193346"/>
              <a:gd name="connsiteY900" fmla="*/ 2178374 h 6765356"/>
              <a:gd name="connsiteX901" fmla="*/ 2782605 w 12193346"/>
              <a:gd name="connsiteY901" fmla="*/ 2107692 h 6765356"/>
              <a:gd name="connsiteX902" fmla="*/ 2711878 w 12193346"/>
              <a:gd name="connsiteY902" fmla="*/ 2178374 h 6765356"/>
              <a:gd name="connsiteX903" fmla="*/ 2782605 w 12193346"/>
              <a:gd name="connsiteY903" fmla="*/ 2249057 h 6765356"/>
              <a:gd name="connsiteX904" fmla="*/ 2853332 w 12193346"/>
              <a:gd name="connsiteY904" fmla="*/ 2178374 h 6765356"/>
              <a:gd name="connsiteX905" fmla="*/ 2251142 w 12193346"/>
              <a:gd name="connsiteY905" fmla="*/ 2178374 h 6765356"/>
              <a:gd name="connsiteX906" fmla="*/ 2180415 w 12193346"/>
              <a:gd name="connsiteY906" fmla="*/ 2107692 h 6765356"/>
              <a:gd name="connsiteX907" fmla="*/ 2109688 w 12193346"/>
              <a:gd name="connsiteY907" fmla="*/ 2178374 h 6765356"/>
              <a:gd name="connsiteX908" fmla="*/ 2180415 w 12193346"/>
              <a:gd name="connsiteY908" fmla="*/ 2249057 h 6765356"/>
              <a:gd name="connsiteX909" fmla="*/ 2251142 w 12193346"/>
              <a:gd name="connsiteY909" fmla="*/ 2178374 h 6765356"/>
              <a:gd name="connsiteX910" fmla="*/ 1648278 w 12193346"/>
              <a:gd name="connsiteY910" fmla="*/ 2178374 h 6765356"/>
              <a:gd name="connsiteX911" fmla="*/ 1577551 w 12193346"/>
              <a:gd name="connsiteY911" fmla="*/ 2107692 h 6765356"/>
              <a:gd name="connsiteX912" fmla="*/ 1506823 w 12193346"/>
              <a:gd name="connsiteY912" fmla="*/ 2178374 h 6765356"/>
              <a:gd name="connsiteX913" fmla="*/ 1577551 w 12193346"/>
              <a:gd name="connsiteY913" fmla="*/ 2249057 h 6765356"/>
              <a:gd name="connsiteX914" fmla="*/ 1648278 w 12193346"/>
              <a:gd name="connsiteY914" fmla="*/ 2178374 h 6765356"/>
              <a:gd name="connsiteX915" fmla="*/ 1046087 w 12193346"/>
              <a:gd name="connsiteY915" fmla="*/ 2178374 h 6765356"/>
              <a:gd name="connsiteX916" fmla="*/ 975360 w 12193346"/>
              <a:gd name="connsiteY916" fmla="*/ 2107692 h 6765356"/>
              <a:gd name="connsiteX917" fmla="*/ 904633 w 12193346"/>
              <a:gd name="connsiteY917" fmla="*/ 2178374 h 6765356"/>
              <a:gd name="connsiteX918" fmla="*/ 975360 w 12193346"/>
              <a:gd name="connsiteY918" fmla="*/ 2249057 h 6765356"/>
              <a:gd name="connsiteX919" fmla="*/ 1046087 w 12193346"/>
              <a:gd name="connsiteY919" fmla="*/ 2178374 h 6765356"/>
              <a:gd name="connsiteX920" fmla="*/ 443223 w 12193346"/>
              <a:gd name="connsiteY920" fmla="*/ 2178374 h 6765356"/>
              <a:gd name="connsiteX921" fmla="*/ 372496 w 12193346"/>
              <a:gd name="connsiteY921" fmla="*/ 2107692 h 6765356"/>
              <a:gd name="connsiteX922" fmla="*/ 301769 w 12193346"/>
              <a:gd name="connsiteY922" fmla="*/ 2178374 h 6765356"/>
              <a:gd name="connsiteX923" fmla="*/ 372496 w 12193346"/>
              <a:gd name="connsiteY923" fmla="*/ 2249057 h 6765356"/>
              <a:gd name="connsiteX924" fmla="*/ 443223 w 12193346"/>
              <a:gd name="connsiteY924" fmla="*/ 2178374 h 6765356"/>
              <a:gd name="connsiteX925" fmla="*/ 142128 w 12193346"/>
              <a:gd name="connsiteY925" fmla="*/ 3081767 h 6765356"/>
              <a:gd name="connsiteX926" fmla="*/ 71401 w 12193346"/>
              <a:gd name="connsiteY926" fmla="*/ 3011084 h 6765356"/>
              <a:gd name="connsiteX927" fmla="*/ 0 w 12193346"/>
              <a:gd name="connsiteY927" fmla="*/ 3081767 h 6765356"/>
              <a:gd name="connsiteX928" fmla="*/ 70727 w 12193346"/>
              <a:gd name="connsiteY928" fmla="*/ 3152449 h 6765356"/>
              <a:gd name="connsiteX929" fmla="*/ 142128 w 12193346"/>
              <a:gd name="connsiteY929" fmla="*/ 3081767 h 6765356"/>
              <a:gd name="connsiteX930" fmla="*/ 744318 w 12193346"/>
              <a:gd name="connsiteY930" fmla="*/ 3081767 h 6765356"/>
              <a:gd name="connsiteX931" fmla="*/ 673591 w 12193346"/>
              <a:gd name="connsiteY931" fmla="*/ 3011084 h 6765356"/>
              <a:gd name="connsiteX932" fmla="*/ 602864 w 12193346"/>
              <a:gd name="connsiteY932" fmla="*/ 3081767 h 6765356"/>
              <a:gd name="connsiteX933" fmla="*/ 673591 w 12193346"/>
              <a:gd name="connsiteY933" fmla="*/ 3152449 h 6765356"/>
              <a:gd name="connsiteX934" fmla="*/ 744318 w 12193346"/>
              <a:gd name="connsiteY934" fmla="*/ 3081767 h 6765356"/>
              <a:gd name="connsiteX935" fmla="*/ 1347182 w 12193346"/>
              <a:gd name="connsiteY935" fmla="*/ 3081767 h 6765356"/>
              <a:gd name="connsiteX936" fmla="*/ 1276455 w 12193346"/>
              <a:gd name="connsiteY936" fmla="*/ 3011084 h 6765356"/>
              <a:gd name="connsiteX937" fmla="*/ 1205728 w 12193346"/>
              <a:gd name="connsiteY937" fmla="*/ 3081767 h 6765356"/>
              <a:gd name="connsiteX938" fmla="*/ 1276455 w 12193346"/>
              <a:gd name="connsiteY938" fmla="*/ 3152449 h 6765356"/>
              <a:gd name="connsiteX939" fmla="*/ 1347182 w 12193346"/>
              <a:gd name="connsiteY939" fmla="*/ 3081767 h 6765356"/>
              <a:gd name="connsiteX940" fmla="*/ 1949373 w 12193346"/>
              <a:gd name="connsiteY940" fmla="*/ 3081767 h 6765356"/>
              <a:gd name="connsiteX941" fmla="*/ 1878646 w 12193346"/>
              <a:gd name="connsiteY941" fmla="*/ 3011084 h 6765356"/>
              <a:gd name="connsiteX942" fmla="*/ 1807919 w 12193346"/>
              <a:gd name="connsiteY942" fmla="*/ 3081767 h 6765356"/>
              <a:gd name="connsiteX943" fmla="*/ 1878646 w 12193346"/>
              <a:gd name="connsiteY943" fmla="*/ 3152449 h 6765356"/>
              <a:gd name="connsiteX944" fmla="*/ 1949373 w 12193346"/>
              <a:gd name="connsiteY944" fmla="*/ 3081767 h 6765356"/>
              <a:gd name="connsiteX945" fmla="*/ 2552237 w 12193346"/>
              <a:gd name="connsiteY945" fmla="*/ 3081767 h 6765356"/>
              <a:gd name="connsiteX946" fmla="*/ 2481510 w 12193346"/>
              <a:gd name="connsiteY946" fmla="*/ 3011084 h 6765356"/>
              <a:gd name="connsiteX947" fmla="*/ 2410783 w 12193346"/>
              <a:gd name="connsiteY947" fmla="*/ 3081767 h 6765356"/>
              <a:gd name="connsiteX948" fmla="*/ 2481510 w 12193346"/>
              <a:gd name="connsiteY948" fmla="*/ 3152449 h 6765356"/>
              <a:gd name="connsiteX949" fmla="*/ 2552237 w 12193346"/>
              <a:gd name="connsiteY949" fmla="*/ 3081767 h 6765356"/>
              <a:gd name="connsiteX950" fmla="*/ 3155101 w 12193346"/>
              <a:gd name="connsiteY950" fmla="*/ 3081767 h 6765356"/>
              <a:gd name="connsiteX951" fmla="*/ 3084374 w 12193346"/>
              <a:gd name="connsiteY951" fmla="*/ 3011084 h 6765356"/>
              <a:gd name="connsiteX952" fmla="*/ 3013647 w 12193346"/>
              <a:gd name="connsiteY952" fmla="*/ 3081767 h 6765356"/>
              <a:gd name="connsiteX953" fmla="*/ 3084374 w 12193346"/>
              <a:gd name="connsiteY953" fmla="*/ 3152449 h 6765356"/>
              <a:gd name="connsiteX954" fmla="*/ 3155101 w 12193346"/>
              <a:gd name="connsiteY954" fmla="*/ 3081767 h 6765356"/>
              <a:gd name="connsiteX955" fmla="*/ 3757292 w 12193346"/>
              <a:gd name="connsiteY955" fmla="*/ 3081767 h 6765356"/>
              <a:gd name="connsiteX956" fmla="*/ 3686564 w 12193346"/>
              <a:gd name="connsiteY956" fmla="*/ 3011084 h 6765356"/>
              <a:gd name="connsiteX957" fmla="*/ 3615837 w 12193346"/>
              <a:gd name="connsiteY957" fmla="*/ 3081767 h 6765356"/>
              <a:gd name="connsiteX958" fmla="*/ 3686564 w 12193346"/>
              <a:gd name="connsiteY958" fmla="*/ 3152449 h 6765356"/>
              <a:gd name="connsiteX959" fmla="*/ 3757292 w 12193346"/>
              <a:gd name="connsiteY959" fmla="*/ 3081767 h 6765356"/>
              <a:gd name="connsiteX960" fmla="*/ 4360156 w 12193346"/>
              <a:gd name="connsiteY960" fmla="*/ 3081767 h 6765356"/>
              <a:gd name="connsiteX961" fmla="*/ 4289429 w 12193346"/>
              <a:gd name="connsiteY961" fmla="*/ 3011084 h 6765356"/>
              <a:gd name="connsiteX962" fmla="*/ 4218702 w 12193346"/>
              <a:gd name="connsiteY962" fmla="*/ 3081767 h 6765356"/>
              <a:gd name="connsiteX963" fmla="*/ 4289429 w 12193346"/>
              <a:gd name="connsiteY963" fmla="*/ 3152449 h 6765356"/>
              <a:gd name="connsiteX964" fmla="*/ 4360156 w 12193346"/>
              <a:gd name="connsiteY964" fmla="*/ 3081767 h 6765356"/>
              <a:gd name="connsiteX965" fmla="*/ 4962346 w 12193346"/>
              <a:gd name="connsiteY965" fmla="*/ 3081767 h 6765356"/>
              <a:gd name="connsiteX966" fmla="*/ 4891619 w 12193346"/>
              <a:gd name="connsiteY966" fmla="*/ 3011084 h 6765356"/>
              <a:gd name="connsiteX967" fmla="*/ 4820892 w 12193346"/>
              <a:gd name="connsiteY967" fmla="*/ 3081767 h 6765356"/>
              <a:gd name="connsiteX968" fmla="*/ 4891619 w 12193346"/>
              <a:gd name="connsiteY968" fmla="*/ 3152449 h 6765356"/>
              <a:gd name="connsiteX969" fmla="*/ 4962346 w 12193346"/>
              <a:gd name="connsiteY969" fmla="*/ 3081767 h 6765356"/>
              <a:gd name="connsiteX970" fmla="*/ 5565210 w 12193346"/>
              <a:gd name="connsiteY970" fmla="*/ 3081767 h 6765356"/>
              <a:gd name="connsiteX971" fmla="*/ 5494483 w 12193346"/>
              <a:gd name="connsiteY971" fmla="*/ 3011084 h 6765356"/>
              <a:gd name="connsiteX972" fmla="*/ 5423756 w 12193346"/>
              <a:gd name="connsiteY972" fmla="*/ 3081767 h 6765356"/>
              <a:gd name="connsiteX973" fmla="*/ 5494483 w 12193346"/>
              <a:gd name="connsiteY973" fmla="*/ 3152449 h 6765356"/>
              <a:gd name="connsiteX974" fmla="*/ 5565210 w 12193346"/>
              <a:gd name="connsiteY974" fmla="*/ 3081767 h 6765356"/>
              <a:gd name="connsiteX975" fmla="*/ 6167401 w 12193346"/>
              <a:gd name="connsiteY975" fmla="*/ 3081767 h 6765356"/>
              <a:gd name="connsiteX976" fmla="*/ 6096674 w 12193346"/>
              <a:gd name="connsiteY976" fmla="*/ 3011084 h 6765356"/>
              <a:gd name="connsiteX977" fmla="*/ 6025947 w 12193346"/>
              <a:gd name="connsiteY977" fmla="*/ 3081767 h 6765356"/>
              <a:gd name="connsiteX978" fmla="*/ 6096674 w 12193346"/>
              <a:gd name="connsiteY978" fmla="*/ 3152449 h 6765356"/>
              <a:gd name="connsiteX979" fmla="*/ 6167401 w 12193346"/>
              <a:gd name="connsiteY979" fmla="*/ 3081767 h 6765356"/>
              <a:gd name="connsiteX980" fmla="*/ 6770265 w 12193346"/>
              <a:gd name="connsiteY980" fmla="*/ 3081767 h 6765356"/>
              <a:gd name="connsiteX981" fmla="*/ 6699538 w 12193346"/>
              <a:gd name="connsiteY981" fmla="*/ 3011084 h 6765356"/>
              <a:gd name="connsiteX982" fmla="*/ 6628811 w 12193346"/>
              <a:gd name="connsiteY982" fmla="*/ 3081767 h 6765356"/>
              <a:gd name="connsiteX983" fmla="*/ 6699538 w 12193346"/>
              <a:gd name="connsiteY983" fmla="*/ 3152449 h 6765356"/>
              <a:gd name="connsiteX984" fmla="*/ 6770265 w 12193346"/>
              <a:gd name="connsiteY984" fmla="*/ 3081767 h 6765356"/>
              <a:gd name="connsiteX985" fmla="*/ 7372455 w 12193346"/>
              <a:gd name="connsiteY985" fmla="*/ 3081767 h 6765356"/>
              <a:gd name="connsiteX986" fmla="*/ 7301728 w 12193346"/>
              <a:gd name="connsiteY986" fmla="*/ 3011084 h 6765356"/>
              <a:gd name="connsiteX987" fmla="*/ 7231001 w 12193346"/>
              <a:gd name="connsiteY987" fmla="*/ 3081767 h 6765356"/>
              <a:gd name="connsiteX988" fmla="*/ 7301728 w 12193346"/>
              <a:gd name="connsiteY988" fmla="*/ 3152449 h 6765356"/>
              <a:gd name="connsiteX989" fmla="*/ 7372455 w 12193346"/>
              <a:gd name="connsiteY989" fmla="*/ 3081767 h 6765356"/>
              <a:gd name="connsiteX990" fmla="*/ 7975320 w 12193346"/>
              <a:gd name="connsiteY990" fmla="*/ 3081767 h 6765356"/>
              <a:gd name="connsiteX991" fmla="*/ 7904593 w 12193346"/>
              <a:gd name="connsiteY991" fmla="*/ 3011084 h 6765356"/>
              <a:gd name="connsiteX992" fmla="*/ 7833865 w 12193346"/>
              <a:gd name="connsiteY992" fmla="*/ 3081767 h 6765356"/>
              <a:gd name="connsiteX993" fmla="*/ 7904593 w 12193346"/>
              <a:gd name="connsiteY993" fmla="*/ 3152449 h 6765356"/>
              <a:gd name="connsiteX994" fmla="*/ 7975320 w 12193346"/>
              <a:gd name="connsiteY994" fmla="*/ 3081767 h 6765356"/>
              <a:gd name="connsiteX995" fmla="*/ 8577510 w 12193346"/>
              <a:gd name="connsiteY995" fmla="*/ 3081767 h 6765356"/>
              <a:gd name="connsiteX996" fmla="*/ 8506783 w 12193346"/>
              <a:gd name="connsiteY996" fmla="*/ 3011084 h 6765356"/>
              <a:gd name="connsiteX997" fmla="*/ 8436056 w 12193346"/>
              <a:gd name="connsiteY997" fmla="*/ 3081767 h 6765356"/>
              <a:gd name="connsiteX998" fmla="*/ 8506783 w 12193346"/>
              <a:gd name="connsiteY998" fmla="*/ 3152449 h 6765356"/>
              <a:gd name="connsiteX999" fmla="*/ 8577510 w 12193346"/>
              <a:gd name="connsiteY999" fmla="*/ 3081767 h 6765356"/>
              <a:gd name="connsiteX1000" fmla="*/ 9180374 w 12193346"/>
              <a:gd name="connsiteY1000" fmla="*/ 3081767 h 6765356"/>
              <a:gd name="connsiteX1001" fmla="*/ 9109647 w 12193346"/>
              <a:gd name="connsiteY1001" fmla="*/ 3011084 h 6765356"/>
              <a:gd name="connsiteX1002" fmla="*/ 9038920 w 12193346"/>
              <a:gd name="connsiteY1002" fmla="*/ 3081767 h 6765356"/>
              <a:gd name="connsiteX1003" fmla="*/ 9109647 w 12193346"/>
              <a:gd name="connsiteY1003" fmla="*/ 3152449 h 6765356"/>
              <a:gd name="connsiteX1004" fmla="*/ 9180374 w 12193346"/>
              <a:gd name="connsiteY1004" fmla="*/ 3081767 h 6765356"/>
              <a:gd name="connsiteX1005" fmla="*/ 9783238 w 12193346"/>
              <a:gd name="connsiteY1005" fmla="*/ 3081767 h 6765356"/>
              <a:gd name="connsiteX1006" fmla="*/ 9712511 w 12193346"/>
              <a:gd name="connsiteY1006" fmla="*/ 3011084 h 6765356"/>
              <a:gd name="connsiteX1007" fmla="*/ 9641784 w 12193346"/>
              <a:gd name="connsiteY1007" fmla="*/ 3081767 h 6765356"/>
              <a:gd name="connsiteX1008" fmla="*/ 9712511 w 12193346"/>
              <a:gd name="connsiteY1008" fmla="*/ 3152449 h 6765356"/>
              <a:gd name="connsiteX1009" fmla="*/ 9783238 w 12193346"/>
              <a:gd name="connsiteY1009" fmla="*/ 3081767 h 6765356"/>
              <a:gd name="connsiteX1010" fmla="*/ 10385429 w 12193346"/>
              <a:gd name="connsiteY1010" fmla="*/ 3081767 h 6765356"/>
              <a:gd name="connsiteX1011" fmla="*/ 10314702 w 12193346"/>
              <a:gd name="connsiteY1011" fmla="*/ 3011084 h 6765356"/>
              <a:gd name="connsiteX1012" fmla="*/ 10243975 w 12193346"/>
              <a:gd name="connsiteY1012" fmla="*/ 3081767 h 6765356"/>
              <a:gd name="connsiteX1013" fmla="*/ 10314702 w 12193346"/>
              <a:gd name="connsiteY1013" fmla="*/ 3152449 h 6765356"/>
              <a:gd name="connsiteX1014" fmla="*/ 10385429 w 12193346"/>
              <a:gd name="connsiteY1014" fmla="*/ 3081767 h 6765356"/>
              <a:gd name="connsiteX1015" fmla="*/ 10988293 w 12193346"/>
              <a:gd name="connsiteY1015" fmla="*/ 3081767 h 6765356"/>
              <a:gd name="connsiteX1016" fmla="*/ 10917566 w 12193346"/>
              <a:gd name="connsiteY1016" fmla="*/ 3011084 h 6765356"/>
              <a:gd name="connsiteX1017" fmla="*/ 10846839 w 12193346"/>
              <a:gd name="connsiteY1017" fmla="*/ 3081767 h 6765356"/>
              <a:gd name="connsiteX1018" fmla="*/ 10917566 w 12193346"/>
              <a:gd name="connsiteY1018" fmla="*/ 3152449 h 6765356"/>
              <a:gd name="connsiteX1019" fmla="*/ 10988293 w 12193346"/>
              <a:gd name="connsiteY1019" fmla="*/ 3081767 h 6765356"/>
              <a:gd name="connsiteX1020" fmla="*/ 11590483 w 12193346"/>
              <a:gd name="connsiteY1020" fmla="*/ 3081767 h 6765356"/>
              <a:gd name="connsiteX1021" fmla="*/ 11519756 w 12193346"/>
              <a:gd name="connsiteY1021" fmla="*/ 3011084 h 6765356"/>
              <a:gd name="connsiteX1022" fmla="*/ 11449029 w 12193346"/>
              <a:gd name="connsiteY1022" fmla="*/ 3081767 h 6765356"/>
              <a:gd name="connsiteX1023" fmla="*/ 11519756 w 12193346"/>
              <a:gd name="connsiteY1023" fmla="*/ 3152449 h 6765356"/>
              <a:gd name="connsiteX1024" fmla="*/ 11590483 w 12193346"/>
              <a:gd name="connsiteY1024" fmla="*/ 3081767 h 6765356"/>
              <a:gd name="connsiteX1025" fmla="*/ 12193347 w 12193346"/>
              <a:gd name="connsiteY1025" fmla="*/ 3081767 h 6765356"/>
              <a:gd name="connsiteX1026" fmla="*/ 12122620 w 12193346"/>
              <a:gd name="connsiteY1026" fmla="*/ 3011084 h 6765356"/>
              <a:gd name="connsiteX1027" fmla="*/ 12051893 w 12193346"/>
              <a:gd name="connsiteY1027" fmla="*/ 3081767 h 6765356"/>
              <a:gd name="connsiteX1028" fmla="*/ 12122620 w 12193346"/>
              <a:gd name="connsiteY1028" fmla="*/ 3152449 h 6765356"/>
              <a:gd name="connsiteX1029" fmla="*/ 12193347 w 12193346"/>
              <a:gd name="connsiteY1029" fmla="*/ 3081767 h 6765356"/>
              <a:gd name="connsiteX1030" fmla="*/ 11891579 w 12193346"/>
              <a:gd name="connsiteY1030" fmla="*/ 2780860 h 6765356"/>
              <a:gd name="connsiteX1031" fmla="*/ 11820851 w 12193346"/>
              <a:gd name="connsiteY1031" fmla="*/ 2710178 h 6765356"/>
              <a:gd name="connsiteX1032" fmla="*/ 11750124 w 12193346"/>
              <a:gd name="connsiteY1032" fmla="*/ 2780860 h 6765356"/>
              <a:gd name="connsiteX1033" fmla="*/ 11820851 w 12193346"/>
              <a:gd name="connsiteY1033" fmla="*/ 2851543 h 6765356"/>
              <a:gd name="connsiteX1034" fmla="*/ 11891579 w 12193346"/>
              <a:gd name="connsiteY1034" fmla="*/ 2780860 h 6765356"/>
              <a:gd name="connsiteX1035" fmla="*/ 11289388 w 12193346"/>
              <a:gd name="connsiteY1035" fmla="*/ 2780860 h 6765356"/>
              <a:gd name="connsiteX1036" fmla="*/ 11218661 w 12193346"/>
              <a:gd name="connsiteY1036" fmla="*/ 2710178 h 6765356"/>
              <a:gd name="connsiteX1037" fmla="*/ 11147934 w 12193346"/>
              <a:gd name="connsiteY1037" fmla="*/ 2780860 h 6765356"/>
              <a:gd name="connsiteX1038" fmla="*/ 11218661 w 12193346"/>
              <a:gd name="connsiteY1038" fmla="*/ 2851543 h 6765356"/>
              <a:gd name="connsiteX1039" fmla="*/ 11289388 w 12193346"/>
              <a:gd name="connsiteY1039" fmla="*/ 2780860 h 6765356"/>
              <a:gd name="connsiteX1040" fmla="*/ 10686524 w 12193346"/>
              <a:gd name="connsiteY1040" fmla="*/ 2780860 h 6765356"/>
              <a:gd name="connsiteX1041" fmla="*/ 10615797 w 12193346"/>
              <a:gd name="connsiteY1041" fmla="*/ 2710178 h 6765356"/>
              <a:gd name="connsiteX1042" fmla="*/ 10545070 w 12193346"/>
              <a:gd name="connsiteY1042" fmla="*/ 2780860 h 6765356"/>
              <a:gd name="connsiteX1043" fmla="*/ 10615797 w 12193346"/>
              <a:gd name="connsiteY1043" fmla="*/ 2851543 h 6765356"/>
              <a:gd name="connsiteX1044" fmla="*/ 10686524 w 12193346"/>
              <a:gd name="connsiteY1044" fmla="*/ 2780860 h 6765356"/>
              <a:gd name="connsiteX1045" fmla="*/ 10084333 w 12193346"/>
              <a:gd name="connsiteY1045" fmla="*/ 2780860 h 6765356"/>
              <a:gd name="connsiteX1046" fmla="*/ 10013606 w 12193346"/>
              <a:gd name="connsiteY1046" fmla="*/ 2710178 h 6765356"/>
              <a:gd name="connsiteX1047" fmla="*/ 9942879 w 12193346"/>
              <a:gd name="connsiteY1047" fmla="*/ 2780860 h 6765356"/>
              <a:gd name="connsiteX1048" fmla="*/ 10013606 w 12193346"/>
              <a:gd name="connsiteY1048" fmla="*/ 2851543 h 6765356"/>
              <a:gd name="connsiteX1049" fmla="*/ 10084333 w 12193346"/>
              <a:gd name="connsiteY1049" fmla="*/ 2780860 h 6765356"/>
              <a:gd name="connsiteX1050" fmla="*/ 9481469 w 12193346"/>
              <a:gd name="connsiteY1050" fmla="*/ 2780860 h 6765356"/>
              <a:gd name="connsiteX1051" fmla="*/ 9410742 w 12193346"/>
              <a:gd name="connsiteY1051" fmla="*/ 2710178 h 6765356"/>
              <a:gd name="connsiteX1052" fmla="*/ 9340015 w 12193346"/>
              <a:gd name="connsiteY1052" fmla="*/ 2780860 h 6765356"/>
              <a:gd name="connsiteX1053" fmla="*/ 9410742 w 12193346"/>
              <a:gd name="connsiteY1053" fmla="*/ 2851543 h 6765356"/>
              <a:gd name="connsiteX1054" fmla="*/ 9481469 w 12193346"/>
              <a:gd name="connsiteY1054" fmla="*/ 2780860 h 6765356"/>
              <a:gd name="connsiteX1055" fmla="*/ 8879278 w 12193346"/>
              <a:gd name="connsiteY1055" fmla="*/ 2780860 h 6765356"/>
              <a:gd name="connsiteX1056" fmla="*/ 8808551 w 12193346"/>
              <a:gd name="connsiteY1056" fmla="*/ 2710178 h 6765356"/>
              <a:gd name="connsiteX1057" fmla="*/ 8737824 w 12193346"/>
              <a:gd name="connsiteY1057" fmla="*/ 2780860 h 6765356"/>
              <a:gd name="connsiteX1058" fmla="*/ 8808551 w 12193346"/>
              <a:gd name="connsiteY1058" fmla="*/ 2851543 h 6765356"/>
              <a:gd name="connsiteX1059" fmla="*/ 8879278 w 12193346"/>
              <a:gd name="connsiteY1059" fmla="*/ 2780860 h 6765356"/>
              <a:gd name="connsiteX1060" fmla="*/ 8276415 w 12193346"/>
              <a:gd name="connsiteY1060" fmla="*/ 2780860 h 6765356"/>
              <a:gd name="connsiteX1061" fmla="*/ 8205687 w 12193346"/>
              <a:gd name="connsiteY1061" fmla="*/ 2710178 h 6765356"/>
              <a:gd name="connsiteX1062" fmla="*/ 8134960 w 12193346"/>
              <a:gd name="connsiteY1062" fmla="*/ 2780860 h 6765356"/>
              <a:gd name="connsiteX1063" fmla="*/ 8205687 w 12193346"/>
              <a:gd name="connsiteY1063" fmla="*/ 2851543 h 6765356"/>
              <a:gd name="connsiteX1064" fmla="*/ 8276415 w 12193346"/>
              <a:gd name="connsiteY1064" fmla="*/ 2780860 h 6765356"/>
              <a:gd name="connsiteX1065" fmla="*/ 7674225 w 12193346"/>
              <a:gd name="connsiteY1065" fmla="*/ 2780860 h 6765356"/>
              <a:gd name="connsiteX1066" fmla="*/ 7603498 w 12193346"/>
              <a:gd name="connsiteY1066" fmla="*/ 2710178 h 6765356"/>
              <a:gd name="connsiteX1067" fmla="*/ 7532771 w 12193346"/>
              <a:gd name="connsiteY1067" fmla="*/ 2780860 h 6765356"/>
              <a:gd name="connsiteX1068" fmla="*/ 7603498 w 12193346"/>
              <a:gd name="connsiteY1068" fmla="*/ 2851543 h 6765356"/>
              <a:gd name="connsiteX1069" fmla="*/ 7674225 w 12193346"/>
              <a:gd name="connsiteY1069" fmla="*/ 2780860 h 6765356"/>
              <a:gd name="connsiteX1070" fmla="*/ 7071361 w 12193346"/>
              <a:gd name="connsiteY1070" fmla="*/ 2780860 h 6765356"/>
              <a:gd name="connsiteX1071" fmla="*/ 7000634 w 12193346"/>
              <a:gd name="connsiteY1071" fmla="*/ 2710178 h 6765356"/>
              <a:gd name="connsiteX1072" fmla="*/ 6929906 w 12193346"/>
              <a:gd name="connsiteY1072" fmla="*/ 2780860 h 6765356"/>
              <a:gd name="connsiteX1073" fmla="*/ 7000634 w 12193346"/>
              <a:gd name="connsiteY1073" fmla="*/ 2851543 h 6765356"/>
              <a:gd name="connsiteX1074" fmla="*/ 7071361 w 12193346"/>
              <a:gd name="connsiteY1074" fmla="*/ 2780860 h 6765356"/>
              <a:gd name="connsiteX1075" fmla="*/ 6469170 w 12193346"/>
              <a:gd name="connsiteY1075" fmla="*/ 2780860 h 6765356"/>
              <a:gd name="connsiteX1076" fmla="*/ 6398443 w 12193346"/>
              <a:gd name="connsiteY1076" fmla="*/ 2710178 h 6765356"/>
              <a:gd name="connsiteX1077" fmla="*/ 6327716 w 12193346"/>
              <a:gd name="connsiteY1077" fmla="*/ 2780860 h 6765356"/>
              <a:gd name="connsiteX1078" fmla="*/ 6398443 w 12193346"/>
              <a:gd name="connsiteY1078" fmla="*/ 2851543 h 6765356"/>
              <a:gd name="connsiteX1079" fmla="*/ 6469170 w 12193346"/>
              <a:gd name="connsiteY1079" fmla="*/ 2780860 h 6765356"/>
              <a:gd name="connsiteX1080" fmla="*/ 5866306 w 12193346"/>
              <a:gd name="connsiteY1080" fmla="*/ 2780860 h 6765356"/>
              <a:gd name="connsiteX1081" fmla="*/ 5795579 w 12193346"/>
              <a:gd name="connsiteY1081" fmla="*/ 2710178 h 6765356"/>
              <a:gd name="connsiteX1082" fmla="*/ 5724852 w 12193346"/>
              <a:gd name="connsiteY1082" fmla="*/ 2780860 h 6765356"/>
              <a:gd name="connsiteX1083" fmla="*/ 5795579 w 12193346"/>
              <a:gd name="connsiteY1083" fmla="*/ 2851543 h 6765356"/>
              <a:gd name="connsiteX1084" fmla="*/ 5866306 w 12193346"/>
              <a:gd name="connsiteY1084" fmla="*/ 2780860 h 6765356"/>
              <a:gd name="connsiteX1085" fmla="*/ 5263442 w 12193346"/>
              <a:gd name="connsiteY1085" fmla="*/ 2780860 h 6765356"/>
              <a:gd name="connsiteX1086" fmla="*/ 5192715 w 12193346"/>
              <a:gd name="connsiteY1086" fmla="*/ 2710178 h 6765356"/>
              <a:gd name="connsiteX1087" fmla="*/ 5121988 w 12193346"/>
              <a:gd name="connsiteY1087" fmla="*/ 2780860 h 6765356"/>
              <a:gd name="connsiteX1088" fmla="*/ 5192715 w 12193346"/>
              <a:gd name="connsiteY1088" fmla="*/ 2851543 h 6765356"/>
              <a:gd name="connsiteX1089" fmla="*/ 5263442 w 12193346"/>
              <a:gd name="connsiteY1089" fmla="*/ 2780860 h 6765356"/>
              <a:gd name="connsiteX1090" fmla="*/ 4661251 w 12193346"/>
              <a:gd name="connsiteY1090" fmla="*/ 2780860 h 6765356"/>
              <a:gd name="connsiteX1091" fmla="*/ 4590524 w 12193346"/>
              <a:gd name="connsiteY1091" fmla="*/ 2710178 h 6765356"/>
              <a:gd name="connsiteX1092" fmla="*/ 4519797 w 12193346"/>
              <a:gd name="connsiteY1092" fmla="*/ 2780860 h 6765356"/>
              <a:gd name="connsiteX1093" fmla="*/ 4590524 w 12193346"/>
              <a:gd name="connsiteY1093" fmla="*/ 2851543 h 6765356"/>
              <a:gd name="connsiteX1094" fmla="*/ 4661251 w 12193346"/>
              <a:gd name="connsiteY1094" fmla="*/ 2780860 h 6765356"/>
              <a:gd name="connsiteX1095" fmla="*/ 4058387 w 12193346"/>
              <a:gd name="connsiteY1095" fmla="*/ 2780860 h 6765356"/>
              <a:gd name="connsiteX1096" fmla="*/ 3987660 w 12193346"/>
              <a:gd name="connsiteY1096" fmla="*/ 2710178 h 6765356"/>
              <a:gd name="connsiteX1097" fmla="*/ 3916933 w 12193346"/>
              <a:gd name="connsiteY1097" fmla="*/ 2780860 h 6765356"/>
              <a:gd name="connsiteX1098" fmla="*/ 3987660 w 12193346"/>
              <a:gd name="connsiteY1098" fmla="*/ 2851543 h 6765356"/>
              <a:gd name="connsiteX1099" fmla="*/ 4058387 w 12193346"/>
              <a:gd name="connsiteY1099" fmla="*/ 2780860 h 6765356"/>
              <a:gd name="connsiteX1100" fmla="*/ 3456196 w 12193346"/>
              <a:gd name="connsiteY1100" fmla="*/ 2780860 h 6765356"/>
              <a:gd name="connsiteX1101" fmla="*/ 3385469 w 12193346"/>
              <a:gd name="connsiteY1101" fmla="*/ 2710178 h 6765356"/>
              <a:gd name="connsiteX1102" fmla="*/ 3314742 w 12193346"/>
              <a:gd name="connsiteY1102" fmla="*/ 2780860 h 6765356"/>
              <a:gd name="connsiteX1103" fmla="*/ 3385469 w 12193346"/>
              <a:gd name="connsiteY1103" fmla="*/ 2851543 h 6765356"/>
              <a:gd name="connsiteX1104" fmla="*/ 3456196 w 12193346"/>
              <a:gd name="connsiteY1104" fmla="*/ 2780860 h 6765356"/>
              <a:gd name="connsiteX1105" fmla="*/ 2853332 w 12193346"/>
              <a:gd name="connsiteY1105" fmla="*/ 2780860 h 6765356"/>
              <a:gd name="connsiteX1106" fmla="*/ 2782605 w 12193346"/>
              <a:gd name="connsiteY1106" fmla="*/ 2710178 h 6765356"/>
              <a:gd name="connsiteX1107" fmla="*/ 2711878 w 12193346"/>
              <a:gd name="connsiteY1107" fmla="*/ 2780860 h 6765356"/>
              <a:gd name="connsiteX1108" fmla="*/ 2782605 w 12193346"/>
              <a:gd name="connsiteY1108" fmla="*/ 2851543 h 6765356"/>
              <a:gd name="connsiteX1109" fmla="*/ 2853332 w 12193346"/>
              <a:gd name="connsiteY1109" fmla="*/ 2780860 h 6765356"/>
              <a:gd name="connsiteX1110" fmla="*/ 2251142 w 12193346"/>
              <a:gd name="connsiteY1110" fmla="*/ 2780860 h 6765356"/>
              <a:gd name="connsiteX1111" fmla="*/ 2180415 w 12193346"/>
              <a:gd name="connsiteY1111" fmla="*/ 2710178 h 6765356"/>
              <a:gd name="connsiteX1112" fmla="*/ 2109688 w 12193346"/>
              <a:gd name="connsiteY1112" fmla="*/ 2780860 h 6765356"/>
              <a:gd name="connsiteX1113" fmla="*/ 2180415 w 12193346"/>
              <a:gd name="connsiteY1113" fmla="*/ 2851543 h 6765356"/>
              <a:gd name="connsiteX1114" fmla="*/ 2251142 w 12193346"/>
              <a:gd name="connsiteY1114" fmla="*/ 2780860 h 6765356"/>
              <a:gd name="connsiteX1115" fmla="*/ 1648278 w 12193346"/>
              <a:gd name="connsiteY1115" fmla="*/ 2780860 h 6765356"/>
              <a:gd name="connsiteX1116" fmla="*/ 1577551 w 12193346"/>
              <a:gd name="connsiteY1116" fmla="*/ 2710178 h 6765356"/>
              <a:gd name="connsiteX1117" fmla="*/ 1506823 w 12193346"/>
              <a:gd name="connsiteY1117" fmla="*/ 2780860 h 6765356"/>
              <a:gd name="connsiteX1118" fmla="*/ 1577551 w 12193346"/>
              <a:gd name="connsiteY1118" fmla="*/ 2851543 h 6765356"/>
              <a:gd name="connsiteX1119" fmla="*/ 1648278 w 12193346"/>
              <a:gd name="connsiteY1119" fmla="*/ 2780860 h 6765356"/>
              <a:gd name="connsiteX1120" fmla="*/ 1046087 w 12193346"/>
              <a:gd name="connsiteY1120" fmla="*/ 2780860 h 6765356"/>
              <a:gd name="connsiteX1121" fmla="*/ 975360 w 12193346"/>
              <a:gd name="connsiteY1121" fmla="*/ 2710178 h 6765356"/>
              <a:gd name="connsiteX1122" fmla="*/ 904633 w 12193346"/>
              <a:gd name="connsiteY1122" fmla="*/ 2780860 h 6765356"/>
              <a:gd name="connsiteX1123" fmla="*/ 975360 w 12193346"/>
              <a:gd name="connsiteY1123" fmla="*/ 2851543 h 6765356"/>
              <a:gd name="connsiteX1124" fmla="*/ 1046087 w 12193346"/>
              <a:gd name="connsiteY1124" fmla="*/ 2780860 h 6765356"/>
              <a:gd name="connsiteX1125" fmla="*/ 443223 w 12193346"/>
              <a:gd name="connsiteY1125" fmla="*/ 2780860 h 6765356"/>
              <a:gd name="connsiteX1126" fmla="*/ 372496 w 12193346"/>
              <a:gd name="connsiteY1126" fmla="*/ 2710178 h 6765356"/>
              <a:gd name="connsiteX1127" fmla="*/ 301769 w 12193346"/>
              <a:gd name="connsiteY1127" fmla="*/ 2780860 h 6765356"/>
              <a:gd name="connsiteX1128" fmla="*/ 372496 w 12193346"/>
              <a:gd name="connsiteY1128" fmla="*/ 2851543 h 6765356"/>
              <a:gd name="connsiteX1129" fmla="*/ 443223 w 12193346"/>
              <a:gd name="connsiteY1129" fmla="*/ 2780860 h 6765356"/>
              <a:gd name="connsiteX1130" fmla="*/ 142128 w 12193346"/>
              <a:gd name="connsiteY1130" fmla="*/ 3684253 h 6765356"/>
              <a:gd name="connsiteX1131" fmla="*/ 71401 w 12193346"/>
              <a:gd name="connsiteY1131" fmla="*/ 3613570 h 6765356"/>
              <a:gd name="connsiteX1132" fmla="*/ 0 w 12193346"/>
              <a:gd name="connsiteY1132" fmla="*/ 3684253 h 6765356"/>
              <a:gd name="connsiteX1133" fmla="*/ 70727 w 12193346"/>
              <a:gd name="connsiteY1133" fmla="*/ 3754935 h 6765356"/>
              <a:gd name="connsiteX1134" fmla="*/ 142128 w 12193346"/>
              <a:gd name="connsiteY1134" fmla="*/ 3684253 h 6765356"/>
              <a:gd name="connsiteX1135" fmla="*/ 744318 w 12193346"/>
              <a:gd name="connsiteY1135" fmla="*/ 3684253 h 6765356"/>
              <a:gd name="connsiteX1136" fmla="*/ 673591 w 12193346"/>
              <a:gd name="connsiteY1136" fmla="*/ 3613570 h 6765356"/>
              <a:gd name="connsiteX1137" fmla="*/ 602864 w 12193346"/>
              <a:gd name="connsiteY1137" fmla="*/ 3684253 h 6765356"/>
              <a:gd name="connsiteX1138" fmla="*/ 673591 w 12193346"/>
              <a:gd name="connsiteY1138" fmla="*/ 3754935 h 6765356"/>
              <a:gd name="connsiteX1139" fmla="*/ 744318 w 12193346"/>
              <a:gd name="connsiteY1139" fmla="*/ 3684253 h 6765356"/>
              <a:gd name="connsiteX1140" fmla="*/ 1347182 w 12193346"/>
              <a:gd name="connsiteY1140" fmla="*/ 3684253 h 6765356"/>
              <a:gd name="connsiteX1141" fmla="*/ 1276455 w 12193346"/>
              <a:gd name="connsiteY1141" fmla="*/ 3613570 h 6765356"/>
              <a:gd name="connsiteX1142" fmla="*/ 1205728 w 12193346"/>
              <a:gd name="connsiteY1142" fmla="*/ 3684253 h 6765356"/>
              <a:gd name="connsiteX1143" fmla="*/ 1276455 w 12193346"/>
              <a:gd name="connsiteY1143" fmla="*/ 3754935 h 6765356"/>
              <a:gd name="connsiteX1144" fmla="*/ 1347182 w 12193346"/>
              <a:gd name="connsiteY1144" fmla="*/ 3684253 h 6765356"/>
              <a:gd name="connsiteX1145" fmla="*/ 1949373 w 12193346"/>
              <a:gd name="connsiteY1145" fmla="*/ 3684253 h 6765356"/>
              <a:gd name="connsiteX1146" fmla="*/ 1878646 w 12193346"/>
              <a:gd name="connsiteY1146" fmla="*/ 3613570 h 6765356"/>
              <a:gd name="connsiteX1147" fmla="*/ 1807919 w 12193346"/>
              <a:gd name="connsiteY1147" fmla="*/ 3684253 h 6765356"/>
              <a:gd name="connsiteX1148" fmla="*/ 1878646 w 12193346"/>
              <a:gd name="connsiteY1148" fmla="*/ 3754935 h 6765356"/>
              <a:gd name="connsiteX1149" fmla="*/ 1949373 w 12193346"/>
              <a:gd name="connsiteY1149" fmla="*/ 3684253 h 6765356"/>
              <a:gd name="connsiteX1150" fmla="*/ 2552237 w 12193346"/>
              <a:gd name="connsiteY1150" fmla="*/ 3684253 h 6765356"/>
              <a:gd name="connsiteX1151" fmla="*/ 2481510 w 12193346"/>
              <a:gd name="connsiteY1151" fmla="*/ 3613570 h 6765356"/>
              <a:gd name="connsiteX1152" fmla="*/ 2410783 w 12193346"/>
              <a:gd name="connsiteY1152" fmla="*/ 3684253 h 6765356"/>
              <a:gd name="connsiteX1153" fmla="*/ 2481510 w 12193346"/>
              <a:gd name="connsiteY1153" fmla="*/ 3754935 h 6765356"/>
              <a:gd name="connsiteX1154" fmla="*/ 2552237 w 12193346"/>
              <a:gd name="connsiteY1154" fmla="*/ 3684253 h 6765356"/>
              <a:gd name="connsiteX1155" fmla="*/ 3155101 w 12193346"/>
              <a:gd name="connsiteY1155" fmla="*/ 3684253 h 6765356"/>
              <a:gd name="connsiteX1156" fmla="*/ 3084374 w 12193346"/>
              <a:gd name="connsiteY1156" fmla="*/ 3613570 h 6765356"/>
              <a:gd name="connsiteX1157" fmla="*/ 3013647 w 12193346"/>
              <a:gd name="connsiteY1157" fmla="*/ 3684253 h 6765356"/>
              <a:gd name="connsiteX1158" fmla="*/ 3084374 w 12193346"/>
              <a:gd name="connsiteY1158" fmla="*/ 3754935 h 6765356"/>
              <a:gd name="connsiteX1159" fmla="*/ 3155101 w 12193346"/>
              <a:gd name="connsiteY1159" fmla="*/ 3684253 h 6765356"/>
              <a:gd name="connsiteX1160" fmla="*/ 3757292 w 12193346"/>
              <a:gd name="connsiteY1160" fmla="*/ 3684253 h 6765356"/>
              <a:gd name="connsiteX1161" fmla="*/ 3686564 w 12193346"/>
              <a:gd name="connsiteY1161" fmla="*/ 3613570 h 6765356"/>
              <a:gd name="connsiteX1162" fmla="*/ 3615837 w 12193346"/>
              <a:gd name="connsiteY1162" fmla="*/ 3684253 h 6765356"/>
              <a:gd name="connsiteX1163" fmla="*/ 3686564 w 12193346"/>
              <a:gd name="connsiteY1163" fmla="*/ 3754935 h 6765356"/>
              <a:gd name="connsiteX1164" fmla="*/ 3757292 w 12193346"/>
              <a:gd name="connsiteY1164" fmla="*/ 3684253 h 6765356"/>
              <a:gd name="connsiteX1165" fmla="*/ 4360156 w 12193346"/>
              <a:gd name="connsiteY1165" fmla="*/ 3684253 h 6765356"/>
              <a:gd name="connsiteX1166" fmla="*/ 4289429 w 12193346"/>
              <a:gd name="connsiteY1166" fmla="*/ 3613570 h 6765356"/>
              <a:gd name="connsiteX1167" fmla="*/ 4218702 w 12193346"/>
              <a:gd name="connsiteY1167" fmla="*/ 3684253 h 6765356"/>
              <a:gd name="connsiteX1168" fmla="*/ 4289429 w 12193346"/>
              <a:gd name="connsiteY1168" fmla="*/ 3754935 h 6765356"/>
              <a:gd name="connsiteX1169" fmla="*/ 4360156 w 12193346"/>
              <a:gd name="connsiteY1169" fmla="*/ 3684253 h 6765356"/>
              <a:gd name="connsiteX1170" fmla="*/ 4962346 w 12193346"/>
              <a:gd name="connsiteY1170" fmla="*/ 3684253 h 6765356"/>
              <a:gd name="connsiteX1171" fmla="*/ 4891619 w 12193346"/>
              <a:gd name="connsiteY1171" fmla="*/ 3613570 h 6765356"/>
              <a:gd name="connsiteX1172" fmla="*/ 4820892 w 12193346"/>
              <a:gd name="connsiteY1172" fmla="*/ 3684253 h 6765356"/>
              <a:gd name="connsiteX1173" fmla="*/ 4891619 w 12193346"/>
              <a:gd name="connsiteY1173" fmla="*/ 3754935 h 6765356"/>
              <a:gd name="connsiteX1174" fmla="*/ 4962346 w 12193346"/>
              <a:gd name="connsiteY1174" fmla="*/ 3684253 h 6765356"/>
              <a:gd name="connsiteX1175" fmla="*/ 5565210 w 12193346"/>
              <a:gd name="connsiteY1175" fmla="*/ 3684253 h 6765356"/>
              <a:gd name="connsiteX1176" fmla="*/ 5494483 w 12193346"/>
              <a:gd name="connsiteY1176" fmla="*/ 3613570 h 6765356"/>
              <a:gd name="connsiteX1177" fmla="*/ 5423756 w 12193346"/>
              <a:gd name="connsiteY1177" fmla="*/ 3684253 h 6765356"/>
              <a:gd name="connsiteX1178" fmla="*/ 5494483 w 12193346"/>
              <a:gd name="connsiteY1178" fmla="*/ 3754935 h 6765356"/>
              <a:gd name="connsiteX1179" fmla="*/ 5565210 w 12193346"/>
              <a:gd name="connsiteY1179" fmla="*/ 3684253 h 6765356"/>
              <a:gd name="connsiteX1180" fmla="*/ 6167401 w 12193346"/>
              <a:gd name="connsiteY1180" fmla="*/ 3684253 h 6765356"/>
              <a:gd name="connsiteX1181" fmla="*/ 6096674 w 12193346"/>
              <a:gd name="connsiteY1181" fmla="*/ 3613570 h 6765356"/>
              <a:gd name="connsiteX1182" fmla="*/ 6025947 w 12193346"/>
              <a:gd name="connsiteY1182" fmla="*/ 3684253 h 6765356"/>
              <a:gd name="connsiteX1183" fmla="*/ 6096674 w 12193346"/>
              <a:gd name="connsiteY1183" fmla="*/ 3754935 h 6765356"/>
              <a:gd name="connsiteX1184" fmla="*/ 6167401 w 12193346"/>
              <a:gd name="connsiteY1184" fmla="*/ 3684253 h 6765356"/>
              <a:gd name="connsiteX1185" fmla="*/ 6770265 w 12193346"/>
              <a:gd name="connsiteY1185" fmla="*/ 3684253 h 6765356"/>
              <a:gd name="connsiteX1186" fmla="*/ 6699538 w 12193346"/>
              <a:gd name="connsiteY1186" fmla="*/ 3613570 h 6765356"/>
              <a:gd name="connsiteX1187" fmla="*/ 6628811 w 12193346"/>
              <a:gd name="connsiteY1187" fmla="*/ 3684253 h 6765356"/>
              <a:gd name="connsiteX1188" fmla="*/ 6699538 w 12193346"/>
              <a:gd name="connsiteY1188" fmla="*/ 3754935 h 6765356"/>
              <a:gd name="connsiteX1189" fmla="*/ 6770265 w 12193346"/>
              <a:gd name="connsiteY1189" fmla="*/ 3684253 h 6765356"/>
              <a:gd name="connsiteX1190" fmla="*/ 7372455 w 12193346"/>
              <a:gd name="connsiteY1190" fmla="*/ 3684253 h 6765356"/>
              <a:gd name="connsiteX1191" fmla="*/ 7301728 w 12193346"/>
              <a:gd name="connsiteY1191" fmla="*/ 3613570 h 6765356"/>
              <a:gd name="connsiteX1192" fmla="*/ 7231001 w 12193346"/>
              <a:gd name="connsiteY1192" fmla="*/ 3684253 h 6765356"/>
              <a:gd name="connsiteX1193" fmla="*/ 7301728 w 12193346"/>
              <a:gd name="connsiteY1193" fmla="*/ 3754935 h 6765356"/>
              <a:gd name="connsiteX1194" fmla="*/ 7372455 w 12193346"/>
              <a:gd name="connsiteY1194" fmla="*/ 3684253 h 6765356"/>
              <a:gd name="connsiteX1195" fmla="*/ 7975320 w 12193346"/>
              <a:gd name="connsiteY1195" fmla="*/ 3684253 h 6765356"/>
              <a:gd name="connsiteX1196" fmla="*/ 7904593 w 12193346"/>
              <a:gd name="connsiteY1196" fmla="*/ 3613570 h 6765356"/>
              <a:gd name="connsiteX1197" fmla="*/ 7833865 w 12193346"/>
              <a:gd name="connsiteY1197" fmla="*/ 3684253 h 6765356"/>
              <a:gd name="connsiteX1198" fmla="*/ 7904593 w 12193346"/>
              <a:gd name="connsiteY1198" fmla="*/ 3754935 h 6765356"/>
              <a:gd name="connsiteX1199" fmla="*/ 7975320 w 12193346"/>
              <a:gd name="connsiteY1199" fmla="*/ 3684253 h 6765356"/>
              <a:gd name="connsiteX1200" fmla="*/ 8577510 w 12193346"/>
              <a:gd name="connsiteY1200" fmla="*/ 3684253 h 6765356"/>
              <a:gd name="connsiteX1201" fmla="*/ 8506783 w 12193346"/>
              <a:gd name="connsiteY1201" fmla="*/ 3613570 h 6765356"/>
              <a:gd name="connsiteX1202" fmla="*/ 8436056 w 12193346"/>
              <a:gd name="connsiteY1202" fmla="*/ 3684253 h 6765356"/>
              <a:gd name="connsiteX1203" fmla="*/ 8506783 w 12193346"/>
              <a:gd name="connsiteY1203" fmla="*/ 3754935 h 6765356"/>
              <a:gd name="connsiteX1204" fmla="*/ 8577510 w 12193346"/>
              <a:gd name="connsiteY1204" fmla="*/ 3684253 h 6765356"/>
              <a:gd name="connsiteX1205" fmla="*/ 9180374 w 12193346"/>
              <a:gd name="connsiteY1205" fmla="*/ 3684253 h 6765356"/>
              <a:gd name="connsiteX1206" fmla="*/ 9109647 w 12193346"/>
              <a:gd name="connsiteY1206" fmla="*/ 3613570 h 6765356"/>
              <a:gd name="connsiteX1207" fmla="*/ 9038920 w 12193346"/>
              <a:gd name="connsiteY1207" fmla="*/ 3684253 h 6765356"/>
              <a:gd name="connsiteX1208" fmla="*/ 9109647 w 12193346"/>
              <a:gd name="connsiteY1208" fmla="*/ 3754935 h 6765356"/>
              <a:gd name="connsiteX1209" fmla="*/ 9180374 w 12193346"/>
              <a:gd name="connsiteY1209" fmla="*/ 3684253 h 6765356"/>
              <a:gd name="connsiteX1210" fmla="*/ 9783238 w 12193346"/>
              <a:gd name="connsiteY1210" fmla="*/ 3684253 h 6765356"/>
              <a:gd name="connsiteX1211" fmla="*/ 9712511 w 12193346"/>
              <a:gd name="connsiteY1211" fmla="*/ 3613570 h 6765356"/>
              <a:gd name="connsiteX1212" fmla="*/ 9641784 w 12193346"/>
              <a:gd name="connsiteY1212" fmla="*/ 3684253 h 6765356"/>
              <a:gd name="connsiteX1213" fmla="*/ 9712511 w 12193346"/>
              <a:gd name="connsiteY1213" fmla="*/ 3754935 h 6765356"/>
              <a:gd name="connsiteX1214" fmla="*/ 9783238 w 12193346"/>
              <a:gd name="connsiteY1214" fmla="*/ 3684253 h 6765356"/>
              <a:gd name="connsiteX1215" fmla="*/ 10385429 w 12193346"/>
              <a:gd name="connsiteY1215" fmla="*/ 3684253 h 6765356"/>
              <a:gd name="connsiteX1216" fmla="*/ 10314702 w 12193346"/>
              <a:gd name="connsiteY1216" fmla="*/ 3613570 h 6765356"/>
              <a:gd name="connsiteX1217" fmla="*/ 10243975 w 12193346"/>
              <a:gd name="connsiteY1217" fmla="*/ 3684253 h 6765356"/>
              <a:gd name="connsiteX1218" fmla="*/ 10314702 w 12193346"/>
              <a:gd name="connsiteY1218" fmla="*/ 3754935 h 6765356"/>
              <a:gd name="connsiteX1219" fmla="*/ 10385429 w 12193346"/>
              <a:gd name="connsiteY1219" fmla="*/ 3684253 h 6765356"/>
              <a:gd name="connsiteX1220" fmla="*/ 10988293 w 12193346"/>
              <a:gd name="connsiteY1220" fmla="*/ 3684253 h 6765356"/>
              <a:gd name="connsiteX1221" fmla="*/ 10917566 w 12193346"/>
              <a:gd name="connsiteY1221" fmla="*/ 3613570 h 6765356"/>
              <a:gd name="connsiteX1222" fmla="*/ 10846839 w 12193346"/>
              <a:gd name="connsiteY1222" fmla="*/ 3684253 h 6765356"/>
              <a:gd name="connsiteX1223" fmla="*/ 10917566 w 12193346"/>
              <a:gd name="connsiteY1223" fmla="*/ 3754935 h 6765356"/>
              <a:gd name="connsiteX1224" fmla="*/ 10988293 w 12193346"/>
              <a:gd name="connsiteY1224" fmla="*/ 3684253 h 6765356"/>
              <a:gd name="connsiteX1225" fmla="*/ 11590483 w 12193346"/>
              <a:gd name="connsiteY1225" fmla="*/ 3684253 h 6765356"/>
              <a:gd name="connsiteX1226" fmla="*/ 11519756 w 12193346"/>
              <a:gd name="connsiteY1226" fmla="*/ 3613570 h 6765356"/>
              <a:gd name="connsiteX1227" fmla="*/ 11449029 w 12193346"/>
              <a:gd name="connsiteY1227" fmla="*/ 3684253 h 6765356"/>
              <a:gd name="connsiteX1228" fmla="*/ 11519756 w 12193346"/>
              <a:gd name="connsiteY1228" fmla="*/ 3754935 h 6765356"/>
              <a:gd name="connsiteX1229" fmla="*/ 11590483 w 12193346"/>
              <a:gd name="connsiteY1229" fmla="*/ 3684253 h 6765356"/>
              <a:gd name="connsiteX1230" fmla="*/ 12193347 w 12193346"/>
              <a:gd name="connsiteY1230" fmla="*/ 3684253 h 6765356"/>
              <a:gd name="connsiteX1231" fmla="*/ 12122620 w 12193346"/>
              <a:gd name="connsiteY1231" fmla="*/ 3613570 h 6765356"/>
              <a:gd name="connsiteX1232" fmla="*/ 12051893 w 12193346"/>
              <a:gd name="connsiteY1232" fmla="*/ 3684253 h 6765356"/>
              <a:gd name="connsiteX1233" fmla="*/ 12122620 w 12193346"/>
              <a:gd name="connsiteY1233" fmla="*/ 3754935 h 6765356"/>
              <a:gd name="connsiteX1234" fmla="*/ 12193347 w 12193346"/>
              <a:gd name="connsiteY1234" fmla="*/ 3684253 h 6765356"/>
              <a:gd name="connsiteX1235" fmla="*/ 11891579 w 12193346"/>
              <a:gd name="connsiteY1235" fmla="*/ 3382673 h 6765356"/>
              <a:gd name="connsiteX1236" fmla="*/ 11820851 w 12193346"/>
              <a:gd name="connsiteY1236" fmla="*/ 3311990 h 6765356"/>
              <a:gd name="connsiteX1237" fmla="*/ 11750124 w 12193346"/>
              <a:gd name="connsiteY1237" fmla="*/ 3382673 h 6765356"/>
              <a:gd name="connsiteX1238" fmla="*/ 11820851 w 12193346"/>
              <a:gd name="connsiteY1238" fmla="*/ 3453356 h 6765356"/>
              <a:gd name="connsiteX1239" fmla="*/ 11891579 w 12193346"/>
              <a:gd name="connsiteY1239" fmla="*/ 3382673 h 6765356"/>
              <a:gd name="connsiteX1240" fmla="*/ 11289388 w 12193346"/>
              <a:gd name="connsiteY1240" fmla="*/ 3382673 h 6765356"/>
              <a:gd name="connsiteX1241" fmla="*/ 11218661 w 12193346"/>
              <a:gd name="connsiteY1241" fmla="*/ 3311990 h 6765356"/>
              <a:gd name="connsiteX1242" fmla="*/ 11147934 w 12193346"/>
              <a:gd name="connsiteY1242" fmla="*/ 3382673 h 6765356"/>
              <a:gd name="connsiteX1243" fmla="*/ 11218661 w 12193346"/>
              <a:gd name="connsiteY1243" fmla="*/ 3453356 h 6765356"/>
              <a:gd name="connsiteX1244" fmla="*/ 11289388 w 12193346"/>
              <a:gd name="connsiteY1244" fmla="*/ 3382673 h 6765356"/>
              <a:gd name="connsiteX1245" fmla="*/ 10686524 w 12193346"/>
              <a:gd name="connsiteY1245" fmla="*/ 3382673 h 6765356"/>
              <a:gd name="connsiteX1246" fmla="*/ 10615797 w 12193346"/>
              <a:gd name="connsiteY1246" fmla="*/ 3311990 h 6765356"/>
              <a:gd name="connsiteX1247" fmla="*/ 10545070 w 12193346"/>
              <a:gd name="connsiteY1247" fmla="*/ 3382673 h 6765356"/>
              <a:gd name="connsiteX1248" fmla="*/ 10615797 w 12193346"/>
              <a:gd name="connsiteY1248" fmla="*/ 3453356 h 6765356"/>
              <a:gd name="connsiteX1249" fmla="*/ 10686524 w 12193346"/>
              <a:gd name="connsiteY1249" fmla="*/ 3382673 h 6765356"/>
              <a:gd name="connsiteX1250" fmla="*/ 10084333 w 12193346"/>
              <a:gd name="connsiteY1250" fmla="*/ 3382673 h 6765356"/>
              <a:gd name="connsiteX1251" fmla="*/ 10013606 w 12193346"/>
              <a:gd name="connsiteY1251" fmla="*/ 3311990 h 6765356"/>
              <a:gd name="connsiteX1252" fmla="*/ 9942879 w 12193346"/>
              <a:gd name="connsiteY1252" fmla="*/ 3382673 h 6765356"/>
              <a:gd name="connsiteX1253" fmla="*/ 10013606 w 12193346"/>
              <a:gd name="connsiteY1253" fmla="*/ 3453356 h 6765356"/>
              <a:gd name="connsiteX1254" fmla="*/ 10084333 w 12193346"/>
              <a:gd name="connsiteY1254" fmla="*/ 3382673 h 6765356"/>
              <a:gd name="connsiteX1255" fmla="*/ 9481469 w 12193346"/>
              <a:gd name="connsiteY1255" fmla="*/ 3382673 h 6765356"/>
              <a:gd name="connsiteX1256" fmla="*/ 9410742 w 12193346"/>
              <a:gd name="connsiteY1256" fmla="*/ 3311990 h 6765356"/>
              <a:gd name="connsiteX1257" fmla="*/ 9340015 w 12193346"/>
              <a:gd name="connsiteY1257" fmla="*/ 3382673 h 6765356"/>
              <a:gd name="connsiteX1258" fmla="*/ 9410742 w 12193346"/>
              <a:gd name="connsiteY1258" fmla="*/ 3453356 h 6765356"/>
              <a:gd name="connsiteX1259" fmla="*/ 9481469 w 12193346"/>
              <a:gd name="connsiteY1259" fmla="*/ 3382673 h 6765356"/>
              <a:gd name="connsiteX1260" fmla="*/ 8879278 w 12193346"/>
              <a:gd name="connsiteY1260" fmla="*/ 3382673 h 6765356"/>
              <a:gd name="connsiteX1261" fmla="*/ 8808551 w 12193346"/>
              <a:gd name="connsiteY1261" fmla="*/ 3311990 h 6765356"/>
              <a:gd name="connsiteX1262" fmla="*/ 8737824 w 12193346"/>
              <a:gd name="connsiteY1262" fmla="*/ 3382673 h 6765356"/>
              <a:gd name="connsiteX1263" fmla="*/ 8808551 w 12193346"/>
              <a:gd name="connsiteY1263" fmla="*/ 3453356 h 6765356"/>
              <a:gd name="connsiteX1264" fmla="*/ 8879278 w 12193346"/>
              <a:gd name="connsiteY1264" fmla="*/ 3382673 h 6765356"/>
              <a:gd name="connsiteX1265" fmla="*/ 8276415 w 12193346"/>
              <a:gd name="connsiteY1265" fmla="*/ 3382673 h 6765356"/>
              <a:gd name="connsiteX1266" fmla="*/ 8205687 w 12193346"/>
              <a:gd name="connsiteY1266" fmla="*/ 3311990 h 6765356"/>
              <a:gd name="connsiteX1267" fmla="*/ 8134960 w 12193346"/>
              <a:gd name="connsiteY1267" fmla="*/ 3382673 h 6765356"/>
              <a:gd name="connsiteX1268" fmla="*/ 8205687 w 12193346"/>
              <a:gd name="connsiteY1268" fmla="*/ 3453356 h 6765356"/>
              <a:gd name="connsiteX1269" fmla="*/ 8276415 w 12193346"/>
              <a:gd name="connsiteY1269" fmla="*/ 3382673 h 6765356"/>
              <a:gd name="connsiteX1270" fmla="*/ 7674225 w 12193346"/>
              <a:gd name="connsiteY1270" fmla="*/ 3382673 h 6765356"/>
              <a:gd name="connsiteX1271" fmla="*/ 7603498 w 12193346"/>
              <a:gd name="connsiteY1271" fmla="*/ 3311990 h 6765356"/>
              <a:gd name="connsiteX1272" fmla="*/ 7532771 w 12193346"/>
              <a:gd name="connsiteY1272" fmla="*/ 3382673 h 6765356"/>
              <a:gd name="connsiteX1273" fmla="*/ 7603498 w 12193346"/>
              <a:gd name="connsiteY1273" fmla="*/ 3453356 h 6765356"/>
              <a:gd name="connsiteX1274" fmla="*/ 7674225 w 12193346"/>
              <a:gd name="connsiteY1274" fmla="*/ 3382673 h 6765356"/>
              <a:gd name="connsiteX1275" fmla="*/ 7071361 w 12193346"/>
              <a:gd name="connsiteY1275" fmla="*/ 3382673 h 6765356"/>
              <a:gd name="connsiteX1276" fmla="*/ 7000634 w 12193346"/>
              <a:gd name="connsiteY1276" fmla="*/ 3311990 h 6765356"/>
              <a:gd name="connsiteX1277" fmla="*/ 6929906 w 12193346"/>
              <a:gd name="connsiteY1277" fmla="*/ 3382673 h 6765356"/>
              <a:gd name="connsiteX1278" fmla="*/ 7000634 w 12193346"/>
              <a:gd name="connsiteY1278" fmla="*/ 3453356 h 6765356"/>
              <a:gd name="connsiteX1279" fmla="*/ 7071361 w 12193346"/>
              <a:gd name="connsiteY1279" fmla="*/ 3382673 h 6765356"/>
              <a:gd name="connsiteX1280" fmla="*/ 6469170 w 12193346"/>
              <a:gd name="connsiteY1280" fmla="*/ 3382673 h 6765356"/>
              <a:gd name="connsiteX1281" fmla="*/ 6398443 w 12193346"/>
              <a:gd name="connsiteY1281" fmla="*/ 3311990 h 6765356"/>
              <a:gd name="connsiteX1282" fmla="*/ 6327716 w 12193346"/>
              <a:gd name="connsiteY1282" fmla="*/ 3382673 h 6765356"/>
              <a:gd name="connsiteX1283" fmla="*/ 6398443 w 12193346"/>
              <a:gd name="connsiteY1283" fmla="*/ 3453356 h 6765356"/>
              <a:gd name="connsiteX1284" fmla="*/ 6469170 w 12193346"/>
              <a:gd name="connsiteY1284" fmla="*/ 3382673 h 6765356"/>
              <a:gd name="connsiteX1285" fmla="*/ 5866306 w 12193346"/>
              <a:gd name="connsiteY1285" fmla="*/ 3382673 h 6765356"/>
              <a:gd name="connsiteX1286" fmla="*/ 5795579 w 12193346"/>
              <a:gd name="connsiteY1286" fmla="*/ 3311990 h 6765356"/>
              <a:gd name="connsiteX1287" fmla="*/ 5724852 w 12193346"/>
              <a:gd name="connsiteY1287" fmla="*/ 3382673 h 6765356"/>
              <a:gd name="connsiteX1288" fmla="*/ 5795579 w 12193346"/>
              <a:gd name="connsiteY1288" fmla="*/ 3453356 h 6765356"/>
              <a:gd name="connsiteX1289" fmla="*/ 5866306 w 12193346"/>
              <a:gd name="connsiteY1289" fmla="*/ 3382673 h 6765356"/>
              <a:gd name="connsiteX1290" fmla="*/ 5263442 w 12193346"/>
              <a:gd name="connsiteY1290" fmla="*/ 3382673 h 6765356"/>
              <a:gd name="connsiteX1291" fmla="*/ 5192715 w 12193346"/>
              <a:gd name="connsiteY1291" fmla="*/ 3311990 h 6765356"/>
              <a:gd name="connsiteX1292" fmla="*/ 5121988 w 12193346"/>
              <a:gd name="connsiteY1292" fmla="*/ 3382673 h 6765356"/>
              <a:gd name="connsiteX1293" fmla="*/ 5192715 w 12193346"/>
              <a:gd name="connsiteY1293" fmla="*/ 3453356 h 6765356"/>
              <a:gd name="connsiteX1294" fmla="*/ 5263442 w 12193346"/>
              <a:gd name="connsiteY1294" fmla="*/ 3382673 h 6765356"/>
              <a:gd name="connsiteX1295" fmla="*/ 4661251 w 12193346"/>
              <a:gd name="connsiteY1295" fmla="*/ 3382673 h 6765356"/>
              <a:gd name="connsiteX1296" fmla="*/ 4590524 w 12193346"/>
              <a:gd name="connsiteY1296" fmla="*/ 3311990 h 6765356"/>
              <a:gd name="connsiteX1297" fmla="*/ 4519797 w 12193346"/>
              <a:gd name="connsiteY1297" fmla="*/ 3382673 h 6765356"/>
              <a:gd name="connsiteX1298" fmla="*/ 4590524 w 12193346"/>
              <a:gd name="connsiteY1298" fmla="*/ 3453356 h 6765356"/>
              <a:gd name="connsiteX1299" fmla="*/ 4661251 w 12193346"/>
              <a:gd name="connsiteY1299" fmla="*/ 3382673 h 6765356"/>
              <a:gd name="connsiteX1300" fmla="*/ 4058387 w 12193346"/>
              <a:gd name="connsiteY1300" fmla="*/ 3382673 h 6765356"/>
              <a:gd name="connsiteX1301" fmla="*/ 3987660 w 12193346"/>
              <a:gd name="connsiteY1301" fmla="*/ 3311990 h 6765356"/>
              <a:gd name="connsiteX1302" fmla="*/ 3916933 w 12193346"/>
              <a:gd name="connsiteY1302" fmla="*/ 3382673 h 6765356"/>
              <a:gd name="connsiteX1303" fmla="*/ 3987660 w 12193346"/>
              <a:gd name="connsiteY1303" fmla="*/ 3453356 h 6765356"/>
              <a:gd name="connsiteX1304" fmla="*/ 4058387 w 12193346"/>
              <a:gd name="connsiteY1304" fmla="*/ 3382673 h 6765356"/>
              <a:gd name="connsiteX1305" fmla="*/ 3456196 w 12193346"/>
              <a:gd name="connsiteY1305" fmla="*/ 3382673 h 6765356"/>
              <a:gd name="connsiteX1306" fmla="*/ 3385469 w 12193346"/>
              <a:gd name="connsiteY1306" fmla="*/ 3311990 h 6765356"/>
              <a:gd name="connsiteX1307" fmla="*/ 3314742 w 12193346"/>
              <a:gd name="connsiteY1307" fmla="*/ 3382673 h 6765356"/>
              <a:gd name="connsiteX1308" fmla="*/ 3385469 w 12193346"/>
              <a:gd name="connsiteY1308" fmla="*/ 3453356 h 6765356"/>
              <a:gd name="connsiteX1309" fmla="*/ 3456196 w 12193346"/>
              <a:gd name="connsiteY1309" fmla="*/ 3382673 h 6765356"/>
              <a:gd name="connsiteX1310" fmla="*/ 2853332 w 12193346"/>
              <a:gd name="connsiteY1310" fmla="*/ 3382673 h 6765356"/>
              <a:gd name="connsiteX1311" fmla="*/ 2782605 w 12193346"/>
              <a:gd name="connsiteY1311" fmla="*/ 3311990 h 6765356"/>
              <a:gd name="connsiteX1312" fmla="*/ 2711878 w 12193346"/>
              <a:gd name="connsiteY1312" fmla="*/ 3382673 h 6765356"/>
              <a:gd name="connsiteX1313" fmla="*/ 2782605 w 12193346"/>
              <a:gd name="connsiteY1313" fmla="*/ 3453356 h 6765356"/>
              <a:gd name="connsiteX1314" fmla="*/ 2853332 w 12193346"/>
              <a:gd name="connsiteY1314" fmla="*/ 3382673 h 6765356"/>
              <a:gd name="connsiteX1315" fmla="*/ 2251142 w 12193346"/>
              <a:gd name="connsiteY1315" fmla="*/ 3382673 h 6765356"/>
              <a:gd name="connsiteX1316" fmla="*/ 2180415 w 12193346"/>
              <a:gd name="connsiteY1316" fmla="*/ 3311990 h 6765356"/>
              <a:gd name="connsiteX1317" fmla="*/ 2109688 w 12193346"/>
              <a:gd name="connsiteY1317" fmla="*/ 3382673 h 6765356"/>
              <a:gd name="connsiteX1318" fmla="*/ 2180415 w 12193346"/>
              <a:gd name="connsiteY1318" fmla="*/ 3453356 h 6765356"/>
              <a:gd name="connsiteX1319" fmla="*/ 2251142 w 12193346"/>
              <a:gd name="connsiteY1319" fmla="*/ 3382673 h 6765356"/>
              <a:gd name="connsiteX1320" fmla="*/ 1648278 w 12193346"/>
              <a:gd name="connsiteY1320" fmla="*/ 3382673 h 6765356"/>
              <a:gd name="connsiteX1321" fmla="*/ 1577551 w 12193346"/>
              <a:gd name="connsiteY1321" fmla="*/ 3311990 h 6765356"/>
              <a:gd name="connsiteX1322" fmla="*/ 1506823 w 12193346"/>
              <a:gd name="connsiteY1322" fmla="*/ 3382673 h 6765356"/>
              <a:gd name="connsiteX1323" fmla="*/ 1577551 w 12193346"/>
              <a:gd name="connsiteY1323" fmla="*/ 3453356 h 6765356"/>
              <a:gd name="connsiteX1324" fmla="*/ 1648278 w 12193346"/>
              <a:gd name="connsiteY1324" fmla="*/ 3382673 h 6765356"/>
              <a:gd name="connsiteX1325" fmla="*/ 1046087 w 12193346"/>
              <a:gd name="connsiteY1325" fmla="*/ 3382673 h 6765356"/>
              <a:gd name="connsiteX1326" fmla="*/ 975360 w 12193346"/>
              <a:gd name="connsiteY1326" fmla="*/ 3311990 h 6765356"/>
              <a:gd name="connsiteX1327" fmla="*/ 904633 w 12193346"/>
              <a:gd name="connsiteY1327" fmla="*/ 3382673 h 6765356"/>
              <a:gd name="connsiteX1328" fmla="*/ 975360 w 12193346"/>
              <a:gd name="connsiteY1328" fmla="*/ 3453356 h 6765356"/>
              <a:gd name="connsiteX1329" fmla="*/ 1046087 w 12193346"/>
              <a:gd name="connsiteY1329" fmla="*/ 3382673 h 6765356"/>
              <a:gd name="connsiteX1330" fmla="*/ 443223 w 12193346"/>
              <a:gd name="connsiteY1330" fmla="*/ 3382673 h 6765356"/>
              <a:gd name="connsiteX1331" fmla="*/ 372496 w 12193346"/>
              <a:gd name="connsiteY1331" fmla="*/ 3311990 h 6765356"/>
              <a:gd name="connsiteX1332" fmla="*/ 301769 w 12193346"/>
              <a:gd name="connsiteY1332" fmla="*/ 3382673 h 6765356"/>
              <a:gd name="connsiteX1333" fmla="*/ 372496 w 12193346"/>
              <a:gd name="connsiteY1333" fmla="*/ 3453356 h 6765356"/>
              <a:gd name="connsiteX1334" fmla="*/ 443223 w 12193346"/>
              <a:gd name="connsiteY1334" fmla="*/ 3382673 h 6765356"/>
              <a:gd name="connsiteX1335" fmla="*/ 142128 w 12193346"/>
              <a:gd name="connsiteY1335" fmla="*/ 4286066 h 6765356"/>
              <a:gd name="connsiteX1336" fmla="*/ 71401 w 12193346"/>
              <a:gd name="connsiteY1336" fmla="*/ 4215383 h 6765356"/>
              <a:gd name="connsiteX1337" fmla="*/ 0 w 12193346"/>
              <a:gd name="connsiteY1337" fmla="*/ 4286066 h 6765356"/>
              <a:gd name="connsiteX1338" fmla="*/ 70727 w 12193346"/>
              <a:gd name="connsiteY1338" fmla="*/ 4356749 h 6765356"/>
              <a:gd name="connsiteX1339" fmla="*/ 142128 w 12193346"/>
              <a:gd name="connsiteY1339" fmla="*/ 4286066 h 6765356"/>
              <a:gd name="connsiteX1340" fmla="*/ 744318 w 12193346"/>
              <a:gd name="connsiteY1340" fmla="*/ 4286066 h 6765356"/>
              <a:gd name="connsiteX1341" fmla="*/ 673591 w 12193346"/>
              <a:gd name="connsiteY1341" fmla="*/ 4215383 h 6765356"/>
              <a:gd name="connsiteX1342" fmla="*/ 602864 w 12193346"/>
              <a:gd name="connsiteY1342" fmla="*/ 4286066 h 6765356"/>
              <a:gd name="connsiteX1343" fmla="*/ 673591 w 12193346"/>
              <a:gd name="connsiteY1343" fmla="*/ 4356749 h 6765356"/>
              <a:gd name="connsiteX1344" fmla="*/ 744318 w 12193346"/>
              <a:gd name="connsiteY1344" fmla="*/ 4286066 h 6765356"/>
              <a:gd name="connsiteX1345" fmla="*/ 1347182 w 12193346"/>
              <a:gd name="connsiteY1345" fmla="*/ 4286066 h 6765356"/>
              <a:gd name="connsiteX1346" fmla="*/ 1276455 w 12193346"/>
              <a:gd name="connsiteY1346" fmla="*/ 4215383 h 6765356"/>
              <a:gd name="connsiteX1347" fmla="*/ 1205728 w 12193346"/>
              <a:gd name="connsiteY1347" fmla="*/ 4286066 h 6765356"/>
              <a:gd name="connsiteX1348" fmla="*/ 1276455 w 12193346"/>
              <a:gd name="connsiteY1348" fmla="*/ 4356749 h 6765356"/>
              <a:gd name="connsiteX1349" fmla="*/ 1347182 w 12193346"/>
              <a:gd name="connsiteY1349" fmla="*/ 4286066 h 6765356"/>
              <a:gd name="connsiteX1350" fmla="*/ 1949373 w 12193346"/>
              <a:gd name="connsiteY1350" fmla="*/ 4286066 h 6765356"/>
              <a:gd name="connsiteX1351" fmla="*/ 1878646 w 12193346"/>
              <a:gd name="connsiteY1351" fmla="*/ 4215383 h 6765356"/>
              <a:gd name="connsiteX1352" fmla="*/ 1807919 w 12193346"/>
              <a:gd name="connsiteY1352" fmla="*/ 4286066 h 6765356"/>
              <a:gd name="connsiteX1353" fmla="*/ 1878646 w 12193346"/>
              <a:gd name="connsiteY1353" fmla="*/ 4356749 h 6765356"/>
              <a:gd name="connsiteX1354" fmla="*/ 1949373 w 12193346"/>
              <a:gd name="connsiteY1354" fmla="*/ 4286066 h 6765356"/>
              <a:gd name="connsiteX1355" fmla="*/ 2552237 w 12193346"/>
              <a:gd name="connsiteY1355" fmla="*/ 4286066 h 6765356"/>
              <a:gd name="connsiteX1356" fmla="*/ 2481510 w 12193346"/>
              <a:gd name="connsiteY1356" fmla="*/ 4215383 h 6765356"/>
              <a:gd name="connsiteX1357" fmla="*/ 2410783 w 12193346"/>
              <a:gd name="connsiteY1357" fmla="*/ 4286066 h 6765356"/>
              <a:gd name="connsiteX1358" fmla="*/ 2481510 w 12193346"/>
              <a:gd name="connsiteY1358" fmla="*/ 4356749 h 6765356"/>
              <a:gd name="connsiteX1359" fmla="*/ 2552237 w 12193346"/>
              <a:gd name="connsiteY1359" fmla="*/ 4286066 h 6765356"/>
              <a:gd name="connsiteX1360" fmla="*/ 3155101 w 12193346"/>
              <a:gd name="connsiteY1360" fmla="*/ 4286066 h 6765356"/>
              <a:gd name="connsiteX1361" fmla="*/ 3084374 w 12193346"/>
              <a:gd name="connsiteY1361" fmla="*/ 4215383 h 6765356"/>
              <a:gd name="connsiteX1362" fmla="*/ 3013647 w 12193346"/>
              <a:gd name="connsiteY1362" fmla="*/ 4286066 h 6765356"/>
              <a:gd name="connsiteX1363" fmla="*/ 3084374 w 12193346"/>
              <a:gd name="connsiteY1363" fmla="*/ 4356749 h 6765356"/>
              <a:gd name="connsiteX1364" fmla="*/ 3155101 w 12193346"/>
              <a:gd name="connsiteY1364" fmla="*/ 4286066 h 6765356"/>
              <a:gd name="connsiteX1365" fmla="*/ 3757292 w 12193346"/>
              <a:gd name="connsiteY1365" fmla="*/ 4286066 h 6765356"/>
              <a:gd name="connsiteX1366" fmla="*/ 3686564 w 12193346"/>
              <a:gd name="connsiteY1366" fmla="*/ 4215383 h 6765356"/>
              <a:gd name="connsiteX1367" fmla="*/ 3615837 w 12193346"/>
              <a:gd name="connsiteY1367" fmla="*/ 4286066 h 6765356"/>
              <a:gd name="connsiteX1368" fmla="*/ 3686564 w 12193346"/>
              <a:gd name="connsiteY1368" fmla="*/ 4356749 h 6765356"/>
              <a:gd name="connsiteX1369" fmla="*/ 3757292 w 12193346"/>
              <a:gd name="connsiteY1369" fmla="*/ 4286066 h 6765356"/>
              <a:gd name="connsiteX1370" fmla="*/ 4360156 w 12193346"/>
              <a:gd name="connsiteY1370" fmla="*/ 4286066 h 6765356"/>
              <a:gd name="connsiteX1371" fmla="*/ 4289429 w 12193346"/>
              <a:gd name="connsiteY1371" fmla="*/ 4215383 h 6765356"/>
              <a:gd name="connsiteX1372" fmla="*/ 4218702 w 12193346"/>
              <a:gd name="connsiteY1372" fmla="*/ 4286066 h 6765356"/>
              <a:gd name="connsiteX1373" fmla="*/ 4289429 w 12193346"/>
              <a:gd name="connsiteY1373" fmla="*/ 4356749 h 6765356"/>
              <a:gd name="connsiteX1374" fmla="*/ 4360156 w 12193346"/>
              <a:gd name="connsiteY1374" fmla="*/ 4286066 h 6765356"/>
              <a:gd name="connsiteX1375" fmla="*/ 4962346 w 12193346"/>
              <a:gd name="connsiteY1375" fmla="*/ 4286066 h 6765356"/>
              <a:gd name="connsiteX1376" fmla="*/ 4891619 w 12193346"/>
              <a:gd name="connsiteY1376" fmla="*/ 4215383 h 6765356"/>
              <a:gd name="connsiteX1377" fmla="*/ 4820892 w 12193346"/>
              <a:gd name="connsiteY1377" fmla="*/ 4286066 h 6765356"/>
              <a:gd name="connsiteX1378" fmla="*/ 4891619 w 12193346"/>
              <a:gd name="connsiteY1378" fmla="*/ 4356749 h 6765356"/>
              <a:gd name="connsiteX1379" fmla="*/ 4962346 w 12193346"/>
              <a:gd name="connsiteY1379" fmla="*/ 4286066 h 6765356"/>
              <a:gd name="connsiteX1380" fmla="*/ 5565210 w 12193346"/>
              <a:gd name="connsiteY1380" fmla="*/ 4286066 h 6765356"/>
              <a:gd name="connsiteX1381" fmla="*/ 5494483 w 12193346"/>
              <a:gd name="connsiteY1381" fmla="*/ 4215383 h 6765356"/>
              <a:gd name="connsiteX1382" fmla="*/ 5423756 w 12193346"/>
              <a:gd name="connsiteY1382" fmla="*/ 4286066 h 6765356"/>
              <a:gd name="connsiteX1383" fmla="*/ 5494483 w 12193346"/>
              <a:gd name="connsiteY1383" fmla="*/ 4356749 h 6765356"/>
              <a:gd name="connsiteX1384" fmla="*/ 5565210 w 12193346"/>
              <a:gd name="connsiteY1384" fmla="*/ 4286066 h 6765356"/>
              <a:gd name="connsiteX1385" fmla="*/ 6167401 w 12193346"/>
              <a:gd name="connsiteY1385" fmla="*/ 4286066 h 6765356"/>
              <a:gd name="connsiteX1386" fmla="*/ 6096674 w 12193346"/>
              <a:gd name="connsiteY1386" fmla="*/ 4215383 h 6765356"/>
              <a:gd name="connsiteX1387" fmla="*/ 6025947 w 12193346"/>
              <a:gd name="connsiteY1387" fmla="*/ 4286066 h 6765356"/>
              <a:gd name="connsiteX1388" fmla="*/ 6096674 w 12193346"/>
              <a:gd name="connsiteY1388" fmla="*/ 4356749 h 6765356"/>
              <a:gd name="connsiteX1389" fmla="*/ 6167401 w 12193346"/>
              <a:gd name="connsiteY1389" fmla="*/ 4286066 h 6765356"/>
              <a:gd name="connsiteX1390" fmla="*/ 6770265 w 12193346"/>
              <a:gd name="connsiteY1390" fmla="*/ 4286066 h 6765356"/>
              <a:gd name="connsiteX1391" fmla="*/ 6699538 w 12193346"/>
              <a:gd name="connsiteY1391" fmla="*/ 4215383 h 6765356"/>
              <a:gd name="connsiteX1392" fmla="*/ 6628811 w 12193346"/>
              <a:gd name="connsiteY1392" fmla="*/ 4286066 h 6765356"/>
              <a:gd name="connsiteX1393" fmla="*/ 6699538 w 12193346"/>
              <a:gd name="connsiteY1393" fmla="*/ 4356749 h 6765356"/>
              <a:gd name="connsiteX1394" fmla="*/ 6770265 w 12193346"/>
              <a:gd name="connsiteY1394" fmla="*/ 4286066 h 6765356"/>
              <a:gd name="connsiteX1395" fmla="*/ 7372455 w 12193346"/>
              <a:gd name="connsiteY1395" fmla="*/ 4286066 h 6765356"/>
              <a:gd name="connsiteX1396" fmla="*/ 7301728 w 12193346"/>
              <a:gd name="connsiteY1396" fmla="*/ 4215383 h 6765356"/>
              <a:gd name="connsiteX1397" fmla="*/ 7231001 w 12193346"/>
              <a:gd name="connsiteY1397" fmla="*/ 4286066 h 6765356"/>
              <a:gd name="connsiteX1398" fmla="*/ 7301728 w 12193346"/>
              <a:gd name="connsiteY1398" fmla="*/ 4356749 h 6765356"/>
              <a:gd name="connsiteX1399" fmla="*/ 7372455 w 12193346"/>
              <a:gd name="connsiteY1399" fmla="*/ 4286066 h 6765356"/>
              <a:gd name="connsiteX1400" fmla="*/ 7975320 w 12193346"/>
              <a:gd name="connsiteY1400" fmla="*/ 4286066 h 6765356"/>
              <a:gd name="connsiteX1401" fmla="*/ 7904593 w 12193346"/>
              <a:gd name="connsiteY1401" fmla="*/ 4215383 h 6765356"/>
              <a:gd name="connsiteX1402" fmla="*/ 7833865 w 12193346"/>
              <a:gd name="connsiteY1402" fmla="*/ 4286066 h 6765356"/>
              <a:gd name="connsiteX1403" fmla="*/ 7904593 w 12193346"/>
              <a:gd name="connsiteY1403" fmla="*/ 4356749 h 6765356"/>
              <a:gd name="connsiteX1404" fmla="*/ 7975320 w 12193346"/>
              <a:gd name="connsiteY1404" fmla="*/ 4286066 h 6765356"/>
              <a:gd name="connsiteX1405" fmla="*/ 8577510 w 12193346"/>
              <a:gd name="connsiteY1405" fmla="*/ 4286066 h 6765356"/>
              <a:gd name="connsiteX1406" fmla="*/ 8506783 w 12193346"/>
              <a:gd name="connsiteY1406" fmla="*/ 4215383 h 6765356"/>
              <a:gd name="connsiteX1407" fmla="*/ 8436056 w 12193346"/>
              <a:gd name="connsiteY1407" fmla="*/ 4286066 h 6765356"/>
              <a:gd name="connsiteX1408" fmla="*/ 8506783 w 12193346"/>
              <a:gd name="connsiteY1408" fmla="*/ 4356749 h 6765356"/>
              <a:gd name="connsiteX1409" fmla="*/ 8577510 w 12193346"/>
              <a:gd name="connsiteY1409" fmla="*/ 4286066 h 6765356"/>
              <a:gd name="connsiteX1410" fmla="*/ 9180374 w 12193346"/>
              <a:gd name="connsiteY1410" fmla="*/ 4286066 h 6765356"/>
              <a:gd name="connsiteX1411" fmla="*/ 9109647 w 12193346"/>
              <a:gd name="connsiteY1411" fmla="*/ 4215383 h 6765356"/>
              <a:gd name="connsiteX1412" fmla="*/ 9038920 w 12193346"/>
              <a:gd name="connsiteY1412" fmla="*/ 4286066 h 6765356"/>
              <a:gd name="connsiteX1413" fmla="*/ 9109647 w 12193346"/>
              <a:gd name="connsiteY1413" fmla="*/ 4356749 h 6765356"/>
              <a:gd name="connsiteX1414" fmla="*/ 9180374 w 12193346"/>
              <a:gd name="connsiteY1414" fmla="*/ 4286066 h 6765356"/>
              <a:gd name="connsiteX1415" fmla="*/ 9783238 w 12193346"/>
              <a:gd name="connsiteY1415" fmla="*/ 4286066 h 6765356"/>
              <a:gd name="connsiteX1416" fmla="*/ 9712511 w 12193346"/>
              <a:gd name="connsiteY1416" fmla="*/ 4215383 h 6765356"/>
              <a:gd name="connsiteX1417" fmla="*/ 9641784 w 12193346"/>
              <a:gd name="connsiteY1417" fmla="*/ 4286066 h 6765356"/>
              <a:gd name="connsiteX1418" fmla="*/ 9712511 w 12193346"/>
              <a:gd name="connsiteY1418" fmla="*/ 4356749 h 6765356"/>
              <a:gd name="connsiteX1419" fmla="*/ 9783238 w 12193346"/>
              <a:gd name="connsiteY1419" fmla="*/ 4286066 h 6765356"/>
              <a:gd name="connsiteX1420" fmla="*/ 10385429 w 12193346"/>
              <a:gd name="connsiteY1420" fmla="*/ 4286066 h 6765356"/>
              <a:gd name="connsiteX1421" fmla="*/ 10314702 w 12193346"/>
              <a:gd name="connsiteY1421" fmla="*/ 4215383 h 6765356"/>
              <a:gd name="connsiteX1422" fmla="*/ 10243975 w 12193346"/>
              <a:gd name="connsiteY1422" fmla="*/ 4286066 h 6765356"/>
              <a:gd name="connsiteX1423" fmla="*/ 10314702 w 12193346"/>
              <a:gd name="connsiteY1423" fmla="*/ 4356749 h 6765356"/>
              <a:gd name="connsiteX1424" fmla="*/ 10385429 w 12193346"/>
              <a:gd name="connsiteY1424" fmla="*/ 4286066 h 6765356"/>
              <a:gd name="connsiteX1425" fmla="*/ 10988293 w 12193346"/>
              <a:gd name="connsiteY1425" fmla="*/ 4286066 h 6765356"/>
              <a:gd name="connsiteX1426" fmla="*/ 10917566 w 12193346"/>
              <a:gd name="connsiteY1426" fmla="*/ 4215383 h 6765356"/>
              <a:gd name="connsiteX1427" fmla="*/ 10846839 w 12193346"/>
              <a:gd name="connsiteY1427" fmla="*/ 4286066 h 6765356"/>
              <a:gd name="connsiteX1428" fmla="*/ 10917566 w 12193346"/>
              <a:gd name="connsiteY1428" fmla="*/ 4356749 h 6765356"/>
              <a:gd name="connsiteX1429" fmla="*/ 10988293 w 12193346"/>
              <a:gd name="connsiteY1429" fmla="*/ 4286066 h 6765356"/>
              <a:gd name="connsiteX1430" fmla="*/ 11590483 w 12193346"/>
              <a:gd name="connsiteY1430" fmla="*/ 4286066 h 6765356"/>
              <a:gd name="connsiteX1431" fmla="*/ 11519756 w 12193346"/>
              <a:gd name="connsiteY1431" fmla="*/ 4215383 h 6765356"/>
              <a:gd name="connsiteX1432" fmla="*/ 11449029 w 12193346"/>
              <a:gd name="connsiteY1432" fmla="*/ 4286066 h 6765356"/>
              <a:gd name="connsiteX1433" fmla="*/ 11519756 w 12193346"/>
              <a:gd name="connsiteY1433" fmla="*/ 4356749 h 6765356"/>
              <a:gd name="connsiteX1434" fmla="*/ 11590483 w 12193346"/>
              <a:gd name="connsiteY1434" fmla="*/ 4286066 h 6765356"/>
              <a:gd name="connsiteX1435" fmla="*/ 12193347 w 12193346"/>
              <a:gd name="connsiteY1435" fmla="*/ 4286066 h 6765356"/>
              <a:gd name="connsiteX1436" fmla="*/ 12122620 w 12193346"/>
              <a:gd name="connsiteY1436" fmla="*/ 4215383 h 6765356"/>
              <a:gd name="connsiteX1437" fmla="*/ 12051893 w 12193346"/>
              <a:gd name="connsiteY1437" fmla="*/ 4286066 h 6765356"/>
              <a:gd name="connsiteX1438" fmla="*/ 12122620 w 12193346"/>
              <a:gd name="connsiteY1438" fmla="*/ 4356749 h 6765356"/>
              <a:gd name="connsiteX1439" fmla="*/ 12193347 w 12193346"/>
              <a:gd name="connsiteY1439" fmla="*/ 4286066 h 6765356"/>
              <a:gd name="connsiteX1440" fmla="*/ 11891579 w 12193346"/>
              <a:gd name="connsiteY1440" fmla="*/ 3985159 h 6765356"/>
              <a:gd name="connsiteX1441" fmla="*/ 11820851 w 12193346"/>
              <a:gd name="connsiteY1441" fmla="*/ 3914476 h 6765356"/>
              <a:gd name="connsiteX1442" fmla="*/ 11750124 w 12193346"/>
              <a:gd name="connsiteY1442" fmla="*/ 3985159 h 6765356"/>
              <a:gd name="connsiteX1443" fmla="*/ 11820851 w 12193346"/>
              <a:gd name="connsiteY1443" fmla="*/ 4055842 h 6765356"/>
              <a:gd name="connsiteX1444" fmla="*/ 11891579 w 12193346"/>
              <a:gd name="connsiteY1444" fmla="*/ 3985159 h 6765356"/>
              <a:gd name="connsiteX1445" fmla="*/ 11289388 w 12193346"/>
              <a:gd name="connsiteY1445" fmla="*/ 3985159 h 6765356"/>
              <a:gd name="connsiteX1446" fmla="*/ 11218661 w 12193346"/>
              <a:gd name="connsiteY1446" fmla="*/ 3914476 h 6765356"/>
              <a:gd name="connsiteX1447" fmla="*/ 11147934 w 12193346"/>
              <a:gd name="connsiteY1447" fmla="*/ 3985159 h 6765356"/>
              <a:gd name="connsiteX1448" fmla="*/ 11218661 w 12193346"/>
              <a:gd name="connsiteY1448" fmla="*/ 4055842 h 6765356"/>
              <a:gd name="connsiteX1449" fmla="*/ 11289388 w 12193346"/>
              <a:gd name="connsiteY1449" fmla="*/ 3985159 h 6765356"/>
              <a:gd name="connsiteX1450" fmla="*/ 10686524 w 12193346"/>
              <a:gd name="connsiteY1450" fmla="*/ 3985159 h 6765356"/>
              <a:gd name="connsiteX1451" fmla="*/ 10615797 w 12193346"/>
              <a:gd name="connsiteY1451" fmla="*/ 3914476 h 6765356"/>
              <a:gd name="connsiteX1452" fmla="*/ 10545070 w 12193346"/>
              <a:gd name="connsiteY1452" fmla="*/ 3985159 h 6765356"/>
              <a:gd name="connsiteX1453" fmla="*/ 10615797 w 12193346"/>
              <a:gd name="connsiteY1453" fmla="*/ 4055842 h 6765356"/>
              <a:gd name="connsiteX1454" fmla="*/ 10686524 w 12193346"/>
              <a:gd name="connsiteY1454" fmla="*/ 3985159 h 6765356"/>
              <a:gd name="connsiteX1455" fmla="*/ 10084333 w 12193346"/>
              <a:gd name="connsiteY1455" fmla="*/ 3985159 h 6765356"/>
              <a:gd name="connsiteX1456" fmla="*/ 10013606 w 12193346"/>
              <a:gd name="connsiteY1456" fmla="*/ 3914476 h 6765356"/>
              <a:gd name="connsiteX1457" fmla="*/ 9942879 w 12193346"/>
              <a:gd name="connsiteY1457" fmla="*/ 3985159 h 6765356"/>
              <a:gd name="connsiteX1458" fmla="*/ 10013606 w 12193346"/>
              <a:gd name="connsiteY1458" fmla="*/ 4055842 h 6765356"/>
              <a:gd name="connsiteX1459" fmla="*/ 10084333 w 12193346"/>
              <a:gd name="connsiteY1459" fmla="*/ 3985159 h 6765356"/>
              <a:gd name="connsiteX1460" fmla="*/ 9481469 w 12193346"/>
              <a:gd name="connsiteY1460" fmla="*/ 3985159 h 6765356"/>
              <a:gd name="connsiteX1461" fmla="*/ 9410742 w 12193346"/>
              <a:gd name="connsiteY1461" fmla="*/ 3914476 h 6765356"/>
              <a:gd name="connsiteX1462" fmla="*/ 9340015 w 12193346"/>
              <a:gd name="connsiteY1462" fmla="*/ 3985159 h 6765356"/>
              <a:gd name="connsiteX1463" fmla="*/ 9410742 w 12193346"/>
              <a:gd name="connsiteY1463" fmla="*/ 4055842 h 6765356"/>
              <a:gd name="connsiteX1464" fmla="*/ 9481469 w 12193346"/>
              <a:gd name="connsiteY1464" fmla="*/ 3985159 h 6765356"/>
              <a:gd name="connsiteX1465" fmla="*/ 8879278 w 12193346"/>
              <a:gd name="connsiteY1465" fmla="*/ 3985159 h 6765356"/>
              <a:gd name="connsiteX1466" fmla="*/ 8808551 w 12193346"/>
              <a:gd name="connsiteY1466" fmla="*/ 3914476 h 6765356"/>
              <a:gd name="connsiteX1467" fmla="*/ 8737824 w 12193346"/>
              <a:gd name="connsiteY1467" fmla="*/ 3985159 h 6765356"/>
              <a:gd name="connsiteX1468" fmla="*/ 8808551 w 12193346"/>
              <a:gd name="connsiteY1468" fmla="*/ 4055842 h 6765356"/>
              <a:gd name="connsiteX1469" fmla="*/ 8879278 w 12193346"/>
              <a:gd name="connsiteY1469" fmla="*/ 3985159 h 6765356"/>
              <a:gd name="connsiteX1470" fmla="*/ 8276415 w 12193346"/>
              <a:gd name="connsiteY1470" fmla="*/ 3985159 h 6765356"/>
              <a:gd name="connsiteX1471" fmla="*/ 8205687 w 12193346"/>
              <a:gd name="connsiteY1471" fmla="*/ 3914476 h 6765356"/>
              <a:gd name="connsiteX1472" fmla="*/ 8134960 w 12193346"/>
              <a:gd name="connsiteY1472" fmla="*/ 3985159 h 6765356"/>
              <a:gd name="connsiteX1473" fmla="*/ 8205687 w 12193346"/>
              <a:gd name="connsiteY1473" fmla="*/ 4055842 h 6765356"/>
              <a:gd name="connsiteX1474" fmla="*/ 8276415 w 12193346"/>
              <a:gd name="connsiteY1474" fmla="*/ 3985159 h 6765356"/>
              <a:gd name="connsiteX1475" fmla="*/ 7674225 w 12193346"/>
              <a:gd name="connsiteY1475" fmla="*/ 3985159 h 6765356"/>
              <a:gd name="connsiteX1476" fmla="*/ 7603498 w 12193346"/>
              <a:gd name="connsiteY1476" fmla="*/ 3914476 h 6765356"/>
              <a:gd name="connsiteX1477" fmla="*/ 7532771 w 12193346"/>
              <a:gd name="connsiteY1477" fmla="*/ 3985159 h 6765356"/>
              <a:gd name="connsiteX1478" fmla="*/ 7603498 w 12193346"/>
              <a:gd name="connsiteY1478" fmla="*/ 4055842 h 6765356"/>
              <a:gd name="connsiteX1479" fmla="*/ 7674225 w 12193346"/>
              <a:gd name="connsiteY1479" fmla="*/ 3985159 h 6765356"/>
              <a:gd name="connsiteX1480" fmla="*/ 7071361 w 12193346"/>
              <a:gd name="connsiteY1480" fmla="*/ 3985159 h 6765356"/>
              <a:gd name="connsiteX1481" fmla="*/ 7000634 w 12193346"/>
              <a:gd name="connsiteY1481" fmla="*/ 3914476 h 6765356"/>
              <a:gd name="connsiteX1482" fmla="*/ 6929906 w 12193346"/>
              <a:gd name="connsiteY1482" fmla="*/ 3985159 h 6765356"/>
              <a:gd name="connsiteX1483" fmla="*/ 7000634 w 12193346"/>
              <a:gd name="connsiteY1483" fmla="*/ 4055842 h 6765356"/>
              <a:gd name="connsiteX1484" fmla="*/ 7071361 w 12193346"/>
              <a:gd name="connsiteY1484" fmla="*/ 3985159 h 6765356"/>
              <a:gd name="connsiteX1485" fmla="*/ 6469170 w 12193346"/>
              <a:gd name="connsiteY1485" fmla="*/ 3985159 h 6765356"/>
              <a:gd name="connsiteX1486" fmla="*/ 6398443 w 12193346"/>
              <a:gd name="connsiteY1486" fmla="*/ 3914476 h 6765356"/>
              <a:gd name="connsiteX1487" fmla="*/ 6327716 w 12193346"/>
              <a:gd name="connsiteY1487" fmla="*/ 3985159 h 6765356"/>
              <a:gd name="connsiteX1488" fmla="*/ 6398443 w 12193346"/>
              <a:gd name="connsiteY1488" fmla="*/ 4055842 h 6765356"/>
              <a:gd name="connsiteX1489" fmla="*/ 6469170 w 12193346"/>
              <a:gd name="connsiteY1489" fmla="*/ 3985159 h 6765356"/>
              <a:gd name="connsiteX1490" fmla="*/ 5866306 w 12193346"/>
              <a:gd name="connsiteY1490" fmla="*/ 3985159 h 6765356"/>
              <a:gd name="connsiteX1491" fmla="*/ 5795579 w 12193346"/>
              <a:gd name="connsiteY1491" fmla="*/ 3914476 h 6765356"/>
              <a:gd name="connsiteX1492" fmla="*/ 5724852 w 12193346"/>
              <a:gd name="connsiteY1492" fmla="*/ 3985159 h 6765356"/>
              <a:gd name="connsiteX1493" fmla="*/ 5795579 w 12193346"/>
              <a:gd name="connsiteY1493" fmla="*/ 4055842 h 6765356"/>
              <a:gd name="connsiteX1494" fmla="*/ 5866306 w 12193346"/>
              <a:gd name="connsiteY1494" fmla="*/ 3985159 h 6765356"/>
              <a:gd name="connsiteX1495" fmla="*/ 5263442 w 12193346"/>
              <a:gd name="connsiteY1495" fmla="*/ 3985159 h 6765356"/>
              <a:gd name="connsiteX1496" fmla="*/ 5192715 w 12193346"/>
              <a:gd name="connsiteY1496" fmla="*/ 3914476 h 6765356"/>
              <a:gd name="connsiteX1497" fmla="*/ 5121988 w 12193346"/>
              <a:gd name="connsiteY1497" fmla="*/ 3985159 h 6765356"/>
              <a:gd name="connsiteX1498" fmla="*/ 5192715 w 12193346"/>
              <a:gd name="connsiteY1498" fmla="*/ 4055842 h 6765356"/>
              <a:gd name="connsiteX1499" fmla="*/ 5263442 w 12193346"/>
              <a:gd name="connsiteY1499" fmla="*/ 3985159 h 6765356"/>
              <a:gd name="connsiteX1500" fmla="*/ 4661251 w 12193346"/>
              <a:gd name="connsiteY1500" fmla="*/ 3985159 h 6765356"/>
              <a:gd name="connsiteX1501" fmla="*/ 4590524 w 12193346"/>
              <a:gd name="connsiteY1501" fmla="*/ 3914476 h 6765356"/>
              <a:gd name="connsiteX1502" fmla="*/ 4519797 w 12193346"/>
              <a:gd name="connsiteY1502" fmla="*/ 3985159 h 6765356"/>
              <a:gd name="connsiteX1503" fmla="*/ 4590524 w 12193346"/>
              <a:gd name="connsiteY1503" fmla="*/ 4055842 h 6765356"/>
              <a:gd name="connsiteX1504" fmla="*/ 4661251 w 12193346"/>
              <a:gd name="connsiteY1504" fmla="*/ 3985159 h 6765356"/>
              <a:gd name="connsiteX1505" fmla="*/ 4058387 w 12193346"/>
              <a:gd name="connsiteY1505" fmla="*/ 3985159 h 6765356"/>
              <a:gd name="connsiteX1506" fmla="*/ 3987660 w 12193346"/>
              <a:gd name="connsiteY1506" fmla="*/ 3914476 h 6765356"/>
              <a:gd name="connsiteX1507" fmla="*/ 3916933 w 12193346"/>
              <a:gd name="connsiteY1507" fmla="*/ 3985159 h 6765356"/>
              <a:gd name="connsiteX1508" fmla="*/ 3987660 w 12193346"/>
              <a:gd name="connsiteY1508" fmla="*/ 4055842 h 6765356"/>
              <a:gd name="connsiteX1509" fmla="*/ 4058387 w 12193346"/>
              <a:gd name="connsiteY1509" fmla="*/ 3985159 h 6765356"/>
              <a:gd name="connsiteX1510" fmla="*/ 3456196 w 12193346"/>
              <a:gd name="connsiteY1510" fmla="*/ 3985159 h 6765356"/>
              <a:gd name="connsiteX1511" fmla="*/ 3385469 w 12193346"/>
              <a:gd name="connsiteY1511" fmla="*/ 3914476 h 6765356"/>
              <a:gd name="connsiteX1512" fmla="*/ 3314742 w 12193346"/>
              <a:gd name="connsiteY1512" fmla="*/ 3985159 h 6765356"/>
              <a:gd name="connsiteX1513" fmla="*/ 3385469 w 12193346"/>
              <a:gd name="connsiteY1513" fmla="*/ 4055842 h 6765356"/>
              <a:gd name="connsiteX1514" fmla="*/ 3456196 w 12193346"/>
              <a:gd name="connsiteY1514" fmla="*/ 3985159 h 6765356"/>
              <a:gd name="connsiteX1515" fmla="*/ 2853332 w 12193346"/>
              <a:gd name="connsiteY1515" fmla="*/ 3985159 h 6765356"/>
              <a:gd name="connsiteX1516" fmla="*/ 2782605 w 12193346"/>
              <a:gd name="connsiteY1516" fmla="*/ 3914476 h 6765356"/>
              <a:gd name="connsiteX1517" fmla="*/ 2711878 w 12193346"/>
              <a:gd name="connsiteY1517" fmla="*/ 3985159 h 6765356"/>
              <a:gd name="connsiteX1518" fmla="*/ 2782605 w 12193346"/>
              <a:gd name="connsiteY1518" fmla="*/ 4055842 h 6765356"/>
              <a:gd name="connsiteX1519" fmla="*/ 2853332 w 12193346"/>
              <a:gd name="connsiteY1519" fmla="*/ 3985159 h 6765356"/>
              <a:gd name="connsiteX1520" fmla="*/ 2251142 w 12193346"/>
              <a:gd name="connsiteY1520" fmla="*/ 3985159 h 6765356"/>
              <a:gd name="connsiteX1521" fmla="*/ 2180415 w 12193346"/>
              <a:gd name="connsiteY1521" fmla="*/ 3914476 h 6765356"/>
              <a:gd name="connsiteX1522" fmla="*/ 2109688 w 12193346"/>
              <a:gd name="connsiteY1522" fmla="*/ 3985159 h 6765356"/>
              <a:gd name="connsiteX1523" fmla="*/ 2180415 w 12193346"/>
              <a:gd name="connsiteY1523" fmla="*/ 4055842 h 6765356"/>
              <a:gd name="connsiteX1524" fmla="*/ 2251142 w 12193346"/>
              <a:gd name="connsiteY1524" fmla="*/ 3985159 h 6765356"/>
              <a:gd name="connsiteX1525" fmla="*/ 1648278 w 12193346"/>
              <a:gd name="connsiteY1525" fmla="*/ 3985159 h 6765356"/>
              <a:gd name="connsiteX1526" fmla="*/ 1577551 w 12193346"/>
              <a:gd name="connsiteY1526" fmla="*/ 3914476 h 6765356"/>
              <a:gd name="connsiteX1527" fmla="*/ 1506823 w 12193346"/>
              <a:gd name="connsiteY1527" fmla="*/ 3985159 h 6765356"/>
              <a:gd name="connsiteX1528" fmla="*/ 1577551 w 12193346"/>
              <a:gd name="connsiteY1528" fmla="*/ 4055842 h 6765356"/>
              <a:gd name="connsiteX1529" fmla="*/ 1648278 w 12193346"/>
              <a:gd name="connsiteY1529" fmla="*/ 3985159 h 6765356"/>
              <a:gd name="connsiteX1530" fmla="*/ 1046087 w 12193346"/>
              <a:gd name="connsiteY1530" fmla="*/ 3985159 h 6765356"/>
              <a:gd name="connsiteX1531" fmla="*/ 975360 w 12193346"/>
              <a:gd name="connsiteY1531" fmla="*/ 3914476 h 6765356"/>
              <a:gd name="connsiteX1532" fmla="*/ 904633 w 12193346"/>
              <a:gd name="connsiteY1532" fmla="*/ 3985159 h 6765356"/>
              <a:gd name="connsiteX1533" fmla="*/ 975360 w 12193346"/>
              <a:gd name="connsiteY1533" fmla="*/ 4055842 h 6765356"/>
              <a:gd name="connsiteX1534" fmla="*/ 1046087 w 12193346"/>
              <a:gd name="connsiteY1534" fmla="*/ 3985159 h 6765356"/>
              <a:gd name="connsiteX1535" fmla="*/ 443223 w 12193346"/>
              <a:gd name="connsiteY1535" fmla="*/ 3985159 h 6765356"/>
              <a:gd name="connsiteX1536" fmla="*/ 372496 w 12193346"/>
              <a:gd name="connsiteY1536" fmla="*/ 3914476 h 6765356"/>
              <a:gd name="connsiteX1537" fmla="*/ 301769 w 12193346"/>
              <a:gd name="connsiteY1537" fmla="*/ 3985159 h 6765356"/>
              <a:gd name="connsiteX1538" fmla="*/ 372496 w 12193346"/>
              <a:gd name="connsiteY1538" fmla="*/ 4055842 h 6765356"/>
              <a:gd name="connsiteX1539" fmla="*/ 443223 w 12193346"/>
              <a:gd name="connsiteY1539" fmla="*/ 3985159 h 6765356"/>
              <a:gd name="connsiteX1540" fmla="*/ 142128 w 12193346"/>
              <a:gd name="connsiteY1540" fmla="*/ 4888552 h 6765356"/>
              <a:gd name="connsiteX1541" fmla="*/ 71401 w 12193346"/>
              <a:gd name="connsiteY1541" fmla="*/ 4817869 h 6765356"/>
              <a:gd name="connsiteX1542" fmla="*/ 0 w 12193346"/>
              <a:gd name="connsiteY1542" fmla="*/ 4888552 h 6765356"/>
              <a:gd name="connsiteX1543" fmla="*/ 70727 w 12193346"/>
              <a:gd name="connsiteY1543" fmla="*/ 4959235 h 6765356"/>
              <a:gd name="connsiteX1544" fmla="*/ 142128 w 12193346"/>
              <a:gd name="connsiteY1544" fmla="*/ 4888552 h 6765356"/>
              <a:gd name="connsiteX1545" fmla="*/ 744318 w 12193346"/>
              <a:gd name="connsiteY1545" fmla="*/ 4888552 h 6765356"/>
              <a:gd name="connsiteX1546" fmla="*/ 673591 w 12193346"/>
              <a:gd name="connsiteY1546" fmla="*/ 4817869 h 6765356"/>
              <a:gd name="connsiteX1547" fmla="*/ 602864 w 12193346"/>
              <a:gd name="connsiteY1547" fmla="*/ 4888552 h 6765356"/>
              <a:gd name="connsiteX1548" fmla="*/ 673591 w 12193346"/>
              <a:gd name="connsiteY1548" fmla="*/ 4959235 h 6765356"/>
              <a:gd name="connsiteX1549" fmla="*/ 744318 w 12193346"/>
              <a:gd name="connsiteY1549" fmla="*/ 4888552 h 6765356"/>
              <a:gd name="connsiteX1550" fmla="*/ 1347182 w 12193346"/>
              <a:gd name="connsiteY1550" fmla="*/ 4888552 h 6765356"/>
              <a:gd name="connsiteX1551" fmla="*/ 1276455 w 12193346"/>
              <a:gd name="connsiteY1551" fmla="*/ 4817869 h 6765356"/>
              <a:gd name="connsiteX1552" fmla="*/ 1205728 w 12193346"/>
              <a:gd name="connsiteY1552" fmla="*/ 4888552 h 6765356"/>
              <a:gd name="connsiteX1553" fmla="*/ 1276455 w 12193346"/>
              <a:gd name="connsiteY1553" fmla="*/ 4959235 h 6765356"/>
              <a:gd name="connsiteX1554" fmla="*/ 1347182 w 12193346"/>
              <a:gd name="connsiteY1554" fmla="*/ 4888552 h 6765356"/>
              <a:gd name="connsiteX1555" fmla="*/ 1949373 w 12193346"/>
              <a:gd name="connsiteY1555" fmla="*/ 4888552 h 6765356"/>
              <a:gd name="connsiteX1556" fmla="*/ 1878646 w 12193346"/>
              <a:gd name="connsiteY1556" fmla="*/ 4817869 h 6765356"/>
              <a:gd name="connsiteX1557" fmla="*/ 1807919 w 12193346"/>
              <a:gd name="connsiteY1557" fmla="*/ 4888552 h 6765356"/>
              <a:gd name="connsiteX1558" fmla="*/ 1878646 w 12193346"/>
              <a:gd name="connsiteY1558" fmla="*/ 4959235 h 6765356"/>
              <a:gd name="connsiteX1559" fmla="*/ 1949373 w 12193346"/>
              <a:gd name="connsiteY1559" fmla="*/ 4888552 h 6765356"/>
              <a:gd name="connsiteX1560" fmla="*/ 2552237 w 12193346"/>
              <a:gd name="connsiteY1560" fmla="*/ 4888552 h 6765356"/>
              <a:gd name="connsiteX1561" fmla="*/ 2481510 w 12193346"/>
              <a:gd name="connsiteY1561" fmla="*/ 4817869 h 6765356"/>
              <a:gd name="connsiteX1562" fmla="*/ 2410783 w 12193346"/>
              <a:gd name="connsiteY1562" fmla="*/ 4888552 h 6765356"/>
              <a:gd name="connsiteX1563" fmla="*/ 2481510 w 12193346"/>
              <a:gd name="connsiteY1563" fmla="*/ 4959235 h 6765356"/>
              <a:gd name="connsiteX1564" fmla="*/ 2552237 w 12193346"/>
              <a:gd name="connsiteY1564" fmla="*/ 4888552 h 6765356"/>
              <a:gd name="connsiteX1565" fmla="*/ 3155101 w 12193346"/>
              <a:gd name="connsiteY1565" fmla="*/ 4888552 h 6765356"/>
              <a:gd name="connsiteX1566" fmla="*/ 3084374 w 12193346"/>
              <a:gd name="connsiteY1566" fmla="*/ 4817869 h 6765356"/>
              <a:gd name="connsiteX1567" fmla="*/ 3013647 w 12193346"/>
              <a:gd name="connsiteY1567" fmla="*/ 4888552 h 6765356"/>
              <a:gd name="connsiteX1568" fmla="*/ 3084374 w 12193346"/>
              <a:gd name="connsiteY1568" fmla="*/ 4959235 h 6765356"/>
              <a:gd name="connsiteX1569" fmla="*/ 3155101 w 12193346"/>
              <a:gd name="connsiteY1569" fmla="*/ 4888552 h 6765356"/>
              <a:gd name="connsiteX1570" fmla="*/ 3757292 w 12193346"/>
              <a:gd name="connsiteY1570" fmla="*/ 4888552 h 6765356"/>
              <a:gd name="connsiteX1571" fmla="*/ 3686564 w 12193346"/>
              <a:gd name="connsiteY1571" fmla="*/ 4817869 h 6765356"/>
              <a:gd name="connsiteX1572" fmla="*/ 3615837 w 12193346"/>
              <a:gd name="connsiteY1572" fmla="*/ 4888552 h 6765356"/>
              <a:gd name="connsiteX1573" fmla="*/ 3686564 w 12193346"/>
              <a:gd name="connsiteY1573" fmla="*/ 4959235 h 6765356"/>
              <a:gd name="connsiteX1574" fmla="*/ 3757292 w 12193346"/>
              <a:gd name="connsiteY1574" fmla="*/ 4888552 h 6765356"/>
              <a:gd name="connsiteX1575" fmla="*/ 4360156 w 12193346"/>
              <a:gd name="connsiteY1575" fmla="*/ 4888552 h 6765356"/>
              <a:gd name="connsiteX1576" fmla="*/ 4289429 w 12193346"/>
              <a:gd name="connsiteY1576" fmla="*/ 4817869 h 6765356"/>
              <a:gd name="connsiteX1577" fmla="*/ 4218702 w 12193346"/>
              <a:gd name="connsiteY1577" fmla="*/ 4888552 h 6765356"/>
              <a:gd name="connsiteX1578" fmla="*/ 4289429 w 12193346"/>
              <a:gd name="connsiteY1578" fmla="*/ 4959235 h 6765356"/>
              <a:gd name="connsiteX1579" fmla="*/ 4360156 w 12193346"/>
              <a:gd name="connsiteY1579" fmla="*/ 4888552 h 6765356"/>
              <a:gd name="connsiteX1580" fmla="*/ 4962346 w 12193346"/>
              <a:gd name="connsiteY1580" fmla="*/ 4888552 h 6765356"/>
              <a:gd name="connsiteX1581" fmla="*/ 4891619 w 12193346"/>
              <a:gd name="connsiteY1581" fmla="*/ 4817869 h 6765356"/>
              <a:gd name="connsiteX1582" fmla="*/ 4820892 w 12193346"/>
              <a:gd name="connsiteY1582" fmla="*/ 4888552 h 6765356"/>
              <a:gd name="connsiteX1583" fmla="*/ 4891619 w 12193346"/>
              <a:gd name="connsiteY1583" fmla="*/ 4959235 h 6765356"/>
              <a:gd name="connsiteX1584" fmla="*/ 4962346 w 12193346"/>
              <a:gd name="connsiteY1584" fmla="*/ 4888552 h 6765356"/>
              <a:gd name="connsiteX1585" fmla="*/ 5565210 w 12193346"/>
              <a:gd name="connsiteY1585" fmla="*/ 4888552 h 6765356"/>
              <a:gd name="connsiteX1586" fmla="*/ 5494483 w 12193346"/>
              <a:gd name="connsiteY1586" fmla="*/ 4817869 h 6765356"/>
              <a:gd name="connsiteX1587" fmla="*/ 5423756 w 12193346"/>
              <a:gd name="connsiteY1587" fmla="*/ 4888552 h 6765356"/>
              <a:gd name="connsiteX1588" fmla="*/ 5494483 w 12193346"/>
              <a:gd name="connsiteY1588" fmla="*/ 4959235 h 6765356"/>
              <a:gd name="connsiteX1589" fmla="*/ 5565210 w 12193346"/>
              <a:gd name="connsiteY1589" fmla="*/ 4888552 h 6765356"/>
              <a:gd name="connsiteX1590" fmla="*/ 6167401 w 12193346"/>
              <a:gd name="connsiteY1590" fmla="*/ 4888552 h 6765356"/>
              <a:gd name="connsiteX1591" fmla="*/ 6096674 w 12193346"/>
              <a:gd name="connsiteY1591" fmla="*/ 4817869 h 6765356"/>
              <a:gd name="connsiteX1592" fmla="*/ 6025947 w 12193346"/>
              <a:gd name="connsiteY1592" fmla="*/ 4888552 h 6765356"/>
              <a:gd name="connsiteX1593" fmla="*/ 6096674 w 12193346"/>
              <a:gd name="connsiteY1593" fmla="*/ 4959235 h 6765356"/>
              <a:gd name="connsiteX1594" fmla="*/ 6167401 w 12193346"/>
              <a:gd name="connsiteY1594" fmla="*/ 4888552 h 6765356"/>
              <a:gd name="connsiteX1595" fmla="*/ 6770265 w 12193346"/>
              <a:gd name="connsiteY1595" fmla="*/ 4888552 h 6765356"/>
              <a:gd name="connsiteX1596" fmla="*/ 6699538 w 12193346"/>
              <a:gd name="connsiteY1596" fmla="*/ 4817869 h 6765356"/>
              <a:gd name="connsiteX1597" fmla="*/ 6628811 w 12193346"/>
              <a:gd name="connsiteY1597" fmla="*/ 4888552 h 6765356"/>
              <a:gd name="connsiteX1598" fmla="*/ 6699538 w 12193346"/>
              <a:gd name="connsiteY1598" fmla="*/ 4959235 h 6765356"/>
              <a:gd name="connsiteX1599" fmla="*/ 6770265 w 12193346"/>
              <a:gd name="connsiteY1599" fmla="*/ 4888552 h 6765356"/>
              <a:gd name="connsiteX1600" fmla="*/ 7372455 w 12193346"/>
              <a:gd name="connsiteY1600" fmla="*/ 4888552 h 6765356"/>
              <a:gd name="connsiteX1601" fmla="*/ 7301728 w 12193346"/>
              <a:gd name="connsiteY1601" fmla="*/ 4817869 h 6765356"/>
              <a:gd name="connsiteX1602" fmla="*/ 7231001 w 12193346"/>
              <a:gd name="connsiteY1602" fmla="*/ 4888552 h 6765356"/>
              <a:gd name="connsiteX1603" fmla="*/ 7301728 w 12193346"/>
              <a:gd name="connsiteY1603" fmla="*/ 4959235 h 6765356"/>
              <a:gd name="connsiteX1604" fmla="*/ 7372455 w 12193346"/>
              <a:gd name="connsiteY1604" fmla="*/ 4888552 h 6765356"/>
              <a:gd name="connsiteX1605" fmla="*/ 7975320 w 12193346"/>
              <a:gd name="connsiteY1605" fmla="*/ 4888552 h 6765356"/>
              <a:gd name="connsiteX1606" fmla="*/ 7904593 w 12193346"/>
              <a:gd name="connsiteY1606" fmla="*/ 4817869 h 6765356"/>
              <a:gd name="connsiteX1607" fmla="*/ 7833865 w 12193346"/>
              <a:gd name="connsiteY1607" fmla="*/ 4888552 h 6765356"/>
              <a:gd name="connsiteX1608" fmla="*/ 7904593 w 12193346"/>
              <a:gd name="connsiteY1608" fmla="*/ 4959235 h 6765356"/>
              <a:gd name="connsiteX1609" fmla="*/ 7975320 w 12193346"/>
              <a:gd name="connsiteY1609" fmla="*/ 4888552 h 6765356"/>
              <a:gd name="connsiteX1610" fmla="*/ 8577510 w 12193346"/>
              <a:gd name="connsiteY1610" fmla="*/ 4888552 h 6765356"/>
              <a:gd name="connsiteX1611" fmla="*/ 8506783 w 12193346"/>
              <a:gd name="connsiteY1611" fmla="*/ 4817869 h 6765356"/>
              <a:gd name="connsiteX1612" fmla="*/ 8436056 w 12193346"/>
              <a:gd name="connsiteY1612" fmla="*/ 4888552 h 6765356"/>
              <a:gd name="connsiteX1613" fmla="*/ 8506783 w 12193346"/>
              <a:gd name="connsiteY1613" fmla="*/ 4959235 h 6765356"/>
              <a:gd name="connsiteX1614" fmla="*/ 8577510 w 12193346"/>
              <a:gd name="connsiteY1614" fmla="*/ 4888552 h 6765356"/>
              <a:gd name="connsiteX1615" fmla="*/ 9180374 w 12193346"/>
              <a:gd name="connsiteY1615" fmla="*/ 4888552 h 6765356"/>
              <a:gd name="connsiteX1616" fmla="*/ 9109647 w 12193346"/>
              <a:gd name="connsiteY1616" fmla="*/ 4817869 h 6765356"/>
              <a:gd name="connsiteX1617" fmla="*/ 9038920 w 12193346"/>
              <a:gd name="connsiteY1617" fmla="*/ 4888552 h 6765356"/>
              <a:gd name="connsiteX1618" fmla="*/ 9109647 w 12193346"/>
              <a:gd name="connsiteY1618" fmla="*/ 4959235 h 6765356"/>
              <a:gd name="connsiteX1619" fmla="*/ 9180374 w 12193346"/>
              <a:gd name="connsiteY1619" fmla="*/ 4888552 h 6765356"/>
              <a:gd name="connsiteX1620" fmla="*/ 9783238 w 12193346"/>
              <a:gd name="connsiteY1620" fmla="*/ 4888552 h 6765356"/>
              <a:gd name="connsiteX1621" fmla="*/ 9712511 w 12193346"/>
              <a:gd name="connsiteY1621" fmla="*/ 4817869 h 6765356"/>
              <a:gd name="connsiteX1622" fmla="*/ 9641784 w 12193346"/>
              <a:gd name="connsiteY1622" fmla="*/ 4888552 h 6765356"/>
              <a:gd name="connsiteX1623" fmla="*/ 9712511 w 12193346"/>
              <a:gd name="connsiteY1623" fmla="*/ 4959235 h 6765356"/>
              <a:gd name="connsiteX1624" fmla="*/ 9783238 w 12193346"/>
              <a:gd name="connsiteY1624" fmla="*/ 4888552 h 6765356"/>
              <a:gd name="connsiteX1625" fmla="*/ 10385429 w 12193346"/>
              <a:gd name="connsiteY1625" fmla="*/ 4888552 h 6765356"/>
              <a:gd name="connsiteX1626" fmla="*/ 10314702 w 12193346"/>
              <a:gd name="connsiteY1626" fmla="*/ 4817869 h 6765356"/>
              <a:gd name="connsiteX1627" fmla="*/ 10243975 w 12193346"/>
              <a:gd name="connsiteY1627" fmla="*/ 4888552 h 6765356"/>
              <a:gd name="connsiteX1628" fmla="*/ 10314702 w 12193346"/>
              <a:gd name="connsiteY1628" fmla="*/ 4959235 h 6765356"/>
              <a:gd name="connsiteX1629" fmla="*/ 10385429 w 12193346"/>
              <a:gd name="connsiteY1629" fmla="*/ 4888552 h 6765356"/>
              <a:gd name="connsiteX1630" fmla="*/ 10988293 w 12193346"/>
              <a:gd name="connsiteY1630" fmla="*/ 4888552 h 6765356"/>
              <a:gd name="connsiteX1631" fmla="*/ 10917566 w 12193346"/>
              <a:gd name="connsiteY1631" fmla="*/ 4817869 h 6765356"/>
              <a:gd name="connsiteX1632" fmla="*/ 10846839 w 12193346"/>
              <a:gd name="connsiteY1632" fmla="*/ 4888552 h 6765356"/>
              <a:gd name="connsiteX1633" fmla="*/ 10917566 w 12193346"/>
              <a:gd name="connsiteY1633" fmla="*/ 4959235 h 6765356"/>
              <a:gd name="connsiteX1634" fmla="*/ 10988293 w 12193346"/>
              <a:gd name="connsiteY1634" fmla="*/ 4888552 h 6765356"/>
              <a:gd name="connsiteX1635" fmla="*/ 11590483 w 12193346"/>
              <a:gd name="connsiteY1635" fmla="*/ 4888552 h 6765356"/>
              <a:gd name="connsiteX1636" fmla="*/ 11519756 w 12193346"/>
              <a:gd name="connsiteY1636" fmla="*/ 4817869 h 6765356"/>
              <a:gd name="connsiteX1637" fmla="*/ 11449029 w 12193346"/>
              <a:gd name="connsiteY1637" fmla="*/ 4888552 h 6765356"/>
              <a:gd name="connsiteX1638" fmla="*/ 11519756 w 12193346"/>
              <a:gd name="connsiteY1638" fmla="*/ 4959235 h 6765356"/>
              <a:gd name="connsiteX1639" fmla="*/ 11590483 w 12193346"/>
              <a:gd name="connsiteY1639" fmla="*/ 4888552 h 6765356"/>
              <a:gd name="connsiteX1640" fmla="*/ 12193347 w 12193346"/>
              <a:gd name="connsiteY1640" fmla="*/ 4888552 h 6765356"/>
              <a:gd name="connsiteX1641" fmla="*/ 12122620 w 12193346"/>
              <a:gd name="connsiteY1641" fmla="*/ 4817869 h 6765356"/>
              <a:gd name="connsiteX1642" fmla="*/ 12051893 w 12193346"/>
              <a:gd name="connsiteY1642" fmla="*/ 4888552 h 6765356"/>
              <a:gd name="connsiteX1643" fmla="*/ 12122620 w 12193346"/>
              <a:gd name="connsiteY1643" fmla="*/ 4959235 h 6765356"/>
              <a:gd name="connsiteX1644" fmla="*/ 12193347 w 12193346"/>
              <a:gd name="connsiteY1644" fmla="*/ 4888552 h 6765356"/>
              <a:gd name="connsiteX1645" fmla="*/ 11891579 w 12193346"/>
              <a:gd name="connsiteY1645" fmla="*/ 4586972 h 6765356"/>
              <a:gd name="connsiteX1646" fmla="*/ 11820851 w 12193346"/>
              <a:gd name="connsiteY1646" fmla="*/ 4516290 h 6765356"/>
              <a:gd name="connsiteX1647" fmla="*/ 11750124 w 12193346"/>
              <a:gd name="connsiteY1647" fmla="*/ 4586972 h 6765356"/>
              <a:gd name="connsiteX1648" fmla="*/ 11820851 w 12193346"/>
              <a:gd name="connsiteY1648" fmla="*/ 4657655 h 6765356"/>
              <a:gd name="connsiteX1649" fmla="*/ 11891579 w 12193346"/>
              <a:gd name="connsiteY1649" fmla="*/ 4586972 h 6765356"/>
              <a:gd name="connsiteX1650" fmla="*/ 11289388 w 12193346"/>
              <a:gd name="connsiteY1650" fmla="*/ 4586972 h 6765356"/>
              <a:gd name="connsiteX1651" fmla="*/ 11218661 w 12193346"/>
              <a:gd name="connsiteY1651" fmla="*/ 4516290 h 6765356"/>
              <a:gd name="connsiteX1652" fmla="*/ 11147934 w 12193346"/>
              <a:gd name="connsiteY1652" fmla="*/ 4586972 h 6765356"/>
              <a:gd name="connsiteX1653" fmla="*/ 11218661 w 12193346"/>
              <a:gd name="connsiteY1653" fmla="*/ 4657655 h 6765356"/>
              <a:gd name="connsiteX1654" fmla="*/ 11289388 w 12193346"/>
              <a:gd name="connsiteY1654" fmla="*/ 4586972 h 6765356"/>
              <a:gd name="connsiteX1655" fmla="*/ 10686524 w 12193346"/>
              <a:gd name="connsiteY1655" fmla="*/ 4586972 h 6765356"/>
              <a:gd name="connsiteX1656" fmla="*/ 10615797 w 12193346"/>
              <a:gd name="connsiteY1656" fmla="*/ 4516290 h 6765356"/>
              <a:gd name="connsiteX1657" fmla="*/ 10545070 w 12193346"/>
              <a:gd name="connsiteY1657" fmla="*/ 4586972 h 6765356"/>
              <a:gd name="connsiteX1658" fmla="*/ 10615797 w 12193346"/>
              <a:gd name="connsiteY1658" fmla="*/ 4657655 h 6765356"/>
              <a:gd name="connsiteX1659" fmla="*/ 10686524 w 12193346"/>
              <a:gd name="connsiteY1659" fmla="*/ 4586972 h 6765356"/>
              <a:gd name="connsiteX1660" fmla="*/ 10084333 w 12193346"/>
              <a:gd name="connsiteY1660" fmla="*/ 4586972 h 6765356"/>
              <a:gd name="connsiteX1661" fmla="*/ 10013606 w 12193346"/>
              <a:gd name="connsiteY1661" fmla="*/ 4516290 h 6765356"/>
              <a:gd name="connsiteX1662" fmla="*/ 9942879 w 12193346"/>
              <a:gd name="connsiteY1662" fmla="*/ 4586972 h 6765356"/>
              <a:gd name="connsiteX1663" fmla="*/ 10013606 w 12193346"/>
              <a:gd name="connsiteY1663" fmla="*/ 4657655 h 6765356"/>
              <a:gd name="connsiteX1664" fmla="*/ 10084333 w 12193346"/>
              <a:gd name="connsiteY1664" fmla="*/ 4586972 h 6765356"/>
              <a:gd name="connsiteX1665" fmla="*/ 9481469 w 12193346"/>
              <a:gd name="connsiteY1665" fmla="*/ 4586972 h 6765356"/>
              <a:gd name="connsiteX1666" fmla="*/ 9410742 w 12193346"/>
              <a:gd name="connsiteY1666" fmla="*/ 4516290 h 6765356"/>
              <a:gd name="connsiteX1667" fmla="*/ 9340015 w 12193346"/>
              <a:gd name="connsiteY1667" fmla="*/ 4586972 h 6765356"/>
              <a:gd name="connsiteX1668" fmla="*/ 9410742 w 12193346"/>
              <a:gd name="connsiteY1668" fmla="*/ 4657655 h 6765356"/>
              <a:gd name="connsiteX1669" fmla="*/ 9481469 w 12193346"/>
              <a:gd name="connsiteY1669" fmla="*/ 4586972 h 6765356"/>
              <a:gd name="connsiteX1670" fmla="*/ 8879278 w 12193346"/>
              <a:gd name="connsiteY1670" fmla="*/ 4586972 h 6765356"/>
              <a:gd name="connsiteX1671" fmla="*/ 8808551 w 12193346"/>
              <a:gd name="connsiteY1671" fmla="*/ 4516290 h 6765356"/>
              <a:gd name="connsiteX1672" fmla="*/ 8737824 w 12193346"/>
              <a:gd name="connsiteY1672" fmla="*/ 4586972 h 6765356"/>
              <a:gd name="connsiteX1673" fmla="*/ 8808551 w 12193346"/>
              <a:gd name="connsiteY1673" fmla="*/ 4657655 h 6765356"/>
              <a:gd name="connsiteX1674" fmla="*/ 8879278 w 12193346"/>
              <a:gd name="connsiteY1674" fmla="*/ 4586972 h 6765356"/>
              <a:gd name="connsiteX1675" fmla="*/ 8276415 w 12193346"/>
              <a:gd name="connsiteY1675" fmla="*/ 4586972 h 6765356"/>
              <a:gd name="connsiteX1676" fmla="*/ 8205687 w 12193346"/>
              <a:gd name="connsiteY1676" fmla="*/ 4516290 h 6765356"/>
              <a:gd name="connsiteX1677" fmla="*/ 8134960 w 12193346"/>
              <a:gd name="connsiteY1677" fmla="*/ 4586972 h 6765356"/>
              <a:gd name="connsiteX1678" fmla="*/ 8205687 w 12193346"/>
              <a:gd name="connsiteY1678" fmla="*/ 4657655 h 6765356"/>
              <a:gd name="connsiteX1679" fmla="*/ 8276415 w 12193346"/>
              <a:gd name="connsiteY1679" fmla="*/ 4586972 h 6765356"/>
              <a:gd name="connsiteX1680" fmla="*/ 7674225 w 12193346"/>
              <a:gd name="connsiteY1680" fmla="*/ 4586972 h 6765356"/>
              <a:gd name="connsiteX1681" fmla="*/ 7603498 w 12193346"/>
              <a:gd name="connsiteY1681" fmla="*/ 4516290 h 6765356"/>
              <a:gd name="connsiteX1682" fmla="*/ 7532771 w 12193346"/>
              <a:gd name="connsiteY1682" fmla="*/ 4586972 h 6765356"/>
              <a:gd name="connsiteX1683" fmla="*/ 7603498 w 12193346"/>
              <a:gd name="connsiteY1683" fmla="*/ 4657655 h 6765356"/>
              <a:gd name="connsiteX1684" fmla="*/ 7674225 w 12193346"/>
              <a:gd name="connsiteY1684" fmla="*/ 4586972 h 6765356"/>
              <a:gd name="connsiteX1685" fmla="*/ 7071361 w 12193346"/>
              <a:gd name="connsiteY1685" fmla="*/ 4586972 h 6765356"/>
              <a:gd name="connsiteX1686" fmla="*/ 7000634 w 12193346"/>
              <a:gd name="connsiteY1686" fmla="*/ 4516290 h 6765356"/>
              <a:gd name="connsiteX1687" fmla="*/ 6929906 w 12193346"/>
              <a:gd name="connsiteY1687" fmla="*/ 4586972 h 6765356"/>
              <a:gd name="connsiteX1688" fmla="*/ 7000634 w 12193346"/>
              <a:gd name="connsiteY1688" fmla="*/ 4657655 h 6765356"/>
              <a:gd name="connsiteX1689" fmla="*/ 7071361 w 12193346"/>
              <a:gd name="connsiteY1689" fmla="*/ 4586972 h 6765356"/>
              <a:gd name="connsiteX1690" fmla="*/ 6469170 w 12193346"/>
              <a:gd name="connsiteY1690" fmla="*/ 4586972 h 6765356"/>
              <a:gd name="connsiteX1691" fmla="*/ 6398443 w 12193346"/>
              <a:gd name="connsiteY1691" fmla="*/ 4516290 h 6765356"/>
              <a:gd name="connsiteX1692" fmla="*/ 6327716 w 12193346"/>
              <a:gd name="connsiteY1692" fmla="*/ 4586972 h 6765356"/>
              <a:gd name="connsiteX1693" fmla="*/ 6397769 w 12193346"/>
              <a:gd name="connsiteY1693" fmla="*/ 4658328 h 6765356"/>
              <a:gd name="connsiteX1694" fmla="*/ 6469170 w 12193346"/>
              <a:gd name="connsiteY1694" fmla="*/ 4586972 h 6765356"/>
              <a:gd name="connsiteX1695" fmla="*/ 5866306 w 12193346"/>
              <a:gd name="connsiteY1695" fmla="*/ 4586972 h 6765356"/>
              <a:gd name="connsiteX1696" fmla="*/ 5795579 w 12193346"/>
              <a:gd name="connsiteY1696" fmla="*/ 4516290 h 6765356"/>
              <a:gd name="connsiteX1697" fmla="*/ 5724852 w 12193346"/>
              <a:gd name="connsiteY1697" fmla="*/ 4586972 h 6765356"/>
              <a:gd name="connsiteX1698" fmla="*/ 5795579 w 12193346"/>
              <a:gd name="connsiteY1698" fmla="*/ 4657655 h 6765356"/>
              <a:gd name="connsiteX1699" fmla="*/ 5866306 w 12193346"/>
              <a:gd name="connsiteY1699" fmla="*/ 4586972 h 6765356"/>
              <a:gd name="connsiteX1700" fmla="*/ 5263442 w 12193346"/>
              <a:gd name="connsiteY1700" fmla="*/ 4586972 h 6765356"/>
              <a:gd name="connsiteX1701" fmla="*/ 5192715 w 12193346"/>
              <a:gd name="connsiteY1701" fmla="*/ 4516290 h 6765356"/>
              <a:gd name="connsiteX1702" fmla="*/ 5121988 w 12193346"/>
              <a:gd name="connsiteY1702" fmla="*/ 4586972 h 6765356"/>
              <a:gd name="connsiteX1703" fmla="*/ 5192715 w 12193346"/>
              <a:gd name="connsiteY1703" fmla="*/ 4657655 h 6765356"/>
              <a:gd name="connsiteX1704" fmla="*/ 5263442 w 12193346"/>
              <a:gd name="connsiteY1704" fmla="*/ 4586972 h 6765356"/>
              <a:gd name="connsiteX1705" fmla="*/ 4661251 w 12193346"/>
              <a:gd name="connsiteY1705" fmla="*/ 4586972 h 6765356"/>
              <a:gd name="connsiteX1706" fmla="*/ 4590524 w 12193346"/>
              <a:gd name="connsiteY1706" fmla="*/ 4516290 h 6765356"/>
              <a:gd name="connsiteX1707" fmla="*/ 4519797 w 12193346"/>
              <a:gd name="connsiteY1707" fmla="*/ 4586972 h 6765356"/>
              <a:gd name="connsiteX1708" fmla="*/ 4590524 w 12193346"/>
              <a:gd name="connsiteY1708" fmla="*/ 4657655 h 6765356"/>
              <a:gd name="connsiteX1709" fmla="*/ 4661251 w 12193346"/>
              <a:gd name="connsiteY1709" fmla="*/ 4586972 h 6765356"/>
              <a:gd name="connsiteX1710" fmla="*/ 4058387 w 12193346"/>
              <a:gd name="connsiteY1710" fmla="*/ 4586972 h 6765356"/>
              <a:gd name="connsiteX1711" fmla="*/ 3987660 w 12193346"/>
              <a:gd name="connsiteY1711" fmla="*/ 4516290 h 6765356"/>
              <a:gd name="connsiteX1712" fmla="*/ 3916933 w 12193346"/>
              <a:gd name="connsiteY1712" fmla="*/ 4586972 h 6765356"/>
              <a:gd name="connsiteX1713" fmla="*/ 3987660 w 12193346"/>
              <a:gd name="connsiteY1713" fmla="*/ 4658328 h 6765356"/>
              <a:gd name="connsiteX1714" fmla="*/ 4058387 w 12193346"/>
              <a:gd name="connsiteY1714" fmla="*/ 4586972 h 6765356"/>
              <a:gd name="connsiteX1715" fmla="*/ 3456196 w 12193346"/>
              <a:gd name="connsiteY1715" fmla="*/ 4586972 h 6765356"/>
              <a:gd name="connsiteX1716" fmla="*/ 3385469 w 12193346"/>
              <a:gd name="connsiteY1716" fmla="*/ 4516290 h 6765356"/>
              <a:gd name="connsiteX1717" fmla="*/ 3314742 w 12193346"/>
              <a:gd name="connsiteY1717" fmla="*/ 4586972 h 6765356"/>
              <a:gd name="connsiteX1718" fmla="*/ 3385469 w 12193346"/>
              <a:gd name="connsiteY1718" fmla="*/ 4657655 h 6765356"/>
              <a:gd name="connsiteX1719" fmla="*/ 3456196 w 12193346"/>
              <a:gd name="connsiteY1719" fmla="*/ 4586972 h 6765356"/>
              <a:gd name="connsiteX1720" fmla="*/ 2853332 w 12193346"/>
              <a:gd name="connsiteY1720" fmla="*/ 4586972 h 6765356"/>
              <a:gd name="connsiteX1721" fmla="*/ 2782605 w 12193346"/>
              <a:gd name="connsiteY1721" fmla="*/ 4516290 h 6765356"/>
              <a:gd name="connsiteX1722" fmla="*/ 2711878 w 12193346"/>
              <a:gd name="connsiteY1722" fmla="*/ 4586972 h 6765356"/>
              <a:gd name="connsiteX1723" fmla="*/ 2782605 w 12193346"/>
              <a:gd name="connsiteY1723" fmla="*/ 4657655 h 6765356"/>
              <a:gd name="connsiteX1724" fmla="*/ 2853332 w 12193346"/>
              <a:gd name="connsiteY1724" fmla="*/ 4586972 h 6765356"/>
              <a:gd name="connsiteX1725" fmla="*/ 2251142 w 12193346"/>
              <a:gd name="connsiteY1725" fmla="*/ 4586972 h 6765356"/>
              <a:gd name="connsiteX1726" fmla="*/ 2180415 w 12193346"/>
              <a:gd name="connsiteY1726" fmla="*/ 4516290 h 6765356"/>
              <a:gd name="connsiteX1727" fmla="*/ 2109688 w 12193346"/>
              <a:gd name="connsiteY1727" fmla="*/ 4586972 h 6765356"/>
              <a:gd name="connsiteX1728" fmla="*/ 2180415 w 12193346"/>
              <a:gd name="connsiteY1728" fmla="*/ 4657655 h 6765356"/>
              <a:gd name="connsiteX1729" fmla="*/ 2251142 w 12193346"/>
              <a:gd name="connsiteY1729" fmla="*/ 4586972 h 6765356"/>
              <a:gd name="connsiteX1730" fmla="*/ 1648278 w 12193346"/>
              <a:gd name="connsiteY1730" fmla="*/ 4586972 h 6765356"/>
              <a:gd name="connsiteX1731" fmla="*/ 1577551 w 12193346"/>
              <a:gd name="connsiteY1731" fmla="*/ 4516290 h 6765356"/>
              <a:gd name="connsiteX1732" fmla="*/ 1506823 w 12193346"/>
              <a:gd name="connsiteY1732" fmla="*/ 4586972 h 6765356"/>
              <a:gd name="connsiteX1733" fmla="*/ 1577551 w 12193346"/>
              <a:gd name="connsiteY1733" fmla="*/ 4657655 h 6765356"/>
              <a:gd name="connsiteX1734" fmla="*/ 1648278 w 12193346"/>
              <a:gd name="connsiteY1734" fmla="*/ 4586972 h 6765356"/>
              <a:gd name="connsiteX1735" fmla="*/ 1046087 w 12193346"/>
              <a:gd name="connsiteY1735" fmla="*/ 4586972 h 6765356"/>
              <a:gd name="connsiteX1736" fmla="*/ 975360 w 12193346"/>
              <a:gd name="connsiteY1736" fmla="*/ 4516290 h 6765356"/>
              <a:gd name="connsiteX1737" fmla="*/ 904633 w 12193346"/>
              <a:gd name="connsiteY1737" fmla="*/ 4586972 h 6765356"/>
              <a:gd name="connsiteX1738" fmla="*/ 975360 w 12193346"/>
              <a:gd name="connsiteY1738" fmla="*/ 4657655 h 6765356"/>
              <a:gd name="connsiteX1739" fmla="*/ 1046087 w 12193346"/>
              <a:gd name="connsiteY1739" fmla="*/ 4586972 h 6765356"/>
              <a:gd name="connsiteX1740" fmla="*/ 443223 w 12193346"/>
              <a:gd name="connsiteY1740" fmla="*/ 4586972 h 6765356"/>
              <a:gd name="connsiteX1741" fmla="*/ 372496 w 12193346"/>
              <a:gd name="connsiteY1741" fmla="*/ 4516290 h 6765356"/>
              <a:gd name="connsiteX1742" fmla="*/ 301769 w 12193346"/>
              <a:gd name="connsiteY1742" fmla="*/ 4586972 h 6765356"/>
              <a:gd name="connsiteX1743" fmla="*/ 372496 w 12193346"/>
              <a:gd name="connsiteY1743" fmla="*/ 4658328 h 6765356"/>
              <a:gd name="connsiteX1744" fmla="*/ 443223 w 12193346"/>
              <a:gd name="connsiteY1744" fmla="*/ 4586972 h 6765356"/>
              <a:gd name="connsiteX1745" fmla="*/ 142128 w 12193346"/>
              <a:gd name="connsiteY1745" fmla="*/ 5490364 h 6765356"/>
              <a:gd name="connsiteX1746" fmla="*/ 71401 w 12193346"/>
              <a:gd name="connsiteY1746" fmla="*/ 5419682 h 6765356"/>
              <a:gd name="connsiteX1747" fmla="*/ 0 w 12193346"/>
              <a:gd name="connsiteY1747" fmla="*/ 5490364 h 6765356"/>
              <a:gd name="connsiteX1748" fmla="*/ 70727 w 12193346"/>
              <a:gd name="connsiteY1748" fmla="*/ 5561047 h 6765356"/>
              <a:gd name="connsiteX1749" fmla="*/ 142128 w 12193346"/>
              <a:gd name="connsiteY1749" fmla="*/ 5490364 h 6765356"/>
              <a:gd name="connsiteX1750" fmla="*/ 744318 w 12193346"/>
              <a:gd name="connsiteY1750" fmla="*/ 5490364 h 6765356"/>
              <a:gd name="connsiteX1751" fmla="*/ 673591 w 12193346"/>
              <a:gd name="connsiteY1751" fmla="*/ 5419682 h 6765356"/>
              <a:gd name="connsiteX1752" fmla="*/ 602864 w 12193346"/>
              <a:gd name="connsiteY1752" fmla="*/ 5490364 h 6765356"/>
              <a:gd name="connsiteX1753" fmla="*/ 673591 w 12193346"/>
              <a:gd name="connsiteY1753" fmla="*/ 5561047 h 6765356"/>
              <a:gd name="connsiteX1754" fmla="*/ 744318 w 12193346"/>
              <a:gd name="connsiteY1754" fmla="*/ 5490364 h 6765356"/>
              <a:gd name="connsiteX1755" fmla="*/ 1347182 w 12193346"/>
              <a:gd name="connsiteY1755" fmla="*/ 5490364 h 6765356"/>
              <a:gd name="connsiteX1756" fmla="*/ 1276455 w 12193346"/>
              <a:gd name="connsiteY1756" fmla="*/ 5419682 h 6765356"/>
              <a:gd name="connsiteX1757" fmla="*/ 1205728 w 12193346"/>
              <a:gd name="connsiteY1757" fmla="*/ 5490364 h 6765356"/>
              <a:gd name="connsiteX1758" fmla="*/ 1276455 w 12193346"/>
              <a:gd name="connsiteY1758" fmla="*/ 5561047 h 6765356"/>
              <a:gd name="connsiteX1759" fmla="*/ 1347182 w 12193346"/>
              <a:gd name="connsiteY1759" fmla="*/ 5490364 h 6765356"/>
              <a:gd name="connsiteX1760" fmla="*/ 1949373 w 12193346"/>
              <a:gd name="connsiteY1760" fmla="*/ 5490364 h 6765356"/>
              <a:gd name="connsiteX1761" fmla="*/ 1878646 w 12193346"/>
              <a:gd name="connsiteY1761" fmla="*/ 5419682 h 6765356"/>
              <a:gd name="connsiteX1762" fmla="*/ 1807919 w 12193346"/>
              <a:gd name="connsiteY1762" fmla="*/ 5490364 h 6765356"/>
              <a:gd name="connsiteX1763" fmla="*/ 1878646 w 12193346"/>
              <a:gd name="connsiteY1763" fmla="*/ 5561047 h 6765356"/>
              <a:gd name="connsiteX1764" fmla="*/ 1949373 w 12193346"/>
              <a:gd name="connsiteY1764" fmla="*/ 5490364 h 6765356"/>
              <a:gd name="connsiteX1765" fmla="*/ 2552237 w 12193346"/>
              <a:gd name="connsiteY1765" fmla="*/ 5490364 h 6765356"/>
              <a:gd name="connsiteX1766" fmla="*/ 2481510 w 12193346"/>
              <a:gd name="connsiteY1766" fmla="*/ 5419682 h 6765356"/>
              <a:gd name="connsiteX1767" fmla="*/ 2410783 w 12193346"/>
              <a:gd name="connsiteY1767" fmla="*/ 5490364 h 6765356"/>
              <a:gd name="connsiteX1768" fmla="*/ 2481510 w 12193346"/>
              <a:gd name="connsiteY1768" fmla="*/ 5561047 h 6765356"/>
              <a:gd name="connsiteX1769" fmla="*/ 2552237 w 12193346"/>
              <a:gd name="connsiteY1769" fmla="*/ 5490364 h 6765356"/>
              <a:gd name="connsiteX1770" fmla="*/ 3155101 w 12193346"/>
              <a:gd name="connsiteY1770" fmla="*/ 5490364 h 6765356"/>
              <a:gd name="connsiteX1771" fmla="*/ 3084374 w 12193346"/>
              <a:gd name="connsiteY1771" fmla="*/ 5419682 h 6765356"/>
              <a:gd name="connsiteX1772" fmla="*/ 3013647 w 12193346"/>
              <a:gd name="connsiteY1772" fmla="*/ 5490364 h 6765356"/>
              <a:gd name="connsiteX1773" fmla="*/ 3084374 w 12193346"/>
              <a:gd name="connsiteY1773" fmla="*/ 5561047 h 6765356"/>
              <a:gd name="connsiteX1774" fmla="*/ 3155101 w 12193346"/>
              <a:gd name="connsiteY1774" fmla="*/ 5490364 h 6765356"/>
              <a:gd name="connsiteX1775" fmla="*/ 3757292 w 12193346"/>
              <a:gd name="connsiteY1775" fmla="*/ 5490364 h 6765356"/>
              <a:gd name="connsiteX1776" fmla="*/ 3686564 w 12193346"/>
              <a:gd name="connsiteY1776" fmla="*/ 5419682 h 6765356"/>
              <a:gd name="connsiteX1777" fmla="*/ 3615837 w 12193346"/>
              <a:gd name="connsiteY1777" fmla="*/ 5490364 h 6765356"/>
              <a:gd name="connsiteX1778" fmla="*/ 3686564 w 12193346"/>
              <a:gd name="connsiteY1778" fmla="*/ 5561047 h 6765356"/>
              <a:gd name="connsiteX1779" fmla="*/ 3757292 w 12193346"/>
              <a:gd name="connsiteY1779" fmla="*/ 5490364 h 6765356"/>
              <a:gd name="connsiteX1780" fmla="*/ 4360156 w 12193346"/>
              <a:gd name="connsiteY1780" fmla="*/ 5490364 h 6765356"/>
              <a:gd name="connsiteX1781" fmla="*/ 4289429 w 12193346"/>
              <a:gd name="connsiteY1781" fmla="*/ 5419682 h 6765356"/>
              <a:gd name="connsiteX1782" fmla="*/ 4218702 w 12193346"/>
              <a:gd name="connsiteY1782" fmla="*/ 5490364 h 6765356"/>
              <a:gd name="connsiteX1783" fmla="*/ 4289429 w 12193346"/>
              <a:gd name="connsiteY1783" fmla="*/ 5561047 h 6765356"/>
              <a:gd name="connsiteX1784" fmla="*/ 4360156 w 12193346"/>
              <a:gd name="connsiteY1784" fmla="*/ 5490364 h 6765356"/>
              <a:gd name="connsiteX1785" fmla="*/ 4962346 w 12193346"/>
              <a:gd name="connsiteY1785" fmla="*/ 5490364 h 6765356"/>
              <a:gd name="connsiteX1786" fmla="*/ 4891619 w 12193346"/>
              <a:gd name="connsiteY1786" fmla="*/ 5419682 h 6765356"/>
              <a:gd name="connsiteX1787" fmla="*/ 4820892 w 12193346"/>
              <a:gd name="connsiteY1787" fmla="*/ 5490364 h 6765356"/>
              <a:gd name="connsiteX1788" fmla="*/ 4891619 w 12193346"/>
              <a:gd name="connsiteY1788" fmla="*/ 5561047 h 6765356"/>
              <a:gd name="connsiteX1789" fmla="*/ 4962346 w 12193346"/>
              <a:gd name="connsiteY1789" fmla="*/ 5490364 h 6765356"/>
              <a:gd name="connsiteX1790" fmla="*/ 5565210 w 12193346"/>
              <a:gd name="connsiteY1790" fmla="*/ 5490364 h 6765356"/>
              <a:gd name="connsiteX1791" fmla="*/ 5494483 w 12193346"/>
              <a:gd name="connsiteY1791" fmla="*/ 5419682 h 6765356"/>
              <a:gd name="connsiteX1792" fmla="*/ 5423756 w 12193346"/>
              <a:gd name="connsiteY1792" fmla="*/ 5490364 h 6765356"/>
              <a:gd name="connsiteX1793" fmla="*/ 5494483 w 12193346"/>
              <a:gd name="connsiteY1793" fmla="*/ 5561047 h 6765356"/>
              <a:gd name="connsiteX1794" fmla="*/ 5565210 w 12193346"/>
              <a:gd name="connsiteY1794" fmla="*/ 5490364 h 6765356"/>
              <a:gd name="connsiteX1795" fmla="*/ 6167401 w 12193346"/>
              <a:gd name="connsiteY1795" fmla="*/ 5490364 h 6765356"/>
              <a:gd name="connsiteX1796" fmla="*/ 6096674 w 12193346"/>
              <a:gd name="connsiteY1796" fmla="*/ 5419682 h 6765356"/>
              <a:gd name="connsiteX1797" fmla="*/ 6025947 w 12193346"/>
              <a:gd name="connsiteY1797" fmla="*/ 5490364 h 6765356"/>
              <a:gd name="connsiteX1798" fmla="*/ 6096674 w 12193346"/>
              <a:gd name="connsiteY1798" fmla="*/ 5561047 h 6765356"/>
              <a:gd name="connsiteX1799" fmla="*/ 6167401 w 12193346"/>
              <a:gd name="connsiteY1799" fmla="*/ 5490364 h 6765356"/>
              <a:gd name="connsiteX1800" fmla="*/ 6770265 w 12193346"/>
              <a:gd name="connsiteY1800" fmla="*/ 5490364 h 6765356"/>
              <a:gd name="connsiteX1801" fmla="*/ 6699538 w 12193346"/>
              <a:gd name="connsiteY1801" fmla="*/ 5419682 h 6765356"/>
              <a:gd name="connsiteX1802" fmla="*/ 6628811 w 12193346"/>
              <a:gd name="connsiteY1802" fmla="*/ 5490364 h 6765356"/>
              <a:gd name="connsiteX1803" fmla="*/ 6699538 w 12193346"/>
              <a:gd name="connsiteY1803" fmla="*/ 5561047 h 6765356"/>
              <a:gd name="connsiteX1804" fmla="*/ 6770265 w 12193346"/>
              <a:gd name="connsiteY1804" fmla="*/ 5490364 h 6765356"/>
              <a:gd name="connsiteX1805" fmla="*/ 7372455 w 12193346"/>
              <a:gd name="connsiteY1805" fmla="*/ 5490364 h 6765356"/>
              <a:gd name="connsiteX1806" fmla="*/ 7301728 w 12193346"/>
              <a:gd name="connsiteY1806" fmla="*/ 5419682 h 6765356"/>
              <a:gd name="connsiteX1807" fmla="*/ 7231001 w 12193346"/>
              <a:gd name="connsiteY1807" fmla="*/ 5490364 h 6765356"/>
              <a:gd name="connsiteX1808" fmla="*/ 7301728 w 12193346"/>
              <a:gd name="connsiteY1808" fmla="*/ 5561047 h 6765356"/>
              <a:gd name="connsiteX1809" fmla="*/ 7372455 w 12193346"/>
              <a:gd name="connsiteY1809" fmla="*/ 5490364 h 6765356"/>
              <a:gd name="connsiteX1810" fmla="*/ 7975320 w 12193346"/>
              <a:gd name="connsiteY1810" fmla="*/ 5490364 h 6765356"/>
              <a:gd name="connsiteX1811" fmla="*/ 7904593 w 12193346"/>
              <a:gd name="connsiteY1811" fmla="*/ 5419682 h 6765356"/>
              <a:gd name="connsiteX1812" fmla="*/ 7833865 w 12193346"/>
              <a:gd name="connsiteY1812" fmla="*/ 5490364 h 6765356"/>
              <a:gd name="connsiteX1813" fmla="*/ 7904593 w 12193346"/>
              <a:gd name="connsiteY1813" fmla="*/ 5561047 h 6765356"/>
              <a:gd name="connsiteX1814" fmla="*/ 7975320 w 12193346"/>
              <a:gd name="connsiteY1814" fmla="*/ 5490364 h 6765356"/>
              <a:gd name="connsiteX1815" fmla="*/ 8577510 w 12193346"/>
              <a:gd name="connsiteY1815" fmla="*/ 5490364 h 6765356"/>
              <a:gd name="connsiteX1816" fmla="*/ 8506783 w 12193346"/>
              <a:gd name="connsiteY1816" fmla="*/ 5419682 h 6765356"/>
              <a:gd name="connsiteX1817" fmla="*/ 8436056 w 12193346"/>
              <a:gd name="connsiteY1817" fmla="*/ 5490364 h 6765356"/>
              <a:gd name="connsiteX1818" fmla="*/ 8506783 w 12193346"/>
              <a:gd name="connsiteY1818" fmla="*/ 5561047 h 6765356"/>
              <a:gd name="connsiteX1819" fmla="*/ 8577510 w 12193346"/>
              <a:gd name="connsiteY1819" fmla="*/ 5490364 h 6765356"/>
              <a:gd name="connsiteX1820" fmla="*/ 9180374 w 12193346"/>
              <a:gd name="connsiteY1820" fmla="*/ 5490364 h 6765356"/>
              <a:gd name="connsiteX1821" fmla="*/ 9109647 w 12193346"/>
              <a:gd name="connsiteY1821" fmla="*/ 5419682 h 6765356"/>
              <a:gd name="connsiteX1822" fmla="*/ 9038920 w 12193346"/>
              <a:gd name="connsiteY1822" fmla="*/ 5490364 h 6765356"/>
              <a:gd name="connsiteX1823" fmla="*/ 9109647 w 12193346"/>
              <a:gd name="connsiteY1823" fmla="*/ 5561047 h 6765356"/>
              <a:gd name="connsiteX1824" fmla="*/ 9180374 w 12193346"/>
              <a:gd name="connsiteY1824" fmla="*/ 5490364 h 6765356"/>
              <a:gd name="connsiteX1825" fmla="*/ 9783238 w 12193346"/>
              <a:gd name="connsiteY1825" fmla="*/ 5490364 h 6765356"/>
              <a:gd name="connsiteX1826" fmla="*/ 9712511 w 12193346"/>
              <a:gd name="connsiteY1826" fmla="*/ 5419682 h 6765356"/>
              <a:gd name="connsiteX1827" fmla="*/ 9641784 w 12193346"/>
              <a:gd name="connsiteY1827" fmla="*/ 5490364 h 6765356"/>
              <a:gd name="connsiteX1828" fmla="*/ 9712511 w 12193346"/>
              <a:gd name="connsiteY1828" fmla="*/ 5561047 h 6765356"/>
              <a:gd name="connsiteX1829" fmla="*/ 9783238 w 12193346"/>
              <a:gd name="connsiteY1829" fmla="*/ 5490364 h 6765356"/>
              <a:gd name="connsiteX1830" fmla="*/ 10385429 w 12193346"/>
              <a:gd name="connsiteY1830" fmla="*/ 5490364 h 6765356"/>
              <a:gd name="connsiteX1831" fmla="*/ 10314702 w 12193346"/>
              <a:gd name="connsiteY1831" fmla="*/ 5419682 h 6765356"/>
              <a:gd name="connsiteX1832" fmla="*/ 10243975 w 12193346"/>
              <a:gd name="connsiteY1832" fmla="*/ 5490364 h 6765356"/>
              <a:gd name="connsiteX1833" fmla="*/ 10314702 w 12193346"/>
              <a:gd name="connsiteY1833" fmla="*/ 5561047 h 6765356"/>
              <a:gd name="connsiteX1834" fmla="*/ 10385429 w 12193346"/>
              <a:gd name="connsiteY1834" fmla="*/ 5490364 h 6765356"/>
              <a:gd name="connsiteX1835" fmla="*/ 10988293 w 12193346"/>
              <a:gd name="connsiteY1835" fmla="*/ 5490364 h 6765356"/>
              <a:gd name="connsiteX1836" fmla="*/ 10917566 w 12193346"/>
              <a:gd name="connsiteY1836" fmla="*/ 5419682 h 6765356"/>
              <a:gd name="connsiteX1837" fmla="*/ 10846839 w 12193346"/>
              <a:gd name="connsiteY1837" fmla="*/ 5490364 h 6765356"/>
              <a:gd name="connsiteX1838" fmla="*/ 10917566 w 12193346"/>
              <a:gd name="connsiteY1838" fmla="*/ 5561047 h 6765356"/>
              <a:gd name="connsiteX1839" fmla="*/ 10988293 w 12193346"/>
              <a:gd name="connsiteY1839" fmla="*/ 5490364 h 6765356"/>
              <a:gd name="connsiteX1840" fmla="*/ 11590483 w 12193346"/>
              <a:gd name="connsiteY1840" fmla="*/ 5490364 h 6765356"/>
              <a:gd name="connsiteX1841" fmla="*/ 11519756 w 12193346"/>
              <a:gd name="connsiteY1841" fmla="*/ 5419682 h 6765356"/>
              <a:gd name="connsiteX1842" fmla="*/ 11449029 w 12193346"/>
              <a:gd name="connsiteY1842" fmla="*/ 5490364 h 6765356"/>
              <a:gd name="connsiteX1843" fmla="*/ 11519756 w 12193346"/>
              <a:gd name="connsiteY1843" fmla="*/ 5561047 h 6765356"/>
              <a:gd name="connsiteX1844" fmla="*/ 11590483 w 12193346"/>
              <a:gd name="connsiteY1844" fmla="*/ 5490364 h 6765356"/>
              <a:gd name="connsiteX1845" fmla="*/ 12193347 w 12193346"/>
              <a:gd name="connsiteY1845" fmla="*/ 5490364 h 6765356"/>
              <a:gd name="connsiteX1846" fmla="*/ 12122620 w 12193346"/>
              <a:gd name="connsiteY1846" fmla="*/ 5419682 h 6765356"/>
              <a:gd name="connsiteX1847" fmla="*/ 12051893 w 12193346"/>
              <a:gd name="connsiteY1847" fmla="*/ 5490364 h 6765356"/>
              <a:gd name="connsiteX1848" fmla="*/ 12122620 w 12193346"/>
              <a:gd name="connsiteY1848" fmla="*/ 5561047 h 6765356"/>
              <a:gd name="connsiteX1849" fmla="*/ 12193347 w 12193346"/>
              <a:gd name="connsiteY1849" fmla="*/ 5490364 h 6765356"/>
              <a:gd name="connsiteX1850" fmla="*/ 11891579 w 12193346"/>
              <a:gd name="connsiteY1850" fmla="*/ 5189458 h 6765356"/>
              <a:gd name="connsiteX1851" fmla="*/ 11820851 w 12193346"/>
              <a:gd name="connsiteY1851" fmla="*/ 5118776 h 6765356"/>
              <a:gd name="connsiteX1852" fmla="*/ 11750124 w 12193346"/>
              <a:gd name="connsiteY1852" fmla="*/ 5189458 h 6765356"/>
              <a:gd name="connsiteX1853" fmla="*/ 11820851 w 12193346"/>
              <a:gd name="connsiteY1853" fmla="*/ 5260141 h 6765356"/>
              <a:gd name="connsiteX1854" fmla="*/ 11891579 w 12193346"/>
              <a:gd name="connsiteY1854" fmla="*/ 5189458 h 6765356"/>
              <a:gd name="connsiteX1855" fmla="*/ 11289388 w 12193346"/>
              <a:gd name="connsiteY1855" fmla="*/ 5189458 h 6765356"/>
              <a:gd name="connsiteX1856" fmla="*/ 11218661 w 12193346"/>
              <a:gd name="connsiteY1856" fmla="*/ 5118776 h 6765356"/>
              <a:gd name="connsiteX1857" fmla="*/ 11147934 w 12193346"/>
              <a:gd name="connsiteY1857" fmla="*/ 5189458 h 6765356"/>
              <a:gd name="connsiteX1858" fmla="*/ 11218661 w 12193346"/>
              <a:gd name="connsiteY1858" fmla="*/ 5260141 h 6765356"/>
              <a:gd name="connsiteX1859" fmla="*/ 11289388 w 12193346"/>
              <a:gd name="connsiteY1859" fmla="*/ 5189458 h 6765356"/>
              <a:gd name="connsiteX1860" fmla="*/ 10686524 w 12193346"/>
              <a:gd name="connsiteY1860" fmla="*/ 5189458 h 6765356"/>
              <a:gd name="connsiteX1861" fmla="*/ 10615797 w 12193346"/>
              <a:gd name="connsiteY1861" fmla="*/ 5118776 h 6765356"/>
              <a:gd name="connsiteX1862" fmla="*/ 10545070 w 12193346"/>
              <a:gd name="connsiteY1862" fmla="*/ 5189458 h 6765356"/>
              <a:gd name="connsiteX1863" fmla="*/ 10615797 w 12193346"/>
              <a:gd name="connsiteY1863" fmla="*/ 5260141 h 6765356"/>
              <a:gd name="connsiteX1864" fmla="*/ 10686524 w 12193346"/>
              <a:gd name="connsiteY1864" fmla="*/ 5189458 h 6765356"/>
              <a:gd name="connsiteX1865" fmla="*/ 10084333 w 12193346"/>
              <a:gd name="connsiteY1865" fmla="*/ 5189458 h 6765356"/>
              <a:gd name="connsiteX1866" fmla="*/ 10013606 w 12193346"/>
              <a:gd name="connsiteY1866" fmla="*/ 5118776 h 6765356"/>
              <a:gd name="connsiteX1867" fmla="*/ 9942879 w 12193346"/>
              <a:gd name="connsiteY1867" fmla="*/ 5189458 h 6765356"/>
              <a:gd name="connsiteX1868" fmla="*/ 10013606 w 12193346"/>
              <a:gd name="connsiteY1868" fmla="*/ 5260141 h 6765356"/>
              <a:gd name="connsiteX1869" fmla="*/ 10084333 w 12193346"/>
              <a:gd name="connsiteY1869" fmla="*/ 5189458 h 6765356"/>
              <a:gd name="connsiteX1870" fmla="*/ 9481469 w 12193346"/>
              <a:gd name="connsiteY1870" fmla="*/ 5189458 h 6765356"/>
              <a:gd name="connsiteX1871" fmla="*/ 9410742 w 12193346"/>
              <a:gd name="connsiteY1871" fmla="*/ 5118776 h 6765356"/>
              <a:gd name="connsiteX1872" fmla="*/ 9340015 w 12193346"/>
              <a:gd name="connsiteY1872" fmla="*/ 5189458 h 6765356"/>
              <a:gd name="connsiteX1873" fmla="*/ 9410742 w 12193346"/>
              <a:gd name="connsiteY1873" fmla="*/ 5260141 h 6765356"/>
              <a:gd name="connsiteX1874" fmla="*/ 9481469 w 12193346"/>
              <a:gd name="connsiteY1874" fmla="*/ 5189458 h 6765356"/>
              <a:gd name="connsiteX1875" fmla="*/ 8879278 w 12193346"/>
              <a:gd name="connsiteY1875" fmla="*/ 5189458 h 6765356"/>
              <a:gd name="connsiteX1876" fmla="*/ 8808551 w 12193346"/>
              <a:gd name="connsiteY1876" fmla="*/ 5118776 h 6765356"/>
              <a:gd name="connsiteX1877" fmla="*/ 8737824 w 12193346"/>
              <a:gd name="connsiteY1877" fmla="*/ 5189458 h 6765356"/>
              <a:gd name="connsiteX1878" fmla="*/ 8808551 w 12193346"/>
              <a:gd name="connsiteY1878" fmla="*/ 5260141 h 6765356"/>
              <a:gd name="connsiteX1879" fmla="*/ 8879278 w 12193346"/>
              <a:gd name="connsiteY1879" fmla="*/ 5189458 h 6765356"/>
              <a:gd name="connsiteX1880" fmla="*/ 8276415 w 12193346"/>
              <a:gd name="connsiteY1880" fmla="*/ 5189458 h 6765356"/>
              <a:gd name="connsiteX1881" fmla="*/ 8205687 w 12193346"/>
              <a:gd name="connsiteY1881" fmla="*/ 5118776 h 6765356"/>
              <a:gd name="connsiteX1882" fmla="*/ 8134960 w 12193346"/>
              <a:gd name="connsiteY1882" fmla="*/ 5189458 h 6765356"/>
              <a:gd name="connsiteX1883" fmla="*/ 8205687 w 12193346"/>
              <a:gd name="connsiteY1883" fmla="*/ 5260141 h 6765356"/>
              <a:gd name="connsiteX1884" fmla="*/ 8276415 w 12193346"/>
              <a:gd name="connsiteY1884" fmla="*/ 5189458 h 6765356"/>
              <a:gd name="connsiteX1885" fmla="*/ 7674225 w 12193346"/>
              <a:gd name="connsiteY1885" fmla="*/ 5189458 h 6765356"/>
              <a:gd name="connsiteX1886" fmla="*/ 7603498 w 12193346"/>
              <a:gd name="connsiteY1886" fmla="*/ 5118776 h 6765356"/>
              <a:gd name="connsiteX1887" fmla="*/ 7532771 w 12193346"/>
              <a:gd name="connsiteY1887" fmla="*/ 5189458 h 6765356"/>
              <a:gd name="connsiteX1888" fmla="*/ 7603498 w 12193346"/>
              <a:gd name="connsiteY1888" fmla="*/ 5260141 h 6765356"/>
              <a:gd name="connsiteX1889" fmla="*/ 7674225 w 12193346"/>
              <a:gd name="connsiteY1889" fmla="*/ 5189458 h 6765356"/>
              <a:gd name="connsiteX1890" fmla="*/ 7071361 w 12193346"/>
              <a:gd name="connsiteY1890" fmla="*/ 5189458 h 6765356"/>
              <a:gd name="connsiteX1891" fmla="*/ 7000634 w 12193346"/>
              <a:gd name="connsiteY1891" fmla="*/ 5118776 h 6765356"/>
              <a:gd name="connsiteX1892" fmla="*/ 6929906 w 12193346"/>
              <a:gd name="connsiteY1892" fmla="*/ 5189458 h 6765356"/>
              <a:gd name="connsiteX1893" fmla="*/ 7000634 w 12193346"/>
              <a:gd name="connsiteY1893" fmla="*/ 5260141 h 6765356"/>
              <a:gd name="connsiteX1894" fmla="*/ 7071361 w 12193346"/>
              <a:gd name="connsiteY1894" fmla="*/ 5189458 h 6765356"/>
              <a:gd name="connsiteX1895" fmla="*/ 6469170 w 12193346"/>
              <a:gd name="connsiteY1895" fmla="*/ 5189458 h 6765356"/>
              <a:gd name="connsiteX1896" fmla="*/ 6398443 w 12193346"/>
              <a:gd name="connsiteY1896" fmla="*/ 5118776 h 6765356"/>
              <a:gd name="connsiteX1897" fmla="*/ 6327716 w 12193346"/>
              <a:gd name="connsiteY1897" fmla="*/ 5189458 h 6765356"/>
              <a:gd name="connsiteX1898" fmla="*/ 6398443 w 12193346"/>
              <a:gd name="connsiteY1898" fmla="*/ 5260141 h 6765356"/>
              <a:gd name="connsiteX1899" fmla="*/ 6469170 w 12193346"/>
              <a:gd name="connsiteY1899" fmla="*/ 5189458 h 6765356"/>
              <a:gd name="connsiteX1900" fmla="*/ 5866306 w 12193346"/>
              <a:gd name="connsiteY1900" fmla="*/ 5189458 h 6765356"/>
              <a:gd name="connsiteX1901" fmla="*/ 5795579 w 12193346"/>
              <a:gd name="connsiteY1901" fmla="*/ 5118776 h 6765356"/>
              <a:gd name="connsiteX1902" fmla="*/ 5724852 w 12193346"/>
              <a:gd name="connsiteY1902" fmla="*/ 5189458 h 6765356"/>
              <a:gd name="connsiteX1903" fmla="*/ 5795579 w 12193346"/>
              <a:gd name="connsiteY1903" fmla="*/ 5260141 h 6765356"/>
              <a:gd name="connsiteX1904" fmla="*/ 5866306 w 12193346"/>
              <a:gd name="connsiteY1904" fmla="*/ 5189458 h 6765356"/>
              <a:gd name="connsiteX1905" fmla="*/ 5263442 w 12193346"/>
              <a:gd name="connsiteY1905" fmla="*/ 5189458 h 6765356"/>
              <a:gd name="connsiteX1906" fmla="*/ 5192715 w 12193346"/>
              <a:gd name="connsiteY1906" fmla="*/ 5118776 h 6765356"/>
              <a:gd name="connsiteX1907" fmla="*/ 5121988 w 12193346"/>
              <a:gd name="connsiteY1907" fmla="*/ 5189458 h 6765356"/>
              <a:gd name="connsiteX1908" fmla="*/ 5192715 w 12193346"/>
              <a:gd name="connsiteY1908" fmla="*/ 5260141 h 6765356"/>
              <a:gd name="connsiteX1909" fmla="*/ 5263442 w 12193346"/>
              <a:gd name="connsiteY1909" fmla="*/ 5189458 h 6765356"/>
              <a:gd name="connsiteX1910" fmla="*/ 4661251 w 12193346"/>
              <a:gd name="connsiteY1910" fmla="*/ 5189458 h 6765356"/>
              <a:gd name="connsiteX1911" fmla="*/ 4590524 w 12193346"/>
              <a:gd name="connsiteY1911" fmla="*/ 5118776 h 6765356"/>
              <a:gd name="connsiteX1912" fmla="*/ 4519797 w 12193346"/>
              <a:gd name="connsiteY1912" fmla="*/ 5189458 h 6765356"/>
              <a:gd name="connsiteX1913" fmla="*/ 4590524 w 12193346"/>
              <a:gd name="connsiteY1913" fmla="*/ 5260141 h 6765356"/>
              <a:gd name="connsiteX1914" fmla="*/ 4661251 w 12193346"/>
              <a:gd name="connsiteY1914" fmla="*/ 5189458 h 6765356"/>
              <a:gd name="connsiteX1915" fmla="*/ 4058387 w 12193346"/>
              <a:gd name="connsiteY1915" fmla="*/ 5189458 h 6765356"/>
              <a:gd name="connsiteX1916" fmla="*/ 3987660 w 12193346"/>
              <a:gd name="connsiteY1916" fmla="*/ 5118776 h 6765356"/>
              <a:gd name="connsiteX1917" fmla="*/ 3916933 w 12193346"/>
              <a:gd name="connsiteY1917" fmla="*/ 5189458 h 6765356"/>
              <a:gd name="connsiteX1918" fmla="*/ 3987660 w 12193346"/>
              <a:gd name="connsiteY1918" fmla="*/ 5260141 h 6765356"/>
              <a:gd name="connsiteX1919" fmla="*/ 4058387 w 12193346"/>
              <a:gd name="connsiteY1919" fmla="*/ 5189458 h 6765356"/>
              <a:gd name="connsiteX1920" fmla="*/ 3456196 w 12193346"/>
              <a:gd name="connsiteY1920" fmla="*/ 5189458 h 6765356"/>
              <a:gd name="connsiteX1921" fmla="*/ 3385469 w 12193346"/>
              <a:gd name="connsiteY1921" fmla="*/ 5118776 h 6765356"/>
              <a:gd name="connsiteX1922" fmla="*/ 3314742 w 12193346"/>
              <a:gd name="connsiteY1922" fmla="*/ 5189458 h 6765356"/>
              <a:gd name="connsiteX1923" fmla="*/ 3385469 w 12193346"/>
              <a:gd name="connsiteY1923" fmla="*/ 5260141 h 6765356"/>
              <a:gd name="connsiteX1924" fmla="*/ 3456196 w 12193346"/>
              <a:gd name="connsiteY1924" fmla="*/ 5189458 h 6765356"/>
              <a:gd name="connsiteX1925" fmla="*/ 2853332 w 12193346"/>
              <a:gd name="connsiteY1925" fmla="*/ 5189458 h 6765356"/>
              <a:gd name="connsiteX1926" fmla="*/ 2782605 w 12193346"/>
              <a:gd name="connsiteY1926" fmla="*/ 5118776 h 6765356"/>
              <a:gd name="connsiteX1927" fmla="*/ 2711878 w 12193346"/>
              <a:gd name="connsiteY1927" fmla="*/ 5189458 h 6765356"/>
              <a:gd name="connsiteX1928" fmla="*/ 2782605 w 12193346"/>
              <a:gd name="connsiteY1928" fmla="*/ 5260141 h 6765356"/>
              <a:gd name="connsiteX1929" fmla="*/ 2853332 w 12193346"/>
              <a:gd name="connsiteY1929" fmla="*/ 5189458 h 6765356"/>
              <a:gd name="connsiteX1930" fmla="*/ 2251142 w 12193346"/>
              <a:gd name="connsiteY1930" fmla="*/ 5189458 h 6765356"/>
              <a:gd name="connsiteX1931" fmla="*/ 2180415 w 12193346"/>
              <a:gd name="connsiteY1931" fmla="*/ 5118776 h 6765356"/>
              <a:gd name="connsiteX1932" fmla="*/ 2109688 w 12193346"/>
              <a:gd name="connsiteY1932" fmla="*/ 5189458 h 6765356"/>
              <a:gd name="connsiteX1933" fmla="*/ 2180415 w 12193346"/>
              <a:gd name="connsiteY1933" fmla="*/ 5260141 h 6765356"/>
              <a:gd name="connsiteX1934" fmla="*/ 2251142 w 12193346"/>
              <a:gd name="connsiteY1934" fmla="*/ 5189458 h 6765356"/>
              <a:gd name="connsiteX1935" fmla="*/ 1648278 w 12193346"/>
              <a:gd name="connsiteY1935" fmla="*/ 5189458 h 6765356"/>
              <a:gd name="connsiteX1936" fmla="*/ 1577551 w 12193346"/>
              <a:gd name="connsiteY1936" fmla="*/ 5118776 h 6765356"/>
              <a:gd name="connsiteX1937" fmla="*/ 1506823 w 12193346"/>
              <a:gd name="connsiteY1937" fmla="*/ 5189458 h 6765356"/>
              <a:gd name="connsiteX1938" fmla="*/ 1577551 w 12193346"/>
              <a:gd name="connsiteY1938" fmla="*/ 5260141 h 6765356"/>
              <a:gd name="connsiteX1939" fmla="*/ 1648278 w 12193346"/>
              <a:gd name="connsiteY1939" fmla="*/ 5189458 h 6765356"/>
              <a:gd name="connsiteX1940" fmla="*/ 1046087 w 12193346"/>
              <a:gd name="connsiteY1940" fmla="*/ 5189458 h 6765356"/>
              <a:gd name="connsiteX1941" fmla="*/ 975360 w 12193346"/>
              <a:gd name="connsiteY1941" fmla="*/ 5118776 h 6765356"/>
              <a:gd name="connsiteX1942" fmla="*/ 904633 w 12193346"/>
              <a:gd name="connsiteY1942" fmla="*/ 5189458 h 6765356"/>
              <a:gd name="connsiteX1943" fmla="*/ 975360 w 12193346"/>
              <a:gd name="connsiteY1943" fmla="*/ 5260141 h 6765356"/>
              <a:gd name="connsiteX1944" fmla="*/ 1046087 w 12193346"/>
              <a:gd name="connsiteY1944" fmla="*/ 5189458 h 6765356"/>
              <a:gd name="connsiteX1945" fmla="*/ 443223 w 12193346"/>
              <a:gd name="connsiteY1945" fmla="*/ 5189458 h 6765356"/>
              <a:gd name="connsiteX1946" fmla="*/ 372496 w 12193346"/>
              <a:gd name="connsiteY1946" fmla="*/ 5118776 h 6765356"/>
              <a:gd name="connsiteX1947" fmla="*/ 301769 w 12193346"/>
              <a:gd name="connsiteY1947" fmla="*/ 5189458 h 6765356"/>
              <a:gd name="connsiteX1948" fmla="*/ 372496 w 12193346"/>
              <a:gd name="connsiteY1948" fmla="*/ 5260141 h 6765356"/>
              <a:gd name="connsiteX1949" fmla="*/ 443223 w 12193346"/>
              <a:gd name="connsiteY1949" fmla="*/ 5189458 h 6765356"/>
              <a:gd name="connsiteX1950" fmla="*/ 142128 w 12193346"/>
              <a:gd name="connsiteY1950" fmla="*/ 6092850 h 6765356"/>
              <a:gd name="connsiteX1951" fmla="*/ 71401 w 12193346"/>
              <a:gd name="connsiteY1951" fmla="*/ 6022168 h 6765356"/>
              <a:gd name="connsiteX1952" fmla="*/ 0 w 12193346"/>
              <a:gd name="connsiteY1952" fmla="*/ 6092850 h 6765356"/>
              <a:gd name="connsiteX1953" fmla="*/ 70727 w 12193346"/>
              <a:gd name="connsiteY1953" fmla="*/ 6163533 h 6765356"/>
              <a:gd name="connsiteX1954" fmla="*/ 142128 w 12193346"/>
              <a:gd name="connsiteY1954" fmla="*/ 6092850 h 6765356"/>
              <a:gd name="connsiteX1955" fmla="*/ 744318 w 12193346"/>
              <a:gd name="connsiteY1955" fmla="*/ 6092850 h 6765356"/>
              <a:gd name="connsiteX1956" fmla="*/ 673591 w 12193346"/>
              <a:gd name="connsiteY1956" fmla="*/ 6022168 h 6765356"/>
              <a:gd name="connsiteX1957" fmla="*/ 602864 w 12193346"/>
              <a:gd name="connsiteY1957" fmla="*/ 6092850 h 6765356"/>
              <a:gd name="connsiteX1958" fmla="*/ 673591 w 12193346"/>
              <a:gd name="connsiteY1958" fmla="*/ 6163533 h 6765356"/>
              <a:gd name="connsiteX1959" fmla="*/ 744318 w 12193346"/>
              <a:gd name="connsiteY1959" fmla="*/ 6092850 h 6765356"/>
              <a:gd name="connsiteX1960" fmla="*/ 1347182 w 12193346"/>
              <a:gd name="connsiteY1960" fmla="*/ 6092850 h 6765356"/>
              <a:gd name="connsiteX1961" fmla="*/ 1276455 w 12193346"/>
              <a:gd name="connsiteY1961" fmla="*/ 6022168 h 6765356"/>
              <a:gd name="connsiteX1962" fmla="*/ 1205728 w 12193346"/>
              <a:gd name="connsiteY1962" fmla="*/ 6092850 h 6765356"/>
              <a:gd name="connsiteX1963" fmla="*/ 1276455 w 12193346"/>
              <a:gd name="connsiteY1963" fmla="*/ 6163533 h 6765356"/>
              <a:gd name="connsiteX1964" fmla="*/ 1347182 w 12193346"/>
              <a:gd name="connsiteY1964" fmla="*/ 6092850 h 6765356"/>
              <a:gd name="connsiteX1965" fmla="*/ 1949373 w 12193346"/>
              <a:gd name="connsiteY1965" fmla="*/ 6092850 h 6765356"/>
              <a:gd name="connsiteX1966" fmla="*/ 1878646 w 12193346"/>
              <a:gd name="connsiteY1966" fmla="*/ 6022168 h 6765356"/>
              <a:gd name="connsiteX1967" fmla="*/ 1807919 w 12193346"/>
              <a:gd name="connsiteY1967" fmla="*/ 6092850 h 6765356"/>
              <a:gd name="connsiteX1968" fmla="*/ 1878646 w 12193346"/>
              <a:gd name="connsiteY1968" fmla="*/ 6163533 h 6765356"/>
              <a:gd name="connsiteX1969" fmla="*/ 1949373 w 12193346"/>
              <a:gd name="connsiteY1969" fmla="*/ 6092850 h 6765356"/>
              <a:gd name="connsiteX1970" fmla="*/ 2552237 w 12193346"/>
              <a:gd name="connsiteY1970" fmla="*/ 6092850 h 6765356"/>
              <a:gd name="connsiteX1971" fmla="*/ 2481510 w 12193346"/>
              <a:gd name="connsiteY1971" fmla="*/ 6022168 h 6765356"/>
              <a:gd name="connsiteX1972" fmla="*/ 2410783 w 12193346"/>
              <a:gd name="connsiteY1972" fmla="*/ 6092850 h 6765356"/>
              <a:gd name="connsiteX1973" fmla="*/ 2481510 w 12193346"/>
              <a:gd name="connsiteY1973" fmla="*/ 6163533 h 6765356"/>
              <a:gd name="connsiteX1974" fmla="*/ 2552237 w 12193346"/>
              <a:gd name="connsiteY1974" fmla="*/ 6092850 h 6765356"/>
              <a:gd name="connsiteX1975" fmla="*/ 3155101 w 12193346"/>
              <a:gd name="connsiteY1975" fmla="*/ 6092850 h 6765356"/>
              <a:gd name="connsiteX1976" fmla="*/ 3084374 w 12193346"/>
              <a:gd name="connsiteY1976" fmla="*/ 6022168 h 6765356"/>
              <a:gd name="connsiteX1977" fmla="*/ 3013647 w 12193346"/>
              <a:gd name="connsiteY1977" fmla="*/ 6092850 h 6765356"/>
              <a:gd name="connsiteX1978" fmla="*/ 3084374 w 12193346"/>
              <a:gd name="connsiteY1978" fmla="*/ 6163533 h 6765356"/>
              <a:gd name="connsiteX1979" fmla="*/ 3155101 w 12193346"/>
              <a:gd name="connsiteY1979" fmla="*/ 6092850 h 6765356"/>
              <a:gd name="connsiteX1980" fmla="*/ 3757292 w 12193346"/>
              <a:gd name="connsiteY1980" fmla="*/ 6092850 h 6765356"/>
              <a:gd name="connsiteX1981" fmla="*/ 3686564 w 12193346"/>
              <a:gd name="connsiteY1981" fmla="*/ 6022168 h 6765356"/>
              <a:gd name="connsiteX1982" fmla="*/ 3615837 w 12193346"/>
              <a:gd name="connsiteY1982" fmla="*/ 6092850 h 6765356"/>
              <a:gd name="connsiteX1983" fmla="*/ 3686564 w 12193346"/>
              <a:gd name="connsiteY1983" fmla="*/ 6163533 h 6765356"/>
              <a:gd name="connsiteX1984" fmla="*/ 3757292 w 12193346"/>
              <a:gd name="connsiteY1984" fmla="*/ 6092850 h 6765356"/>
              <a:gd name="connsiteX1985" fmla="*/ 4360156 w 12193346"/>
              <a:gd name="connsiteY1985" fmla="*/ 6092850 h 6765356"/>
              <a:gd name="connsiteX1986" fmla="*/ 4289429 w 12193346"/>
              <a:gd name="connsiteY1986" fmla="*/ 6022168 h 6765356"/>
              <a:gd name="connsiteX1987" fmla="*/ 4218702 w 12193346"/>
              <a:gd name="connsiteY1987" fmla="*/ 6092850 h 6765356"/>
              <a:gd name="connsiteX1988" fmla="*/ 4289429 w 12193346"/>
              <a:gd name="connsiteY1988" fmla="*/ 6163533 h 6765356"/>
              <a:gd name="connsiteX1989" fmla="*/ 4360156 w 12193346"/>
              <a:gd name="connsiteY1989" fmla="*/ 6092850 h 6765356"/>
              <a:gd name="connsiteX1990" fmla="*/ 4962346 w 12193346"/>
              <a:gd name="connsiteY1990" fmla="*/ 6092850 h 6765356"/>
              <a:gd name="connsiteX1991" fmla="*/ 4891619 w 12193346"/>
              <a:gd name="connsiteY1991" fmla="*/ 6022168 h 6765356"/>
              <a:gd name="connsiteX1992" fmla="*/ 4820892 w 12193346"/>
              <a:gd name="connsiteY1992" fmla="*/ 6092850 h 6765356"/>
              <a:gd name="connsiteX1993" fmla="*/ 4891619 w 12193346"/>
              <a:gd name="connsiteY1993" fmla="*/ 6163533 h 6765356"/>
              <a:gd name="connsiteX1994" fmla="*/ 4962346 w 12193346"/>
              <a:gd name="connsiteY1994" fmla="*/ 6092850 h 6765356"/>
              <a:gd name="connsiteX1995" fmla="*/ 5565210 w 12193346"/>
              <a:gd name="connsiteY1995" fmla="*/ 6092850 h 6765356"/>
              <a:gd name="connsiteX1996" fmla="*/ 5494483 w 12193346"/>
              <a:gd name="connsiteY1996" fmla="*/ 6022168 h 6765356"/>
              <a:gd name="connsiteX1997" fmla="*/ 5423756 w 12193346"/>
              <a:gd name="connsiteY1997" fmla="*/ 6092850 h 6765356"/>
              <a:gd name="connsiteX1998" fmla="*/ 5494483 w 12193346"/>
              <a:gd name="connsiteY1998" fmla="*/ 6163533 h 6765356"/>
              <a:gd name="connsiteX1999" fmla="*/ 5565210 w 12193346"/>
              <a:gd name="connsiteY1999" fmla="*/ 6092850 h 6765356"/>
              <a:gd name="connsiteX2000" fmla="*/ 6167401 w 12193346"/>
              <a:gd name="connsiteY2000" fmla="*/ 6092850 h 6765356"/>
              <a:gd name="connsiteX2001" fmla="*/ 6096674 w 12193346"/>
              <a:gd name="connsiteY2001" fmla="*/ 6022168 h 6765356"/>
              <a:gd name="connsiteX2002" fmla="*/ 6025947 w 12193346"/>
              <a:gd name="connsiteY2002" fmla="*/ 6092850 h 6765356"/>
              <a:gd name="connsiteX2003" fmla="*/ 6096674 w 12193346"/>
              <a:gd name="connsiteY2003" fmla="*/ 6163533 h 6765356"/>
              <a:gd name="connsiteX2004" fmla="*/ 6167401 w 12193346"/>
              <a:gd name="connsiteY2004" fmla="*/ 6092850 h 6765356"/>
              <a:gd name="connsiteX2005" fmla="*/ 6770265 w 12193346"/>
              <a:gd name="connsiteY2005" fmla="*/ 6092850 h 6765356"/>
              <a:gd name="connsiteX2006" fmla="*/ 6699538 w 12193346"/>
              <a:gd name="connsiteY2006" fmla="*/ 6022168 h 6765356"/>
              <a:gd name="connsiteX2007" fmla="*/ 6628811 w 12193346"/>
              <a:gd name="connsiteY2007" fmla="*/ 6092850 h 6765356"/>
              <a:gd name="connsiteX2008" fmla="*/ 6699538 w 12193346"/>
              <a:gd name="connsiteY2008" fmla="*/ 6163533 h 6765356"/>
              <a:gd name="connsiteX2009" fmla="*/ 6770265 w 12193346"/>
              <a:gd name="connsiteY2009" fmla="*/ 6092850 h 6765356"/>
              <a:gd name="connsiteX2010" fmla="*/ 7372455 w 12193346"/>
              <a:gd name="connsiteY2010" fmla="*/ 6092850 h 6765356"/>
              <a:gd name="connsiteX2011" fmla="*/ 7301728 w 12193346"/>
              <a:gd name="connsiteY2011" fmla="*/ 6022168 h 6765356"/>
              <a:gd name="connsiteX2012" fmla="*/ 7231001 w 12193346"/>
              <a:gd name="connsiteY2012" fmla="*/ 6092850 h 6765356"/>
              <a:gd name="connsiteX2013" fmla="*/ 7301728 w 12193346"/>
              <a:gd name="connsiteY2013" fmla="*/ 6163533 h 6765356"/>
              <a:gd name="connsiteX2014" fmla="*/ 7372455 w 12193346"/>
              <a:gd name="connsiteY2014" fmla="*/ 6092850 h 6765356"/>
              <a:gd name="connsiteX2015" fmla="*/ 7975320 w 12193346"/>
              <a:gd name="connsiteY2015" fmla="*/ 6092850 h 6765356"/>
              <a:gd name="connsiteX2016" fmla="*/ 7904593 w 12193346"/>
              <a:gd name="connsiteY2016" fmla="*/ 6022168 h 6765356"/>
              <a:gd name="connsiteX2017" fmla="*/ 7833865 w 12193346"/>
              <a:gd name="connsiteY2017" fmla="*/ 6092850 h 6765356"/>
              <a:gd name="connsiteX2018" fmla="*/ 7904593 w 12193346"/>
              <a:gd name="connsiteY2018" fmla="*/ 6163533 h 6765356"/>
              <a:gd name="connsiteX2019" fmla="*/ 7975320 w 12193346"/>
              <a:gd name="connsiteY2019" fmla="*/ 6092850 h 6765356"/>
              <a:gd name="connsiteX2020" fmla="*/ 8577510 w 12193346"/>
              <a:gd name="connsiteY2020" fmla="*/ 6092850 h 6765356"/>
              <a:gd name="connsiteX2021" fmla="*/ 8506783 w 12193346"/>
              <a:gd name="connsiteY2021" fmla="*/ 6022168 h 6765356"/>
              <a:gd name="connsiteX2022" fmla="*/ 8436056 w 12193346"/>
              <a:gd name="connsiteY2022" fmla="*/ 6092850 h 6765356"/>
              <a:gd name="connsiteX2023" fmla="*/ 8506783 w 12193346"/>
              <a:gd name="connsiteY2023" fmla="*/ 6163533 h 6765356"/>
              <a:gd name="connsiteX2024" fmla="*/ 8577510 w 12193346"/>
              <a:gd name="connsiteY2024" fmla="*/ 6092850 h 6765356"/>
              <a:gd name="connsiteX2025" fmla="*/ 9180374 w 12193346"/>
              <a:gd name="connsiteY2025" fmla="*/ 6092850 h 6765356"/>
              <a:gd name="connsiteX2026" fmla="*/ 9109647 w 12193346"/>
              <a:gd name="connsiteY2026" fmla="*/ 6022168 h 6765356"/>
              <a:gd name="connsiteX2027" fmla="*/ 9038920 w 12193346"/>
              <a:gd name="connsiteY2027" fmla="*/ 6092850 h 6765356"/>
              <a:gd name="connsiteX2028" fmla="*/ 9109647 w 12193346"/>
              <a:gd name="connsiteY2028" fmla="*/ 6163533 h 6765356"/>
              <a:gd name="connsiteX2029" fmla="*/ 9180374 w 12193346"/>
              <a:gd name="connsiteY2029" fmla="*/ 6092850 h 6765356"/>
              <a:gd name="connsiteX2030" fmla="*/ 9783238 w 12193346"/>
              <a:gd name="connsiteY2030" fmla="*/ 6092850 h 6765356"/>
              <a:gd name="connsiteX2031" fmla="*/ 9712511 w 12193346"/>
              <a:gd name="connsiteY2031" fmla="*/ 6022168 h 6765356"/>
              <a:gd name="connsiteX2032" fmla="*/ 9641784 w 12193346"/>
              <a:gd name="connsiteY2032" fmla="*/ 6092850 h 6765356"/>
              <a:gd name="connsiteX2033" fmla="*/ 9712511 w 12193346"/>
              <a:gd name="connsiteY2033" fmla="*/ 6163533 h 6765356"/>
              <a:gd name="connsiteX2034" fmla="*/ 9783238 w 12193346"/>
              <a:gd name="connsiteY2034" fmla="*/ 6092850 h 6765356"/>
              <a:gd name="connsiteX2035" fmla="*/ 10385429 w 12193346"/>
              <a:gd name="connsiteY2035" fmla="*/ 6092850 h 6765356"/>
              <a:gd name="connsiteX2036" fmla="*/ 10314702 w 12193346"/>
              <a:gd name="connsiteY2036" fmla="*/ 6022168 h 6765356"/>
              <a:gd name="connsiteX2037" fmla="*/ 10243975 w 12193346"/>
              <a:gd name="connsiteY2037" fmla="*/ 6092850 h 6765356"/>
              <a:gd name="connsiteX2038" fmla="*/ 10314702 w 12193346"/>
              <a:gd name="connsiteY2038" fmla="*/ 6163533 h 6765356"/>
              <a:gd name="connsiteX2039" fmla="*/ 10385429 w 12193346"/>
              <a:gd name="connsiteY2039" fmla="*/ 6092850 h 6765356"/>
              <a:gd name="connsiteX2040" fmla="*/ 10988293 w 12193346"/>
              <a:gd name="connsiteY2040" fmla="*/ 6092850 h 6765356"/>
              <a:gd name="connsiteX2041" fmla="*/ 10917566 w 12193346"/>
              <a:gd name="connsiteY2041" fmla="*/ 6022168 h 6765356"/>
              <a:gd name="connsiteX2042" fmla="*/ 10846839 w 12193346"/>
              <a:gd name="connsiteY2042" fmla="*/ 6092850 h 6765356"/>
              <a:gd name="connsiteX2043" fmla="*/ 10917566 w 12193346"/>
              <a:gd name="connsiteY2043" fmla="*/ 6163533 h 6765356"/>
              <a:gd name="connsiteX2044" fmla="*/ 10988293 w 12193346"/>
              <a:gd name="connsiteY2044" fmla="*/ 6092850 h 6765356"/>
              <a:gd name="connsiteX2045" fmla="*/ 11590483 w 12193346"/>
              <a:gd name="connsiteY2045" fmla="*/ 6092850 h 6765356"/>
              <a:gd name="connsiteX2046" fmla="*/ 11519756 w 12193346"/>
              <a:gd name="connsiteY2046" fmla="*/ 6022168 h 6765356"/>
              <a:gd name="connsiteX2047" fmla="*/ 11449029 w 12193346"/>
              <a:gd name="connsiteY2047" fmla="*/ 6092850 h 6765356"/>
              <a:gd name="connsiteX2048" fmla="*/ 11519756 w 12193346"/>
              <a:gd name="connsiteY2048" fmla="*/ 6163533 h 6765356"/>
              <a:gd name="connsiteX2049" fmla="*/ 11590483 w 12193346"/>
              <a:gd name="connsiteY2049" fmla="*/ 6092850 h 6765356"/>
              <a:gd name="connsiteX2050" fmla="*/ 12193347 w 12193346"/>
              <a:gd name="connsiteY2050" fmla="*/ 6092850 h 6765356"/>
              <a:gd name="connsiteX2051" fmla="*/ 12122620 w 12193346"/>
              <a:gd name="connsiteY2051" fmla="*/ 6022168 h 6765356"/>
              <a:gd name="connsiteX2052" fmla="*/ 12051893 w 12193346"/>
              <a:gd name="connsiteY2052" fmla="*/ 6092850 h 6765356"/>
              <a:gd name="connsiteX2053" fmla="*/ 12122620 w 12193346"/>
              <a:gd name="connsiteY2053" fmla="*/ 6163533 h 6765356"/>
              <a:gd name="connsiteX2054" fmla="*/ 12193347 w 12193346"/>
              <a:gd name="connsiteY2054" fmla="*/ 6092850 h 6765356"/>
              <a:gd name="connsiteX2055" fmla="*/ 11891579 w 12193346"/>
              <a:gd name="connsiteY2055" fmla="*/ 5791944 h 6765356"/>
              <a:gd name="connsiteX2056" fmla="*/ 11820851 w 12193346"/>
              <a:gd name="connsiteY2056" fmla="*/ 5721262 h 6765356"/>
              <a:gd name="connsiteX2057" fmla="*/ 11750124 w 12193346"/>
              <a:gd name="connsiteY2057" fmla="*/ 5791944 h 6765356"/>
              <a:gd name="connsiteX2058" fmla="*/ 11820851 w 12193346"/>
              <a:gd name="connsiteY2058" fmla="*/ 5862627 h 6765356"/>
              <a:gd name="connsiteX2059" fmla="*/ 11891579 w 12193346"/>
              <a:gd name="connsiteY2059" fmla="*/ 5791944 h 6765356"/>
              <a:gd name="connsiteX2060" fmla="*/ 11289388 w 12193346"/>
              <a:gd name="connsiteY2060" fmla="*/ 5791944 h 6765356"/>
              <a:gd name="connsiteX2061" fmla="*/ 11218661 w 12193346"/>
              <a:gd name="connsiteY2061" fmla="*/ 5721262 h 6765356"/>
              <a:gd name="connsiteX2062" fmla="*/ 11147934 w 12193346"/>
              <a:gd name="connsiteY2062" fmla="*/ 5791944 h 6765356"/>
              <a:gd name="connsiteX2063" fmla="*/ 11218661 w 12193346"/>
              <a:gd name="connsiteY2063" fmla="*/ 5862627 h 6765356"/>
              <a:gd name="connsiteX2064" fmla="*/ 11289388 w 12193346"/>
              <a:gd name="connsiteY2064" fmla="*/ 5791944 h 6765356"/>
              <a:gd name="connsiteX2065" fmla="*/ 10686524 w 12193346"/>
              <a:gd name="connsiteY2065" fmla="*/ 5791944 h 6765356"/>
              <a:gd name="connsiteX2066" fmla="*/ 10615797 w 12193346"/>
              <a:gd name="connsiteY2066" fmla="*/ 5721262 h 6765356"/>
              <a:gd name="connsiteX2067" fmla="*/ 10545070 w 12193346"/>
              <a:gd name="connsiteY2067" fmla="*/ 5791944 h 6765356"/>
              <a:gd name="connsiteX2068" fmla="*/ 10615797 w 12193346"/>
              <a:gd name="connsiteY2068" fmla="*/ 5862627 h 6765356"/>
              <a:gd name="connsiteX2069" fmla="*/ 10686524 w 12193346"/>
              <a:gd name="connsiteY2069" fmla="*/ 5791944 h 6765356"/>
              <a:gd name="connsiteX2070" fmla="*/ 10084333 w 12193346"/>
              <a:gd name="connsiteY2070" fmla="*/ 5791944 h 6765356"/>
              <a:gd name="connsiteX2071" fmla="*/ 10013606 w 12193346"/>
              <a:gd name="connsiteY2071" fmla="*/ 5721262 h 6765356"/>
              <a:gd name="connsiteX2072" fmla="*/ 9942879 w 12193346"/>
              <a:gd name="connsiteY2072" fmla="*/ 5791944 h 6765356"/>
              <a:gd name="connsiteX2073" fmla="*/ 10013606 w 12193346"/>
              <a:gd name="connsiteY2073" fmla="*/ 5862627 h 6765356"/>
              <a:gd name="connsiteX2074" fmla="*/ 10084333 w 12193346"/>
              <a:gd name="connsiteY2074" fmla="*/ 5791944 h 6765356"/>
              <a:gd name="connsiteX2075" fmla="*/ 9481469 w 12193346"/>
              <a:gd name="connsiteY2075" fmla="*/ 5791944 h 6765356"/>
              <a:gd name="connsiteX2076" fmla="*/ 9410742 w 12193346"/>
              <a:gd name="connsiteY2076" fmla="*/ 5721262 h 6765356"/>
              <a:gd name="connsiteX2077" fmla="*/ 9340015 w 12193346"/>
              <a:gd name="connsiteY2077" fmla="*/ 5791944 h 6765356"/>
              <a:gd name="connsiteX2078" fmla="*/ 9410742 w 12193346"/>
              <a:gd name="connsiteY2078" fmla="*/ 5862627 h 6765356"/>
              <a:gd name="connsiteX2079" fmla="*/ 9481469 w 12193346"/>
              <a:gd name="connsiteY2079" fmla="*/ 5791944 h 6765356"/>
              <a:gd name="connsiteX2080" fmla="*/ 8879278 w 12193346"/>
              <a:gd name="connsiteY2080" fmla="*/ 5791944 h 6765356"/>
              <a:gd name="connsiteX2081" fmla="*/ 8808551 w 12193346"/>
              <a:gd name="connsiteY2081" fmla="*/ 5721262 h 6765356"/>
              <a:gd name="connsiteX2082" fmla="*/ 8737824 w 12193346"/>
              <a:gd name="connsiteY2082" fmla="*/ 5791944 h 6765356"/>
              <a:gd name="connsiteX2083" fmla="*/ 8808551 w 12193346"/>
              <a:gd name="connsiteY2083" fmla="*/ 5862627 h 6765356"/>
              <a:gd name="connsiteX2084" fmla="*/ 8879278 w 12193346"/>
              <a:gd name="connsiteY2084" fmla="*/ 5791944 h 6765356"/>
              <a:gd name="connsiteX2085" fmla="*/ 8276415 w 12193346"/>
              <a:gd name="connsiteY2085" fmla="*/ 5791944 h 6765356"/>
              <a:gd name="connsiteX2086" fmla="*/ 8205687 w 12193346"/>
              <a:gd name="connsiteY2086" fmla="*/ 5721262 h 6765356"/>
              <a:gd name="connsiteX2087" fmla="*/ 8134960 w 12193346"/>
              <a:gd name="connsiteY2087" fmla="*/ 5791944 h 6765356"/>
              <a:gd name="connsiteX2088" fmla="*/ 8205687 w 12193346"/>
              <a:gd name="connsiteY2088" fmla="*/ 5862627 h 6765356"/>
              <a:gd name="connsiteX2089" fmla="*/ 8276415 w 12193346"/>
              <a:gd name="connsiteY2089" fmla="*/ 5791944 h 6765356"/>
              <a:gd name="connsiteX2090" fmla="*/ 7674225 w 12193346"/>
              <a:gd name="connsiteY2090" fmla="*/ 5791944 h 6765356"/>
              <a:gd name="connsiteX2091" fmla="*/ 7603498 w 12193346"/>
              <a:gd name="connsiteY2091" fmla="*/ 5721262 h 6765356"/>
              <a:gd name="connsiteX2092" fmla="*/ 7532771 w 12193346"/>
              <a:gd name="connsiteY2092" fmla="*/ 5791944 h 6765356"/>
              <a:gd name="connsiteX2093" fmla="*/ 7603498 w 12193346"/>
              <a:gd name="connsiteY2093" fmla="*/ 5862627 h 6765356"/>
              <a:gd name="connsiteX2094" fmla="*/ 7674225 w 12193346"/>
              <a:gd name="connsiteY2094" fmla="*/ 5791944 h 6765356"/>
              <a:gd name="connsiteX2095" fmla="*/ 7071361 w 12193346"/>
              <a:gd name="connsiteY2095" fmla="*/ 5791944 h 6765356"/>
              <a:gd name="connsiteX2096" fmla="*/ 7000634 w 12193346"/>
              <a:gd name="connsiteY2096" fmla="*/ 5721262 h 6765356"/>
              <a:gd name="connsiteX2097" fmla="*/ 6929906 w 12193346"/>
              <a:gd name="connsiteY2097" fmla="*/ 5791944 h 6765356"/>
              <a:gd name="connsiteX2098" fmla="*/ 7000634 w 12193346"/>
              <a:gd name="connsiteY2098" fmla="*/ 5862627 h 6765356"/>
              <a:gd name="connsiteX2099" fmla="*/ 7071361 w 12193346"/>
              <a:gd name="connsiteY2099" fmla="*/ 5791944 h 6765356"/>
              <a:gd name="connsiteX2100" fmla="*/ 6469170 w 12193346"/>
              <a:gd name="connsiteY2100" fmla="*/ 5791944 h 6765356"/>
              <a:gd name="connsiteX2101" fmla="*/ 6398443 w 12193346"/>
              <a:gd name="connsiteY2101" fmla="*/ 5721262 h 6765356"/>
              <a:gd name="connsiteX2102" fmla="*/ 6327716 w 12193346"/>
              <a:gd name="connsiteY2102" fmla="*/ 5791944 h 6765356"/>
              <a:gd name="connsiteX2103" fmla="*/ 6398443 w 12193346"/>
              <a:gd name="connsiteY2103" fmla="*/ 5862627 h 6765356"/>
              <a:gd name="connsiteX2104" fmla="*/ 6469170 w 12193346"/>
              <a:gd name="connsiteY2104" fmla="*/ 5791944 h 6765356"/>
              <a:gd name="connsiteX2105" fmla="*/ 5866306 w 12193346"/>
              <a:gd name="connsiteY2105" fmla="*/ 5791944 h 6765356"/>
              <a:gd name="connsiteX2106" fmla="*/ 5795579 w 12193346"/>
              <a:gd name="connsiteY2106" fmla="*/ 5721262 h 6765356"/>
              <a:gd name="connsiteX2107" fmla="*/ 5724852 w 12193346"/>
              <a:gd name="connsiteY2107" fmla="*/ 5791944 h 6765356"/>
              <a:gd name="connsiteX2108" fmla="*/ 5795579 w 12193346"/>
              <a:gd name="connsiteY2108" fmla="*/ 5862627 h 6765356"/>
              <a:gd name="connsiteX2109" fmla="*/ 5866306 w 12193346"/>
              <a:gd name="connsiteY2109" fmla="*/ 5791944 h 6765356"/>
              <a:gd name="connsiteX2110" fmla="*/ 5263442 w 12193346"/>
              <a:gd name="connsiteY2110" fmla="*/ 5791944 h 6765356"/>
              <a:gd name="connsiteX2111" fmla="*/ 5192715 w 12193346"/>
              <a:gd name="connsiteY2111" fmla="*/ 5721262 h 6765356"/>
              <a:gd name="connsiteX2112" fmla="*/ 5121988 w 12193346"/>
              <a:gd name="connsiteY2112" fmla="*/ 5791944 h 6765356"/>
              <a:gd name="connsiteX2113" fmla="*/ 5192715 w 12193346"/>
              <a:gd name="connsiteY2113" fmla="*/ 5862627 h 6765356"/>
              <a:gd name="connsiteX2114" fmla="*/ 5263442 w 12193346"/>
              <a:gd name="connsiteY2114" fmla="*/ 5791944 h 6765356"/>
              <a:gd name="connsiteX2115" fmla="*/ 4661251 w 12193346"/>
              <a:gd name="connsiteY2115" fmla="*/ 5791944 h 6765356"/>
              <a:gd name="connsiteX2116" fmla="*/ 4590524 w 12193346"/>
              <a:gd name="connsiteY2116" fmla="*/ 5721262 h 6765356"/>
              <a:gd name="connsiteX2117" fmla="*/ 4519797 w 12193346"/>
              <a:gd name="connsiteY2117" fmla="*/ 5791944 h 6765356"/>
              <a:gd name="connsiteX2118" fmla="*/ 4590524 w 12193346"/>
              <a:gd name="connsiteY2118" fmla="*/ 5862627 h 6765356"/>
              <a:gd name="connsiteX2119" fmla="*/ 4661251 w 12193346"/>
              <a:gd name="connsiteY2119" fmla="*/ 5791944 h 6765356"/>
              <a:gd name="connsiteX2120" fmla="*/ 4058387 w 12193346"/>
              <a:gd name="connsiteY2120" fmla="*/ 5791944 h 6765356"/>
              <a:gd name="connsiteX2121" fmla="*/ 3987660 w 12193346"/>
              <a:gd name="connsiteY2121" fmla="*/ 5721262 h 6765356"/>
              <a:gd name="connsiteX2122" fmla="*/ 3916933 w 12193346"/>
              <a:gd name="connsiteY2122" fmla="*/ 5791944 h 6765356"/>
              <a:gd name="connsiteX2123" fmla="*/ 3987660 w 12193346"/>
              <a:gd name="connsiteY2123" fmla="*/ 5862627 h 6765356"/>
              <a:gd name="connsiteX2124" fmla="*/ 4058387 w 12193346"/>
              <a:gd name="connsiteY2124" fmla="*/ 5791944 h 6765356"/>
              <a:gd name="connsiteX2125" fmla="*/ 3456196 w 12193346"/>
              <a:gd name="connsiteY2125" fmla="*/ 5791944 h 6765356"/>
              <a:gd name="connsiteX2126" fmla="*/ 3385469 w 12193346"/>
              <a:gd name="connsiteY2126" fmla="*/ 5721262 h 6765356"/>
              <a:gd name="connsiteX2127" fmla="*/ 3314742 w 12193346"/>
              <a:gd name="connsiteY2127" fmla="*/ 5791944 h 6765356"/>
              <a:gd name="connsiteX2128" fmla="*/ 3385469 w 12193346"/>
              <a:gd name="connsiteY2128" fmla="*/ 5862627 h 6765356"/>
              <a:gd name="connsiteX2129" fmla="*/ 3456196 w 12193346"/>
              <a:gd name="connsiteY2129" fmla="*/ 5791944 h 6765356"/>
              <a:gd name="connsiteX2130" fmla="*/ 2853332 w 12193346"/>
              <a:gd name="connsiteY2130" fmla="*/ 5791944 h 6765356"/>
              <a:gd name="connsiteX2131" fmla="*/ 2782605 w 12193346"/>
              <a:gd name="connsiteY2131" fmla="*/ 5721262 h 6765356"/>
              <a:gd name="connsiteX2132" fmla="*/ 2711878 w 12193346"/>
              <a:gd name="connsiteY2132" fmla="*/ 5791944 h 6765356"/>
              <a:gd name="connsiteX2133" fmla="*/ 2782605 w 12193346"/>
              <a:gd name="connsiteY2133" fmla="*/ 5862627 h 6765356"/>
              <a:gd name="connsiteX2134" fmla="*/ 2853332 w 12193346"/>
              <a:gd name="connsiteY2134" fmla="*/ 5791944 h 6765356"/>
              <a:gd name="connsiteX2135" fmla="*/ 2251142 w 12193346"/>
              <a:gd name="connsiteY2135" fmla="*/ 5791944 h 6765356"/>
              <a:gd name="connsiteX2136" fmla="*/ 2180415 w 12193346"/>
              <a:gd name="connsiteY2136" fmla="*/ 5721262 h 6765356"/>
              <a:gd name="connsiteX2137" fmla="*/ 2109688 w 12193346"/>
              <a:gd name="connsiteY2137" fmla="*/ 5791944 h 6765356"/>
              <a:gd name="connsiteX2138" fmla="*/ 2180415 w 12193346"/>
              <a:gd name="connsiteY2138" fmla="*/ 5862627 h 6765356"/>
              <a:gd name="connsiteX2139" fmla="*/ 2251142 w 12193346"/>
              <a:gd name="connsiteY2139" fmla="*/ 5791944 h 6765356"/>
              <a:gd name="connsiteX2140" fmla="*/ 1648278 w 12193346"/>
              <a:gd name="connsiteY2140" fmla="*/ 5791944 h 6765356"/>
              <a:gd name="connsiteX2141" fmla="*/ 1577551 w 12193346"/>
              <a:gd name="connsiteY2141" fmla="*/ 5721262 h 6765356"/>
              <a:gd name="connsiteX2142" fmla="*/ 1506823 w 12193346"/>
              <a:gd name="connsiteY2142" fmla="*/ 5791944 h 6765356"/>
              <a:gd name="connsiteX2143" fmla="*/ 1577551 w 12193346"/>
              <a:gd name="connsiteY2143" fmla="*/ 5862627 h 6765356"/>
              <a:gd name="connsiteX2144" fmla="*/ 1648278 w 12193346"/>
              <a:gd name="connsiteY2144" fmla="*/ 5791944 h 6765356"/>
              <a:gd name="connsiteX2145" fmla="*/ 1046087 w 12193346"/>
              <a:gd name="connsiteY2145" fmla="*/ 5791944 h 6765356"/>
              <a:gd name="connsiteX2146" fmla="*/ 975360 w 12193346"/>
              <a:gd name="connsiteY2146" fmla="*/ 5721262 h 6765356"/>
              <a:gd name="connsiteX2147" fmla="*/ 904633 w 12193346"/>
              <a:gd name="connsiteY2147" fmla="*/ 5791944 h 6765356"/>
              <a:gd name="connsiteX2148" fmla="*/ 975360 w 12193346"/>
              <a:gd name="connsiteY2148" fmla="*/ 5862627 h 6765356"/>
              <a:gd name="connsiteX2149" fmla="*/ 1046087 w 12193346"/>
              <a:gd name="connsiteY2149" fmla="*/ 5791944 h 6765356"/>
              <a:gd name="connsiteX2150" fmla="*/ 443223 w 12193346"/>
              <a:gd name="connsiteY2150" fmla="*/ 5791944 h 6765356"/>
              <a:gd name="connsiteX2151" fmla="*/ 372496 w 12193346"/>
              <a:gd name="connsiteY2151" fmla="*/ 5721262 h 6765356"/>
              <a:gd name="connsiteX2152" fmla="*/ 301769 w 12193346"/>
              <a:gd name="connsiteY2152" fmla="*/ 5791944 h 6765356"/>
              <a:gd name="connsiteX2153" fmla="*/ 372496 w 12193346"/>
              <a:gd name="connsiteY2153" fmla="*/ 5862627 h 6765356"/>
              <a:gd name="connsiteX2154" fmla="*/ 443223 w 12193346"/>
              <a:gd name="connsiteY2154" fmla="*/ 5791944 h 6765356"/>
              <a:gd name="connsiteX2155" fmla="*/ 142128 w 12193346"/>
              <a:gd name="connsiteY2155" fmla="*/ 6694664 h 6765356"/>
              <a:gd name="connsiteX2156" fmla="*/ 71401 w 12193346"/>
              <a:gd name="connsiteY2156" fmla="*/ 6623981 h 6765356"/>
              <a:gd name="connsiteX2157" fmla="*/ 0 w 12193346"/>
              <a:gd name="connsiteY2157" fmla="*/ 6694664 h 6765356"/>
              <a:gd name="connsiteX2158" fmla="*/ 70727 w 12193346"/>
              <a:gd name="connsiteY2158" fmla="*/ 6765346 h 6765356"/>
              <a:gd name="connsiteX2159" fmla="*/ 142128 w 12193346"/>
              <a:gd name="connsiteY2159" fmla="*/ 6694664 h 6765356"/>
              <a:gd name="connsiteX2160" fmla="*/ 744318 w 12193346"/>
              <a:gd name="connsiteY2160" fmla="*/ 6694664 h 6765356"/>
              <a:gd name="connsiteX2161" fmla="*/ 673591 w 12193346"/>
              <a:gd name="connsiteY2161" fmla="*/ 6623981 h 6765356"/>
              <a:gd name="connsiteX2162" fmla="*/ 602864 w 12193346"/>
              <a:gd name="connsiteY2162" fmla="*/ 6694664 h 6765356"/>
              <a:gd name="connsiteX2163" fmla="*/ 673591 w 12193346"/>
              <a:gd name="connsiteY2163" fmla="*/ 6765346 h 6765356"/>
              <a:gd name="connsiteX2164" fmla="*/ 744318 w 12193346"/>
              <a:gd name="connsiteY2164" fmla="*/ 6694664 h 6765356"/>
              <a:gd name="connsiteX2165" fmla="*/ 1347182 w 12193346"/>
              <a:gd name="connsiteY2165" fmla="*/ 6694664 h 6765356"/>
              <a:gd name="connsiteX2166" fmla="*/ 1276455 w 12193346"/>
              <a:gd name="connsiteY2166" fmla="*/ 6623981 h 6765356"/>
              <a:gd name="connsiteX2167" fmla="*/ 1205728 w 12193346"/>
              <a:gd name="connsiteY2167" fmla="*/ 6694664 h 6765356"/>
              <a:gd name="connsiteX2168" fmla="*/ 1276455 w 12193346"/>
              <a:gd name="connsiteY2168" fmla="*/ 6765346 h 6765356"/>
              <a:gd name="connsiteX2169" fmla="*/ 1347182 w 12193346"/>
              <a:gd name="connsiteY2169" fmla="*/ 6694664 h 6765356"/>
              <a:gd name="connsiteX2170" fmla="*/ 1949373 w 12193346"/>
              <a:gd name="connsiteY2170" fmla="*/ 6694664 h 6765356"/>
              <a:gd name="connsiteX2171" fmla="*/ 1878646 w 12193346"/>
              <a:gd name="connsiteY2171" fmla="*/ 6623981 h 6765356"/>
              <a:gd name="connsiteX2172" fmla="*/ 1807919 w 12193346"/>
              <a:gd name="connsiteY2172" fmla="*/ 6694664 h 6765356"/>
              <a:gd name="connsiteX2173" fmla="*/ 1878646 w 12193346"/>
              <a:gd name="connsiteY2173" fmla="*/ 6765346 h 6765356"/>
              <a:gd name="connsiteX2174" fmla="*/ 1949373 w 12193346"/>
              <a:gd name="connsiteY2174" fmla="*/ 6694664 h 6765356"/>
              <a:gd name="connsiteX2175" fmla="*/ 2552237 w 12193346"/>
              <a:gd name="connsiteY2175" fmla="*/ 6694664 h 6765356"/>
              <a:gd name="connsiteX2176" fmla="*/ 2481510 w 12193346"/>
              <a:gd name="connsiteY2176" fmla="*/ 6623981 h 6765356"/>
              <a:gd name="connsiteX2177" fmla="*/ 2410783 w 12193346"/>
              <a:gd name="connsiteY2177" fmla="*/ 6694664 h 6765356"/>
              <a:gd name="connsiteX2178" fmla="*/ 2481510 w 12193346"/>
              <a:gd name="connsiteY2178" fmla="*/ 6765346 h 6765356"/>
              <a:gd name="connsiteX2179" fmla="*/ 2552237 w 12193346"/>
              <a:gd name="connsiteY2179" fmla="*/ 6694664 h 6765356"/>
              <a:gd name="connsiteX2180" fmla="*/ 3155101 w 12193346"/>
              <a:gd name="connsiteY2180" fmla="*/ 6694664 h 6765356"/>
              <a:gd name="connsiteX2181" fmla="*/ 3084374 w 12193346"/>
              <a:gd name="connsiteY2181" fmla="*/ 6623981 h 6765356"/>
              <a:gd name="connsiteX2182" fmla="*/ 3013647 w 12193346"/>
              <a:gd name="connsiteY2182" fmla="*/ 6694664 h 6765356"/>
              <a:gd name="connsiteX2183" fmla="*/ 3084374 w 12193346"/>
              <a:gd name="connsiteY2183" fmla="*/ 6765346 h 6765356"/>
              <a:gd name="connsiteX2184" fmla="*/ 3155101 w 12193346"/>
              <a:gd name="connsiteY2184" fmla="*/ 6694664 h 6765356"/>
              <a:gd name="connsiteX2185" fmla="*/ 3757292 w 12193346"/>
              <a:gd name="connsiteY2185" fmla="*/ 6694664 h 6765356"/>
              <a:gd name="connsiteX2186" fmla="*/ 3686564 w 12193346"/>
              <a:gd name="connsiteY2186" fmla="*/ 6623981 h 6765356"/>
              <a:gd name="connsiteX2187" fmla="*/ 3615837 w 12193346"/>
              <a:gd name="connsiteY2187" fmla="*/ 6694664 h 6765356"/>
              <a:gd name="connsiteX2188" fmla="*/ 3686564 w 12193346"/>
              <a:gd name="connsiteY2188" fmla="*/ 6765346 h 6765356"/>
              <a:gd name="connsiteX2189" fmla="*/ 3757292 w 12193346"/>
              <a:gd name="connsiteY2189" fmla="*/ 6694664 h 6765356"/>
              <a:gd name="connsiteX2190" fmla="*/ 4360156 w 12193346"/>
              <a:gd name="connsiteY2190" fmla="*/ 6694664 h 6765356"/>
              <a:gd name="connsiteX2191" fmla="*/ 4289429 w 12193346"/>
              <a:gd name="connsiteY2191" fmla="*/ 6623981 h 6765356"/>
              <a:gd name="connsiteX2192" fmla="*/ 4218702 w 12193346"/>
              <a:gd name="connsiteY2192" fmla="*/ 6694664 h 6765356"/>
              <a:gd name="connsiteX2193" fmla="*/ 4289429 w 12193346"/>
              <a:gd name="connsiteY2193" fmla="*/ 6765346 h 6765356"/>
              <a:gd name="connsiteX2194" fmla="*/ 4360156 w 12193346"/>
              <a:gd name="connsiteY2194" fmla="*/ 6694664 h 6765356"/>
              <a:gd name="connsiteX2195" fmla="*/ 4962346 w 12193346"/>
              <a:gd name="connsiteY2195" fmla="*/ 6694664 h 6765356"/>
              <a:gd name="connsiteX2196" fmla="*/ 4891619 w 12193346"/>
              <a:gd name="connsiteY2196" fmla="*/ 6623981 h 6765356"/>
              <a:gd name="connsiteX2197" fmla="*/ 4820892 w 12193346"/>
              <a:gd name="connsiteY2197" fmla="*/ 6694664 h 6765356"/>
              <a:gd name="connsiteX2198" fmla="*/ 4891619 w 12193346"/>
              <a:gd name="connsiteY2198" fmla="*/ 6765346 h 6765356"/>
              <a:gd name="connsiteX2199" fmla="*/ 4962346 w 12193346"/>
              <a:gd name="connsiteY2199" fmla="*/ 6694664 h 6765356"/>
              <a:gd name="connsiteX2200" fmla="*/ 5565210 w 12193346"/>
              <a:gd name="connsiteY2200" fmla="*/ 6694664 h 6765356"/>
              <a:gd name="connsiteX2201" fmla="*/ 5494483 w 12193346"/>
              <a:gd name="connsiteY2201" fmla="*/ 6623981 h 6765356"/>
              <a:gd name="connsiteX2202" fmla="*/ 5423756 w 12193346"/>
              <a:gd name="connsiteY2202" fmla="*/ 6694664 h 6765356"/>
              <a:gd name="connsiteX2203" fmla="*/ 5494483 w 12193346"/>
              <a:gd name="connsiteY2203" fmla="*/ 6765346 h 6765356"/>
              <a:gd name="connsiteX2204" fmla="*/ 5565210 w 12193346"/>
              <a:gd name="connsiteY2204" fmla="*/ 6694664 h 6765356"/>
              <a:gd name="connsiteX2205" fmla="*/ 6167401 w 12193346"/>
              <a:gd name="connsiteY2205" fmla="*/ 6694664 h 6765356"/>
              <a:gd name="connsiteX2206" fmla="*/ 6096674 w 12193346"/>
              <a:gd name="connsiteY2206" fmla="*/ 6623981 h 6765356"/>
              <a:gd name="connsiteX2207" fmla="*/ 6025947 w 12193346"/>
              <a:gd name="connsiteY2207" fmla="*/ 6694664 h 6765356"/>
              <a:gd name="connsiteX2208" fmla="*/ 6096674 w 12193346"/>
              <a:gd name="connsiteY2208" fmla="*/ 6765346 h 6765356"/>
              <a:gd name="connsiteX2209" fmla="*/ 6167401 w 12193346"/>
              <a:gd name="connsiteY2209" fmla="*/ 6694664 h 6765356"/>
              <a:gd name="connsiteX2210" fmla="*/ 6770265 w 12193346"/>
              <a:gd name="connsiteY2210" fmla="*/ 6694664 h 6765356"/>
              <a:gd name="connsiteX2211" fmla="*/ 6699538 w 12193346"/>
              <a:gd name="connsiteY2211" fmla="*/ 6623981 h 6765356"/>
              <a:gd name="connsiteX2212" fmla="*/ 6628811 w 12193346"/>
              <a:gd name="connsiteY2212" fmla="*/ 6694664 h 6765356"/>
              <a:gd name="connsiteX2213" fmla="*/ 6699538 w 12193346"/>
              <a:gd name="connsiteY2213" fmla="*/ 6765346 h 6765356"/>
              <a:gd name="connsiteX2214" fmla="*/ 6770265 w 12193346"/>
              <a:gd name="connsiteY2214" fmla="*/ 6694664 h 6765356"/>
              <a:gd name="connsiteX2215" fmla="*/ 7372455 w 12193346"/>
              <a:gd name="connsiteY2215" fmla="*/ 6694664 h 6765356"/>
              <a:gd name="connsiteX2216" fmla="*/ 7301728 w 12193346"/>
              <a:gd name="connsiteY2216" fmla="*/ 6623981 h 6765356"/>
              <a:gd name="connsiteX2217" fmla="*/ 7231001 w 12193346"/>
              <a:gd name="connsiteY2217" fmla="*/ 6694664 h 6765356"/>
              <a:gd name="connsiteX2218" fmla="*/ 7301728 w 12193346"/>
              <a:gd name="connsiteY2218" fmla="*/ 6765346 h 6765356"/>
              <a:gd name="connsiteX2219" fmla="*/ 7372455 w 12193346"/>
              <a:gd name="connsiteY2219" fmla="*/ 6694664 h 6765356"/>
              <a:gd name="connsiteX2220" fmla="*/ 7975320 w 12193346"/>
              <a:gd name="connsiteY2220" fmla="*/ 6694664 h 6765356"/>
              <a:gd name="connsiteX2221" fmla="*/ 7904593 w 12193346"/>
              <a:gd name="connsiteY2221" fmla="*/ 6623981 h 6765356"/>
              <a:gd name="connsiteX2222" fmla="*/ 7833865 w 12193346"/>
              <a:gd name="connsiteY2222" fmla="*/ 6694664 h 6765356"/>
              <a:gd name="connsiteX2223" fmla="*/ 7904593 w 12193346"/>
              <a:gd name="connsiteY2223" fmla="*/ 6765346 h 6765356"/>
              <a:gd name="connsiteX2224" fmla="*/ 7975320 w 12193346"/>
              <a:gd name="connsiteY2224" fmla="*/ 6694664 h 6765356"/>
              <a:gd name="connsiteX2225" fmla="*/ 8577510 w 12193346"/>
              <a:gd name="connsiteY2225" fmla="*/ 6694664 h 6765356"/>
              <a:gd name="connsiteX2226" fmla="*/ 8506783 w 12193346"/>
              <a:gd name="connsiteY2226" fmla="*/ 6623981 h 6765356"/>
              <a:gd name="connsiteX2227" fmla="*/ 8436056 w 12193346"/>
              <a:gd name="connsiteY2227" fmla="*/ 6694664 h 6765356"/>
              <a:gd name="connsiteX2228" fmla="*/ 8506783 w 12193346"/>
              <a:gd name="connsiteY2228" fmla="*/ 6765346 h 6765356"/>
              <a:gd name="connsiteX2229" fmla="*/ 8577510 w 12193346"/>
              <a:gd name="connsiteY2229" fmla="*/ 6694664 h 6765356"/>
              <a:gd name="connsiteX2230" fmla="*/ 9180374 w 12193346"/>
              <a:gd name="connsiteY2230" fmla="*/ 6694664 h 6765356"/>
              <a:gd name="connsiteX2231" fmla="*/ 9109647 w 12193346"/>
              <a:gd name="connsiteY2231" fmla="*/ 6623981 h 6765356"/>
              <a:gd name="connsiteX2232" fmla="*/ 9038920 w 12193346"/>
              <a:gd name="connsiteY2232" fmla="*/ 6694664 h 6765356"/>
              <a:gd name="connsiteX2233" fmla="*/ 9109647 w 12193346"/>
              <a:gd name="connsiteY2233" fmla="*/ 6765346 h 6765356"/>
              <a:gd name="connsiteX2234" fmla="*/ 9180374 w 12193346"/>
              <a:gd name="connsiteY2234" fmla="*/ 6694664 h 6765356"/>
              <a:gd name="connsiteX2235" fmla="*/ 9783238 w 12193346"/>
              <a:gd name="connsiteY2235" fmla="*/ 6694664 h 6765356"/>
              <a:gd name="connsiteX2236" fmla="*/ 9712511 w 12193346"/>
              <a:gd name="connsiteY2236" fmla="*/ 6623981 h 6765356"/>
              <a:gd name="connsiteX2237" fmla="*/ 9641784 w 12193346"/>
              <a:gd name="connsiteY2237" fmla="*/ 6694664 h 6765356"/>
              <a:gd name="connsiteX2238" fmla="*/ 9712511 w 12193346"/>
              <a:gd name="connsiteY2238" fmla="*/ 6765346 h 6765356"/>
              <a:gd name="connsiteX2239" fmla="*/ 9783238 w 12193346"/>
              <a:gd name="connsiteY2239" fmla="*/ 6694664 h 6765356"/>
              <a:gd name="connsiteX2240" fmla="*/ 10385429 w 12193346"/>
              <a:gd name="connsiteY2240" fmla="*/ 6694664 h 6765356"/>
              <a:gd name="connsiteX2241" fmla="*/ 10314702 w 12193346"/>
              <a:gd name="connsiteY2241" fmla="*/ 6623981 h 6765356"/>
              <a:gd name="connsiteX2242" fmla="*/ 10243975 w 12193346"/>
              <a:gd name="connsiteY2242" fmla="*/ 6694664 h 6765356"/>
              <a:gd name="connsiteX2243" fmla="*/ 10314702 w 12193346"/>
              <a:gd name="connsiteY2243" fmla="*/ 6765346 h 6765356"/>
              <a:gd name="connsiteX2244" fmla="*/ 10385429 w 12193346"/>
              <a:gd name="connsiteY2244" fmla="*/ 6694664 h 6765356"/>
              <a:gd name="connsiteX2245" fmla="*/ 10988293 w 12193346"/>
              <a:gd name="connsiteY2245" fmla="*/ 6694664 h 6765356"/>
              <a:gd name="connsiteX2246" fmla="*/ 10917566 w 12193346"/>
              <a:gd name="connsiteY2246" fmla="*/ 6623981 h 6765356"/>
              <a:gd name="connsiteX2247" fmla="*/ 10846839 w 12193346"/>
              <a:gd name="connsiteY2247" fmla="*/ 6694664 h 6765356"/>
              <a:gd name="connsiteX2248" fmla="*/ 10917566 w 12193346"/>
              <a:gd name="connsiteY2248" fmla="*/ 6765346 h 6765356"/>
              <a:gd name="connsiteX2249" fmla="*/ 10988293 w 12193346"/>
              <a:gd name="connsiteY2249" fmla="*/ 6694664 h 6765356"/>
              <a:gd name="connsiteX2250" fmla="*/ 11590483 w 12193346"/>
              <a:gd name="connsiteY2250" fmla="*/ 6694664 h 6765356"/>
              <a:gd name="connsiteX2251" fmla="*/ 11519756 w 12193346"/>
              <a:gd name="connsiteY2251" fmla="*/ 6623981 h 6765356"/>
              <a:gd name="connsiteX2252" fmla="*/ 11449029 w 12193346"/>
              <a:gd name="connsiteY2252" fmla="*/ 6694664 h 6765356"/>
              <a:gd name="connsiteX2253" fmla="*/ 11519756 w 12193346"/>
              <a:gd name="connsiteY2253" fmla="*/ 6765346 h 6765356"/>
              <a:gd name="connsiteX2254" fmla="*/ 11590483 w 12193346"/>
              <a:gd name="connsiteY2254" fmla="*/ 6694664 h 6765356"/>
              <a:gd name="connsiteX2255" fmla="*/ 12193347 w 12193346"/>
              <a:gd name="connsiteY2255" fmla="*/ 6694664 h 6765356"/>
              <a:gd name="connsiteX2256" fmla="*/ 12122620 w 12193346"/>
              <a:gd name="connsiteY2256" fmla="*/ 6623981 h 6765356"/>
              <a:gd name="connsiteX2257" fmla="*/ 12051893 w 12193346"/>
              <a:gd name="connsiteY2257" fmla="*/ 6694664 h 6765356"/>
              <a:gd name="connsiteX2258" fmla="*/ 12122620 w 12193346"/>
              <a:gd name="connsiteY2258" fmla="*/ 6765346 h 6765356"/>
              <a:gd name="connsiteX2259" fmla="*/ 12193347 w 12193346"/>
              <a:gd name="connsiteY2259" fmla="*/ 6694664 h 6765356"/>
              <a:gd name="connsiteX2260" fmla="*/ 11891579 w 12193346"/>
              <a:gd name="connsiteY2260" fmla="*/ 6393757 h 6765356"/>
              <a:gd name="connsiteX2261" fmla="*/ 11820851 w 12193346"/>
              <a:gd name="connsiteY2261" fmla="*/ 6323074 h 6765356"/>
              <a:gd name="connsiteX2262" fmla="*/ 11750124 w 12193346"/>
              <a:gd name="connsiteY2262" fmla="*/ 6393757 h 6765356"/>
              <a:gd name="connsiteX2263" fmla="*/ 11820851 w 12193346"/>
              <a:gd name="connsiteY2263" fmla="*/ 6464440 h 6765356"/>
              <a:gd name="connsiteX2264" fmla="*/ 11891579 w 12193346"/>
              <a:gd name="connsiteY2264" fmla="*/ 6393757 h 6765356"/>
              <a:gd name="connsiteX2265" fmla="*/ 11289388 w 12193346"/>
              <a:gd name="connsiteY2265" fmla="*/ 6393757 h 6765356"/>
              <a:gd name="connsiteX2266" fmla="*/ 11218661 w 12193346"/>
              <a:gd name="connsiteY2266" fmla="*/ 6323074 h 6765356"/>
              <a:gd name="connsiteX2267" fmla="*/ 11147934 w 12193346"/>
              <a:gd name="connsiteY2267" fmla="*/ 6393757 h 6765356"/>
              <a:gd name="connsiteX2268" fmla="*/ 11218661 w 12193346"/>
              <a:gd name="connsiteY2268" fmla="*/ 6464440 h 6765356"/>
              <a:gd name="connsiteX2269" fmla="*/ 11289388 w 12193346"/>
              <a:gd name="connsiteY2269" fmla="*/ 6393757 h 6765356"/>
              <a:gd name="connsiteX2270" fmla="*/ 10686524 w 12193346"/>
              <a:gd name="connsiteY2270" fmla="*/ 6393757 h 6765356"/>
              <a:gd name="connsiteX2271" fmla="*/ 10615797 w 12193346"/>
              <a:gd name="connsiteY2271" fmla="*/ 6323074 h 6765356"/>
              <a:gd name="connsiteX2272" fmla="*/ 10545070 w 12193346"/>
              <a:gd name="connsiteY2272" fmla="*/ 6393757 h 6765356"/>
              <a:gd name="connsiteX2273" fmla="*/ 10615797 w 12193346"/>
              <a:gd name="connsiteY2273" fmla="*/ 6464440 h 6765356"/>
              <a:gd name="connsiteX2274" fmla="*/ 10686524 w 12193346"/>
              <a:gd name="connsiteY2274" fmla="*/ 6393757 h 6765356"/>
              <a:gd name="connsiteX2275" fmla="*/ 10084333 w 12193346"/>
              <a:gd name="connsiteY2275" fmla="*/ 6393757 h 6765356"/>
              <a:gd name="connsiteX2276" fmla="*/ 10013606 w 12193346"/>
              <a:gd name="connsiteY2276" fmla="*/ 6323074 h 6765356"/>
              <a:gd name="connsiteX2277" fmla="*/ 9942879 w 12193346"/>
              <a:gd name="connsiteY2277" fmla="*/ 6393757 h 6765356"/>
              <a:gd name="connsiteX2278" fmla="*/ 10013606 w 12193346"/>
              <a:gd name="connsiteY2278" fmla="*/ 6464440 h 6765356"/>
              <a:gd name="connsiteX2279" fmla="*/ 10084333 w 12193346"/>
              <a:gd name="connsiteY2279" fmla="*/ 6393757 h 6765356"/>
              <a:gd name="connsiteX2280" fmla="*/ 9481469 w 12193346"/>
              <a:gd name="connsiteY2280" fmla="*/ 6393757 h 6765356"/>
              <a:gd name="connsiteX2281" fmla="*/ 9410742 w 12193346"/>
              <a:gd name="connsiteY2281" fmla="*/ 6323074 h 6765356"/>
              <a:gd name="connsiteX2282" fmla="*/ 9340015 w 12193346"/>
              <a:gd name="connsiteY2282" fmla="*/ 6393757 h 6765356"/>
              <a:gd name="connsiteX2283" fmla="*/ 9410742 w 12193346"/>
              <a:gd name="connsiteY2283" fmla="*/ 6464440 h 6765356"/>
              <a:gd name="connsiteX2284" fmla="*/ 9481469 w 12193346"/>
              <a:gd name="connsiteY2284" fmla="*/ 6393757 h 6765356"/>
              <a:gd name="connsiteX2285" fmla="*/ 8879278 w 12193346"/>
              <a:gd name="connsiteY2285" fmla="*/ 6393757 h 6765356"/>
              <a:gd name="connsiteX2286" fmla="*/ 8808551 w 12193346"/>
              <a:gd name="connsiteY2286" fmla="*/ 6323074 h 6765356"/>
              <a:gd name="connsiteX2287" fmla="*/ 8737824 w 12193346"/>
              <a:gd name="connsiteY2287" fmla="*/ 6393757 h 6765356"/>
              <a:gd name="connsiteX2288" fmla="*/ 8808551 w 12193346"/>
              <a:gd name="connsiteY2288" fmla="*/ 6464440 h 6765356"/>
              <a:gd name="connsiteX2289" fmla="*/ 8879278 w 12193346"/>
              <a:gd name="connsiteY2289" fmla="*/ 6393757 h 6765356"/>
              <a:gd name="connsiteX2290" fmla="*/ 8276415 w 12193346"/>
              <a:gd name="connsiteY2290" fmla="*/ 6393757 h 6765356"/>
              <a:gd name="connsiteX2291" fmla="*/ 8205687 w 12193346"/>
              <a:gd name="connsiteY2291" fmla="*/ 6323074 h 6765356"/>
              <a:gd name="connsiteX2292" fmla="*/ 8134960 w 12193346"/>
              <a:gd name="connsiteY2292" fmla="*/ 6393757 h 6765356"/>
              <a:gd name="connsiteX2293" fmla="*/ 8205687 w 12193346"/>
              <a:gd name="connsiteY2293" fmla="*/ 6464440 h 6765356"/>
              <a:gd name="connsiteX2294" fmla="*/ 8276415 w 12193346"/>
              <a:gd name="connsiteY2294" fmla="*/ 6393757 h 6765356"/>
              <a:gd name="connsiteX2295" fmla="*/ 7674225 w 12193346"/>
              <a:gd name="connsiteY2295" fmla="*/ 6393757 h 6765356"/>
              <a:gd name="connsiteX2296" fmla="*/ 7603498 w 12193346"/>
              <a:gd name="connsiteY2296" fmla="*/ 6323074 h 6765356"/>
              <a:gd name="connsiteX2297" fmla="*/ 7532771 w 12193346"/>
              <a:gd name="connsiteY2297" fmla="*/ 6393757 h 6765356"/>
              <a:gd name="connsiteX2298" fmla="*/ 7603498 w 12193346"/>
              <a:gd name="connsiteY2298" fmla="*/ 6464440 h 6765356"/>
              <a:gd name="connsiteX2299" fmla="*/ 7674225 w 12193346"/>
              <a:gd name="connsiteY2299" fmla="*/ 6393757 h 6765356"/>
              <a:gd name="connsiteX2300" fmla="*/ 7071361 w 12193346"/>
              <a:gd name="connsiteY2300" fmla="*/ 6393757 h 6765356"/>
              <a:gd name="connsiteX2301" fmla="*/ 7000634 w 12193346"/>
              <a:gd name="connsiteY2301" fmla="*/ 6323074 h 6765356"/>
              <a:gd name="connsiteX2302" fmla="*/ 6929906 w 12193346"/>
              <a:gd name="connsiteY2302" fmla="*/ 6393757 h 6765356"/>
              <a:gd name="connsiteX2303" fmla="*/ 7000634 w 12193346"/>
              <a:gd name="connsiteY2303" fmla="*/ 6464440 h 6765356"/>
              <a:gd name="connsiteX2304" fmla="*/ 7071361 w 12193346"/>
              <a:gd name="connsiteY2304" fmla="*/ 6393757 h 6765356"/>
              <a:gd name="connsiteX2305" fmla="*/ 6469170 w 12193346"/>
              <a:gd name="connsiteY2305" fmla="*/ 6393757 h 6765356"/>
              <a:gd name="connsiteX2306" fmla="*/ 6398443 w 12193346"/>
              <a:gd name="connsiteY2306" fmla="*/ 6323074 h 6765356"/>
              <a:gd name="connsiteX2307" fmla="*/ 6327716 w 12193346"/>
              <a:gd name="connsiteY2307" fmla="*/ 6393757 h 6765356"/>
              <a:gd name="connsiteX2308" fmla="*/ 6398443 w 12193346"/>
              <a:gd name="connsiteY2308" fmla="*/ 6464440 h 6765356"/>
              <a:gd name="connsiteX2309" fmla="*/ 6469170 w 12193346"/>
              <a:gd name="connsiteY2309" fmla="*/ 6393757 h 6765356"/>
              <a:gd name="connsiteX2310" fmla="*/ 5866306 w 12193346"/>
              <a:gd name="connsiteY2310" fmla="*/ 6393757 h 6765356"/>
              <a:gd name="connsiteX2311" fmla="*/ 5795579 w 12193346"/>
              <a:gd name="connsiteY2311" fmla="*/ 6323074 h 6765356"/>
              <a:gd name="connsiteX2312" fmla="*/ 5724852 w 12193346"/>
              <a:gd name="connsiteY2312" fmla="*/ 6393757 h 6765356"/>
              <a:gd name="connsiteX2313" fmla="*/ 5795579 w 12193346"/>
              <a:gd name="connsiteY2313" fmla="*/ 6464440 h 6765356"/>
              <a:gd name="connsiteX2314" fmla="*/ 5866306 w 12193346"/>
              <a:gd name="connsiteY2314" fmla="*/ 6393757 h 6765356"/>
              <a:gd name="connsiteX2315" fmla="*/ 5263442 w 12193346"/>
              <a:gd name="connsiteY2315" fmla="*/ 6393757 h 6765356"/>
              <a:gd name="connsiteX2316" fmla="*/ 5192715 w 12193346"/>
              <a:gd name="connsiteY2316" fmla="*/ 6323074 h 6765356"/>
              <a:gd name="connsiteX2317" fmla="*/ 5121988 w 12193346"/>
              <a:gd name="connsiteY2317" fmla="*/ 6393757 h 6765356"/>
              <a:gd name="connsiteX2318" fmla="*/ 5192715 w 12193346"/>
              <a:gd name="connsiteY2318" fmla="*/ 6464440 h 6765356"/>
              <a:gd name="connsiteX2319" fmla="*/ 5263442 w 12193346"/>
              <a:gd name="connsiteY2319" fmla="*/ 6393757 h 6765356"/>
              <a:gd name="connsiteX2320" fmla="*/ 4661251 w 12193346"/>
              <a:gd name="connsiteY2320" fmla="*/ 6393757 h 6765356"/>
              <a:gd name="connsiteX2321" fmla="*/ 4590524 w 12193346"/>
              <a:gd name="connsiteY2321" fmla="*/ 6323074 h 6765356"/>
              <a:gd name="connsiteX2322" fmla="*/ 4519797 w 12193346"/>
              <a:gd name="connsiteY2322" fmla="*/ 6393757 h 6765356"/>
              <a:gd name="connsiteX2323" fmla="*/ 4590524 w 12193346"/>
              <a:gd name="connsiteY2323" fmla="*/ 6464440 h 6765356"/>
              <a:gd name="connsiteX2324" fmla="*/ 4661251 w 12193346"/>
              <a:gd name="connsiteY2324" fmla="*/ 6393757 h 6765356"/>
              <a:gd name="connsiteX2325" fmla="*/ 4058387 w 12193346"/>
              <a:gd name="connsiteY2325" fmla="*/ 6393757 h 6765356"/>
              <a:gd name="connsiteX2326" fmla="*/ 3987660 w 12193346"/>
              <a:gd name="connsiteY2326" fmla="*/ 6323074 h 6765356"/>
              <a:gd name="connsiteX2327" fmla="*/ 3916933 w 12193346"/>
              <a:gd name="connsiteY2327" fmla="*/ 6393757 h 6765356"/>
              <a:gd name="connsiteX2328" fmla="*/ 3987660 w 12193346"/>
              <a:gd name="connsiteY2328" fmla="*/ 6464440 h 6765356"/>
              <a:gd name="connsiteX2329" fmla="*/ 4058387 w 12193346"/>
              <a:gd name="connsiteY2329" fmla="*/ 6393757 h 6765356"/>
              <a:gd name="connsiteX2330" fmla="*/ 3456196 w 12193346"/>
              <a:gd name="connsiteY2330" fmla="*/ 6393757 h 6765356"/>
              <a:gd name="connsiteX2331" fmla="*/ 3385469 w 12193346"/>
              <a:gd name="connsiteY2331" fmla="*/ 6323074 h 6765356"/>
              <a:gd name="connsiteX2332" fmla="*/ 3314742 w 12193346"/>
              <a:gd name="connsiteY2332" fmla="*/ 6393757 h 6765356"/>
              <a:gd name="connsiteX2333" fmla="*/ 3385469 w 12193346"/>
              <a:gd name="connsiteY2333" fmla="*/ 6464440 h 6765356"/>
              <a:gd name="connsiteX2334" fmla="*/ 3456196 w 12193346"/>
              <a:gd name="connsiteY2334" fmla="*/ 6393757 h 6765356"/>
              <a:gd name="connsiteX2335" fmla="*/ 2853332 w 12193346"/>
              <a:gd name="connsiteY2335" fmla="*/ 6393757 h 6765356"/>
              <a:gd name="connsiteX2336" fmla="*/ 2782605 w 12193346"/>
              <a:gd name="connsiteY2336" fmla="*/ 6323074 h 6765356"/>
              <a:gd name="connsiteX2337" fmla="*/ 2711878 w 12193346"/>
              <a:gd name="connsiteY2337" fmla="*/ 6393757 h 6765356"/>
              <a:gd name="connsiteX2338" fmla="*/ 2782605 w 12193346"/>
              <a:gd name="connsiteY2338" fmla="*/ 6464440 h 6765356"/>
              <a:gd name="connsiteX2339" fmla="*/ 2853332 w 12193346"/>
              <a:gd name="connsiteY2339" fmla="*/ 6393757 h 6765356"/>
              <a:gd name="connsiteX2340" fmla="*/ 2251142 w 12193346"/>
              <a:gd name="connsiteY2340" fmla="*/ 6393757 h 6765356"/>
              <a:gd name="connsiteX2341" fmla="*/ 2180415 w 12193346"/>
              <a:gd name="connsiteY2341" fmla="*/ 6323074 h 6765356"/>
              <a:gd name="connsiteX2342" fmla="*/ 2109688 w 12193346"/>
              <a:gd name="connsiteY2342" fmla="*/ 6393757 h 6765356"/>
              <a:gd name="connsiteX2343" fmla="*/ 2180415 w 12193346"/>
              <a:gd name="connsiteY2343" fmla="*/ 6464440 h 6765356"/>
              <a:gd name="connsiteX2344" fmla="*/ 2251142 w 12193346"/>
              <a:gd name="connsiteY2344" fmla="*/ 6393757 h 6765356"/>
              <a:gd name="connsiteX2345" fmla="*/ 1648278 w 12193346"/>
              <a:gd name="connsiteY2345" fmla="*/ 6393757 h 6765356"/>
              <a:gd name="connsiteX2346" fmla="*/ 1577551 w 12193346"/>
              <a:gd name="connsiteY2346" fmla="*/ 6323074 h 6765356"/>
              <a:gd name="connsiteX2347" fmla="*/ 1506823 w 12193346"/>
              <a:gd name="connsiteY2347" fmla="*/ 6393757 h 6765356"/>
              <a:gd name="connsiteX2348" fmla="*/ 1577551 w 12193346"/>
              <a:gd name="connsiteY2348" fmla="*/ 6464440 h 6765356"/>
              <a:gd name="connsiteX2349" fmla="*/ 1648278 w 12193346"/>
              <a:gd name="connsiteY2349" fmla="*/ 6393757 h 6765356"/>
              <a:gd name="connsiteX2350" fmla="*/ 1046087 w 12193346"/>
              <a:gd name="connsiteY2350" fmla="*/ 6393757 h 6765356"/>
              <a:gd name="connsiteX2351" fmla="*/ 975360 w 12193346"/>
              <a:gd name="connsiteY2351" fmla="*/ 6323074 h 6765356"/>
              <a:gd name="connsiteX2352" fmla="*/ 904633 w 12193346"/>
              <a:gd name="connsiteY2352" fmla="*/ 6393757 h 6765356"/>
              <a:gd name="connsiteX2353" fmla="*/ 975360 w 12193346"/>
              <a:gd name="connsiteY2353" fmla="*/ 6464440 h 6765356"/>
              <a:gd name="connsiteX2354" fmla="*/ 1046087 w 12193346"/>
              <a:gd name="connsiteY2354" fmla="*/ 6393757 h 6765356"/>
              <a:gd name="connsiteX2355" fmla="*/ 443223 w 12193346"/>
              <a:gd name="connsiteY2355" fmla="*/ 6393757 h 6765356"/>
              <a:gd name="connsiteX2356" fmla="*/ 372496 w 12193346"/>
              <a:gd name="connsiteY2356" fmla="*/ 6323074 h 6765356"/>
              <a:gd name="connsiteX2357" fmla="*/ 301769 w 12193346"/>
              <a:gd name="connsiteY2357" fmla="*/ 6393757 h 6765356"/>
              <a:gd name="connsiteX2358" fmla="*/ 372496 w 12193346"/>
              <a:gd name="connsiteY2358" fmla="*/ 6464440 h 6765356"/>
              <a:gd name="connsiteX2359" fmla="*/ 443223 w 12193346"/>
              <a:gd name="connsiteY2359" fmla="*/ 6393757 h 676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</a:cxnLst>
            <a:rect l="l" t="t" r="r" b="b"/>
            <a:pathLst>
              <a:path w="12193346" h="6765356">
                <a:moveTo>
                  <a:pt x="70727" y="142039"/>
                </a:moveTo>
                <a:cubicBezTo>
                  <a:pt x="31659" y="142039"/>
                  <a:pt x="0" y="110400"/>
                  <a:pt x="0" y="70683"/>
                </a:cubicBezTo>
                <a:cubicBezTo>
                  <a:pt x="0" y="30966"/>
                  <a:pt x="31659" y="0"/>
                  <a:pt x="70727" y="0"/>
                </a:cubicBezTo>
                <a:cubicBezTo>
                  <a:pt x="109795" y="0"/>
                  <a:pt x="141454" y="31639"/>
                  <a:pt x="141454" y="70683"/>
                </a:cubicBezTo>
                <a:cubicBezTo>
                  <a:pt x="141454" y="109727"/>
                  <a:pt x="110469" y="142039"/>
                  <a:pt x="70727" y="142039"/>
                </a:cubicBezTo>
                <a:close/>
                <a:moveTo>
                  <a:pt x="744318" y="70683"/>
                </a:moveTo>
                <a:cubicBezTo>
                  <a:pt x="744318" y="31639"/>
                  <a:pt x="712659" y="0"/>
                  <a:pt x="673591" y="0"/>
                </a:cubicBezTo>
                <a:cubicBezTo>
                  <a:pt x="634523" y="0"/>
                  <a:pt x="602864" y="31639"/>
                  <a:pt x="602864" y="70683"/>
                </a:cubicBezTo>
                <a:cubicBezTo>
                  <a:pt x="602864" y="109727"/>
                  <a:pt x="634523" y="141365"/>
                  <a:pt x="673591" y="141365"/>
                </a:cubicBezTo>
                <a:cubicBezTo>
                  <a:pt x="712659" y="141365"/>
                  <a:pt x="744318" y="110400"/>
                  <a:pt x="744318" y="70683"/>
                </a:cubicBezTo>
                <a:close/>
                <a:moveTo>
                  <a:pt x="1347182" y="70683"/>
                </a:moveTo>
                <a:cubicBezTo>
                  <a:pt x="1347182" y="31639"/>
                  <a:pt x="1315524" y="0"/>
                  <a:pt x="1276455" y="0"/>
                </a:cubicBezTo>
                <a:cubicBezTo>
                  <a:pt x="1237387" y="0"/>
                  <a:pt x="1205728" y="31639"/>
                  <a:pt x="1205728" y="70683"/>
                </a:cubicBezTo>
                <a:cubicBezTo>
                  <a:pt x="1205728" y="109727"/>
                  <a:pt x="1237387" y="141365"/>
                  <a:pt x="1276455" y="141365"/>
                </a:cubicBezTo>
                <a:cubicBezTo>
                  <a:pt x="1315524" y="141365"/>
                  <a:pt x="1347182" y="110400"/>
                  <a:pt x="1347182" y="70683"/>
                </a:cubicBezTo>
                <a:close/>
                <a:moveTo>
                  <a:pt x="1949373" y="70683"/>
                </a:moveTo>
                <a:cubicBezTo>
                  <a:pt x="1949373" y="31639"/>
                  <a:pt x="1917714" y="0"/>
                  <a:pt x="1878646" y="0"/>
                </a:cubicBezTo>
                <a:cubicBezTo>
                  <a:pt x="1839578" y="0"/>
                  <a:pt x="1807919" y="31639"/>
                  <a:pt x="1807919" y="70683"/>
                </a:cubicBezTo>
                <a:cubicBezTo>
                  <a:pt x="1807919" y="109727"/>
                  <a:pt x="1839578" y="141365"/>
                  <a:pt x="1878646" y="141365"/>
                </a:cubicBezTo>
                <a:cubicBezTo>
                  <a:pt x="1917714" y="142039"/>
                  <a:pt x="1949373" y="110400"/>
                  <a:pt x="1949373" y="70683"/>
                </a:cubicBezTo>
                <a:close/>
                <a:moveTo>
                  <a:pt x="2552237" y="70683"/>
                </a:moveTo>
                <a:cubicBezTo>
                  <a:pt x="2552237" y="31639"/>
                  <a:pt x="2520578" y="0"/>
                  <a:pt x="2481510" y="0"/>
                </a:cubicBezTo>
                <a:cubicBezTo>
                  <a:pt x="2442442" y="0"/>
                  <a:pt x="2410783" y="31639"/>
                  <a:pt x="2410783" y="70683"/>
                </a:cubicBezTo>
                <a:cubicBezTo>
                  <a:pt x="2410783" y="109727"/>
                  <a:pt x="2442442" y="141365"/>
                  <a:pt x="2481510" y="141365"/>
                </a:cubicBezTo>
                <a:cubicBezTo>
                  <a:pt x="2520578" y="142039"/>
                  <a:pt x="2552237" y="110400"/>
                  <a:pt x="2552237" y="70683"/>
                </a:cubicBezTo>
                <a:close/>
                <a:moveTo>
                  <a:pt x="3155101" y="70683"/>
                </a:moveTo>
                <a:cubicBezTo>
                  <a:pt x="3155101" y="31639"/>
                  <a:pt x="3123442" y="0"/>
                  <a:pt x="3084374" y="0"/>
                </a:cubicBezTo>
                <a:cubicBezTo>
                  <a:pt x="3045306" y="0"/>
                  <a:pt x="3013647" y="31639"/>
                  <a:pt x="3013647" y="70683"/>
                </a:cubicBezTo>
                <a:cubicBezTo>
                  <a:pt x="3013647" y="109727"/>
                  <a:pt x="3045306" y="141365"/>
                  <a:pt x="3084374" y="141365"/>
                </a:cubicBezTo>
                <a:cubicBezTo>
                  <a:pt x="3122769" y="142039"/>
                  <a:pt x="3155101" y="110400"/>
                  <a:pt x="3155101" y="70683"/>
                </a:cubicBezTo>
                <a:close/>
                <a:moveTo>
                  <a:pt x="3757292" y="70683"/>
                </a:moveTo>
                <a:cubicBezTo>
                  <a:pt x="3757292" y="31639"/>
                  <a:pt x="3725633" y="0"/>
                  <a:pt x="3686564" y="0"/>
                </a:cubicBezTo>
                <a:cubicBezTo>
                  <a:pt x="3647496" y="0"/>
                  <a:pt x="3615837" y="31639"/>
                  <a:pt x="3615837" y="70683"/>
                </a:cubicBezTo>
                <a:cubicBezTo>
                  <a:pt x="3615837" y="109727"/>
                  <a:pt x="3647496" y="141365"/>
                  <a:pt x="3686564" y="141365"/>
                </a:cubicBezTo>
                <a:cubicBezTo>
                  <a:pt x="3725633" y="141365"/>
                  <a:pt x="3757292" y="110400"/>
                  <a:pt x="3757292" y="70683"/>
                </a:cubicBezTo>
                <a:close/>
                <a:moveTo>
                  <a:pt x="4360156" y="70683"/>
                </a:moveTo>
                <a:cubicBezTo>
                  <a:pt x="4360156" y="31639"/>
                  <a:pt x="4328497" y="0"/>
                  <a:pt x="4289429" y="0"/>
                </a:cubicBezTo>
                <a:cubicBezTo>
                  <a:pt x="4250360" y="0"/>
                  <a:pt x="4218702" y="31639"/>
                  <a:pt x="4218702" y="70683"/>
                </a:cubicBezTo>
                <a:cubicBezTo>
                  <a:pt x="4218702" y="109727"/>
                  <a:pt x="4250360" y="141365"/>
                  <a:pt x="4289429" y="141365"/>
                </a:cubicBezTo>
                <a:cubicBezTo>
                  <a:pt x="4328497" y="141365"/>
                  <a:pt x="4360156" y="110400"/>
                  <a:pt x="4360156" y="70683"/>
                </a:cubicBezTo>
                <a:close/>
                <a:moveTo>
                  <a:pt x="4962346" y="70683"/>
                </a:moveTo>
                <a:cubicBezTo>
                  <a:pt x="4962346" y="31639"/>
                  <a:pt x="4930688" y="0"/>
                  <a:pt x="4891619" y="0"/>
                </a:cubicBezTo>
                <a:cubicBezTo>
                  <a:pt x="4852551" y="0"/>
                  <a:pt x="4820892" y="31639"/>
                  <a:pt x="4820892" y="70683"/>
                </a:cubicBezTo>
                <a:cubicBezTo>
                  <a:pt x="4820892" y="109727"/>
                  <a:pt x="4852551" y="141365"/>
                  <a:pt x="4891619" y="141365"/>
                </a:cubicBezTo>
                <a:cubicBezTo>
                  <a:pt x="4930688" y="141365"/>
                  <a:pt x="4962346" y="110400"/>
                  <a:pt x="4962346" y="70683"/>
                </a:cubicBezTo>
                <a:close/>
                <a:moveTo>
                  <a:pt x="5565210" y="70683"/>
                </a:moveTo>
                <a:cubicBezTo>
                  <a:pt x="5565210" y="31639"/>
                  <a:pt x="5533552" y="0"/>
                  <a:pt x="5494483" y="0"/>
                </a:cubicBezTo>
                <a:cubicBezTo>
                  <a:pt x="5455415" y="0"/>
                  <a:pt x="5423756" y="31639"/>
                  <a:pt x="5423756" y="70683"/>
                </a:cubicBezTo>
                <a:cubicBezTo>
                  <a:pt x="5423756" y="109727"/>
                  <a:pt x="5455415" y="141365"/>
                  <a:pt x="5494483" y="141365"/>
                </a:cubicBezTo>
                <a:cubicBezTo>
                  <a:pt x="5533552" y="142039"/>
                  <a:pt x="5565210" y="110400"/>
                  <a:pt x="5565210" y="70683"/>
                </a:cubicBezTo>
                <a:close/>
                <a:moveTo>
                  <a:pt x="6167401" y="70683"/>
                </a:moveTo>
                <a:cubicBezTo>
                  <a:pt x="6167401" y="31639"/>
                  <a:pt x="6135742" y="0"/>
                  <a:pt x="6096674" y="0"/>
                </a:cubicBezTo>
                <a:cubicBezTo>
                  <a:pt x="6057605" y="0"/>
                  <a:pt x="6025947" y="31639"/>
                  <a:pt x="6025947" y="70683"/>
                </a:cubicBezTo>
                <a:cubicBezTo>
                  <a:pt x="6025947" y="109727"/>
                  <a:pt x="6057605" y="141365"/>
                  <a:pt x="6096674" y="141365"/>
                </a:cubicBezTo>
                <a:cubicBezTo>
                  <a:pt x="6135742" y="142039"/>
                  <a:pt x="6167401" y="110400"/>
                  <a:pt x="6167401" y="70683"/>
                </a:cubicBezTo>
                <a:close/>
                <a:moveTo>
                  <a:pt x="6770265" y="70683"/>
                </a:moveTo>
                <a:cubicBezTo>
                  <a:pt x="6770265" y="31639"/>
                  <a:pt x="6738606" y="0"/>
                  <a:pt x="6699538" y="0"/>
                </a:cubicBezTo>
                <a:cubicBezTo>
                  <a:pt x="6659796" y="0"/>
                  <a:pt x="6628137" y="31639"/>
                  <a:pt x="6628137" y="70683"/>
                </a:cubicBezTo>
                <a:cubicBezTo>
                  <a:pt x="6628137" y="109727"/>
                  <a:pt x="6659796" y="141365"/>
                  <a:pt x="6698864" y="141365"/>
                </a:cubicBezTo>
                <a:cubicBezTo>
                  <a:pt x="6738606" y="142039"/>
                  <a:pt x="6770265" y="110400"/>
                  <a:pt x="6770265" y="70683"/>
                </a:cubicBezTo>
                <a:close/>
                <a:moveTo>
                  <a:pt x="7372455" y="70683"/>
                </a:moveTo>
                <a:cubicBezTo>
                  <a:pt x="7372455" y="31639"/>
                  <a:pt x="7340797" y="0"/>
                  <a:pt x="7301728" y="0"/>
                </a:cubicBezTo>
                <a:cubicBezTo>
                  <a:pt x="7262660" y="0"/>
                  <a:pt x="7231001" y="31639"/>
                  <a:pt x="7231001" y="70683"/>
                </a:cubicBezTo>
                <a:cubicBezTo>
                  <a:pt x="7231001" y="109727"/>
                  <a:pt x="7262660" y="141365"/>
                  <a:pt x="7301728" y="141365"/>
                </a:cubicBezTo>
                <a:cubicBezTo>
                  <a:pt x="7340797" y="142039"/>
                  <a:pt x="7372455" y="110400"/>
                  <a:pt x="7372455" y="70683"/>
                </a:cubicBezTo>
                <a:close/>
                <a:moveTo>
                  <a:pt x="7975320" y="70683"/>
                </a:moveTo>
                <a:cubicBezTo>
                  <a:pt x="7975320" y="31639"/>
                  <a:pt x="7943661" y="0"/>
                  <a:pt x="7904593" y="0"/>
                </a:cubicBezTo>
                <a:cubicBezTo>
                  <a:pt x="7865524" y="0"/>
                  <a:pt x="7833865" y="31639"/>
                  <a:pt x="7833865" y="70683"/>
                </a:cubicBezTo>
                <a:cubicBezTo>
                  <a:pt x="7833865" y="109727"/>
                  <a:pt x="7865524" y="141365"/>
                  <a:pt x="7904593" y="141365"/>
                </a:cubicBezTo>
                <a:cubicBezTo>
                  <a:pt x="7943661" y="141365"/>
                  <a:pt x="7975320" y="110400"/>
                  <a:pt x="7975320" y="70683"/>
                </a:cubicBezTo>
                <a:close/>
                <a:moveTo>
                  <a:pt x="8577510" y="70683"/>
                </a:moveTo>
                <a:cubicBezTo>
                  <a:pt x="8577510" y="31639"/>
                  <a:pt x="8545851" y="0"/>
                  <a:pt x="8506783" y="0"/>
                </a:cubicBezTo>
                <a:cubicBezTo>
                  <a:pt x="8467714" y="0"/>
                  <a:pt x="8436056" y="31639"/>
                  <a:pt x="8436056" y="70683"/>
                </a:cubicBezTo>
                <a:cubicBezTo>
                  <a:pt x="8436056" y="109727"/>
                  <a:pt x="8467714" y="141365"/>
                  <a:pt x="8506783" y="141365"/>
                </a:cubicBezTo>
                <a:cubicBezTo>
                  <a:pt x="8545851" y="142039"/>
                  <a:pt x="8577510" y="110400"/>
                  <a:pt x="8577510" y="70683"/>
                </a:cubicBezTo>
                <a:close/>
                <a:moveTo>
                  <a:pt x="9180374" y="70683"/>
                </a:moveTo>
                <a:cubicBezTo>
                  <a:pt x="9180374" y="31639"/>
                  <a:pt x="9148715" y="0"/>
                  <a:pt x="9109647" y="0"/>
                </a:cubicBezTo>
                <a:cubicBezTo>
                  <a:pt x="9070578" y="0"/>
                  <a:pt x="9038920" y="31639"/>
                  <a:pt x="9038920" y="70683"/>
                </a:cubicBezTo>
                <a:cubicBezTo>
                  <a:pt x="9038920" y="109727"/>
                  <a:pt x="9070578" y="141365"/>
                  <a:pt x="9109647" y="141365"/>
                </a:cubicBezTo>
                <a:cubicBezTo>
                  <a:pt x="9148715" y="142039"/>
                  <a:pt x="9180374" y="110400"/>
                  <a:pt x="9180374" y="70683"/>
                </a:cubicBezTo>
                <a:close/>
                <a:moveTo>
                  <a:pt x="9783238" y="70683"/>
                </a:moveTo>
                <a:cubicBezTo>
                  <a:pt x="9783238" y="31639"/>
                  <a:pt x="9751579" y="0"/>
                  <a:pt x="9712511" y="0"/>
                </a:cubicBezTo>
                <a:cubicBezTo>
                  <a:pt x="9673442" y="0"/>
                  <a:pt x="9641784" y="31639"/>
                  <a:pt x="9641784" y="70683"/>
                </a:cubicBezTo>
                <a:cubicBezTo>
                  <a:pt x="9641784" y="109727"/>
                  <a:pt x="9673442" y="141365"/>
                  <a:pt x="9712511" y="141365"/>
                </a:cubicBezTo>
                <a:cubicBezTo>
                  <a:pt x="9750905" y="142039"/>
                  <a:pt x="9783238" y="110400"/>
                  <a:pt x="9783238" y="70683"/>
                </a:cubicBezTo>
                <a:close/>
                <a:moveTo>
                  <a:pt x="10385429" y="70683"/>
                </a:moveTo>
                <a:cubicBezTo>
                  <a:pt x="10385429" y="31639"/>
                  <a:pt x="10353770" y="0"/>
                  <a:pt x="10314702" y="0"/>
                </a:cubicBezTo>
                <a:cubicBezTo>
                  <a:pt x="10275633" y="0"/>
                  <a:pt x="10243975" y="31639"/>
                  <a:pt x="10243975" y="70683"/>
                </a:cubicBezTo>
                <a:cubicBezTo>
                  <a:pt x="10243975" y="109727"/>
                  <a:pt x="10275633" y="141365"/>
                  <a:pt x="10314702" y="141365"/>
                </a:cubicBezTo>
                <a:cubicBezTo>
                  <a:pt x="10353770" y="142039"/>
                  <a:pt x="10385429" y="110400"/>
                  <a:pt x="10385429" y="70683"/>
                </a:cubicBezTo>
                <a:close/>
                <a:moveTo>
                  <a:pt x="10988293" y="70683"/>
                </a:moveTo>
                <a:cubicBezTo>
                  <a:pt x="10988293" y="31639"/>
                  <a:pt x="10956634" y="0"/>
                  <a:pt x="10917566" y="0"/>
                </a:cubicBezTo>
                <a:cubicBezTo>
                  <a:pt x="10878497" y="0"/>
                  <a:pt x="10846839" y="31639"/>
                  <a:pt x="10846839" y="70683"/>
                </a:cubicBezTo>
                <a:cubicBezTo>
                  <a:pt x="10846839" y="109727"/>
                  <a:pt x="10878497" y="141365"/>
                  <a:pt x="10917566" y="141365"/>
                </a:cubicBezTo>
                <a:cubicBezTo>
                  <a:pt x="10956634" y="141365"/>
                  <a:pt x="10988293" y="110400"/>
                  <a:pt x="10988293" y="70683"/>
                </a:cubicBezTo>
                <a:close/>
                <a:moveTo>
                  <a:pt x="11590483" y="70683"/>
                </a:moveTo>
                <a:cubicBezTo>
                  <a:pt x="11590483" y="31639"/>
                  <a:pt x="11558824" y="0"/>
                  <a:pt x="11519756" y="0"/>
                </a:cubicBezTo>
                <a:cubicBezTo>
                  <a:pt x="11480688" y="0"/>
                  <a:pt x="11449029" y="31639"/>
                  <a:pt x="11449029" y="70683"/>
                </a:cubicBezTo>
                <a:cubicBezTo>
                  <a:pt x="11449029" y="109727"/>
                  <a:pt x="11480688" y="141365"/>
                  <a:pt x="11519756" y="141365"/>
                </a:cubicBezTo>
                <a:cubicBezTo>
                  <a:pt x="11558824" y="142039"/>
                  <a:pt x="11590483" y="110400"/>
                  <a:pt x="11590483" y="70683"/>
                </a:cubicBezTo>
                <a:close/>
                <a:moveTo>
                  <a:pt x="12193347" y="70683"/>
                </a:moveTo>
                <a:cubicBezTo>
                  <a:pt x="12193347" y="31639"/>
                  <a:pt x="12161688" y="0"/>
                  <a:pt x="12122620" y="0"/>
                </a:cubicBezTo>
                <a:cubicBezTo>
                  <a:pt x="12083552" y="0"/>
                  <a:pt x="12051893" y="31639"/>
                  <a:pt x="12051893" y="70683"/>
                </a:cubicBezTo>
                <a:cubicBezTo>
                  <a:pt x="12051893" y="109727"/>
                  <a:pt x="12083552" y="141365"/>
                  <a:pt x="12122620" y="141365"/>
                </a:cubicBezTo>
                <a:cubicBezTo>
                  <a:pt x="12161015" y="142039"/>
                  <a:pt x="12193347" y="110400"/>
                  <a:pt x="12193347" y="70683"/>
                </a:cubicBezTo>
                <a:close/>
                <a:moveTo>
                  <a:pt x="142128" y="673169"/>
                </a:moveTo>
                <a:cubicBezTo>
                  <a:pt x="142128" y="634125"/>
                  <a:pt x="110469" y="602486"/>
                  <a:pt x="71401" y="602486"/>
                </a:cubicBezTo>
                <a:cubicBezTo>
                  <a:pt x="32332" y="602486"/>
                  <a:pt x="0" y="634125"/>
                  <a:pt x="0" y="673169"/>
                </a:cubicBezTo>
                <a:cubicBezTo>
                  <a:pt x="0" y="712213"/>
                  <a:pt x="31659" y="743852"/>
                  <a:pt x="70727" y="743852"/>
                </a:cubicBezTo>
                <a:cubicBezTo>
                  <a:pt x="109795" y="743852"/>
                  <a:pt x="142128" y="712213"/>
                  <a:pt x="142128" y="673169"/>
                </a:cubicBezTo>
                <a:close/>
                <a:moveTo>
                  <a:pt x="744318" y="673169"/>
                </a:moveTo>
                <a:cubicBezTo>
                  <a:pt x="744318" y="634125"/>
                  <a:pt x="712659" y="602486"/>
                  <a:pt x="673591" y="602486"/>
                </a:cubicBezTo>
                <a:cubicBezTo>
                  <a:pt x="634523" y="602486"/>
                  <a:pt x="602864" y="634125"/>
                  <a:pt x="602864" y="673169"/>
                </a:cubicBezTo>
                <a:cubicBezTo>
                  <a:pt x="602864" y="712213"/>
                  <a:pt x="634523" y="743852"/>
                  <a:pt x="673591" y="743852"/>
                </a:cubicBezTo>
                <a:cubicBezTo>
                  <a:pt x="712659" y="743852"/>
                  <a:pt x="744318" y="712213"/>
                  <a:pt x="744318" y="673169"/>
                </a:cubicBezTo>
                <a:close/>
                <a:moveTo>
                  <a:pt x="1347182" y="673169"/>
                </a:moveTo>
                <a:cubicBezTo>
                  <a:pt x="1347182" y="634125"/>
                  <a:pt x="1315524" y="602486"/>
                  <a:pt x="1276455" y="602486"/>
                </a:cubicBezTo>
                <a:cubicBezTo>
                  <a:pt x="1237387" y="602486"/>
                  <a:pt x="1205728" y="634125"/>
                  <a:pt x="1205728" y="673169"/>
                </a:cubicBezTo>
                <a:cubicBezTo>
                  <a:pt x="1205728" y="712213"/>
                  <a:pt x="1237387" y="743852"/>
                  <a:pt x="1276455" y="743852"/>
                </a:cubicBezTo>
                <a:cubicBezTo>
                  <a:pt x="1315524" y="743852"/>
                  <a:pt x="1347182" y="712213"/>
                  <a:pt x="1347182" y="673169"/>
                </a:cubicBezTo>
                <a:close/>
                <a:moveTo>
                  <a:pt x="1949373" y="673169"/>
                </a:moveTo>
                <a:cubicBezTo>
                  <a:pt x="1949373" y="634125"/>
                  <a:pt x="1917714" y="602486"/>
                  <a:pt x="1878646" y="602486"/>
                </a:cubicBezTo>
                <a:cubicBezTo>
                  <a:pt x="1839578" y="602486"/>
                  <a:pt x="1807919" y="634125"/>
                  <a:pt x="1807919" y="673169"/>
                </a:cubicBezTo>
                <a:cubicBezTo>
                  <a:pt x="1807919" y="712213"/>
                  <a:pt x="1839578" y="743852"/>
                  <a:pt x="1878646" y="743852"/>
                </a:cubicBezTo>
                <a:cubicBezTo>
                  <a:pt x="1917714" y="743852"/>
                  <a:pt x="1949373" y="712213"/>
                  <a:pt x="1949373" y="673169"/>
                </a:cubicBezTo>
                <a:close/>
                <a:moveTo>
                  <a:pt x="2552237" y="673169"/>
                </a:moveTo>
                <a:cubicBezTo>
                  <a:pt x="2552237" y="634125"/>
                  <a:pt x="2520578" y="602486"/>
                  <a:pt x="2481510" y="602486"/>
                </a:cubicBezTo>
                <a:cubicBezTo>
                  <a:pt x="2442442" y="602486"/>
                  <a:pt x="2410783" y="634125"/>
                  <a:pt x="2410783" y="673169"/>
                </a:cubicBezTo>
                <a:cubicBezTo>
                  <a:pt x="2410783" y="712213"/>
                  <a:pt x="2442442" y="743852"/>
                  <a:pt x="2481510" y="743852"/>
                </a:cubicBezTo>
                <a:cubicBezTo>
                  <a:pt x="2520578" y="743852"/>
                  <a:pt x="2552237" y="712213"/>
                  <a:pt x="2552237" y="673169"/>
                </a:cubicBezTo>
                <a:close/>
                <a:moveTo>
                  <a:pt x="3155101" y="673169"/>
                </a:moveTo>
                <a:cubicBezTo>
                  <a:pt x="3155101" y="634125"/>
                  <a:pt x="3123442" y="602486"/>
                  <a:pt x="3084374" y="602486"/>
                </a:cubicBezTo>
                <a:cubicBezTo>
                  <a:pt x="3045306" y="602486"/>
                  <a:pt x="3013647" y="634125"/>
                  <a:pt x="3013647" y="673169"/>
                </a:cubicBezTo>
                <a:cubicBezTo>
                  <a:pt x="3013647" y="712213"/>
                  <a:pt x="3045306" y="743852"/>
                  <a:pt x="3084374" y="743852"/>
                </a:cubicBezTo>
                <a:cubicBezTo>
                  <a:pt x="3122769" y="743852"/>
                  <a:pt x="3155101" y="712213"/>
                  <a:pt x="3155101" y="673169"/>
                </a:cubicBezTo>
                <a:close/>
                <a:moveTo>
                  <a:pt x="3757292" y="673169"/>
                </a:moveTo>
                <a:cubicBezTo>
                  <a:pt x="3757292" y="634125"/>
                  <a:pt x="3725633" y="602486"/>
                  <a:pt x="3686564" y="602486"/>
                </a:cubicBezTo>
                <a:cubicBezTo>
                  <a:pt x="3647496" y="602486"/>
                  <a:pt x="3615837" y="634125"/>
                  <a:pt x="3615837" y="673169"/>
                </a:cubicBezTo>
                <a:cubicBezTo>
                  <a:pt x="3615837" y="712213"/>
                  <a:pt x="3647496" y="743852"/>
                  <a:pt x="3686564" y="743852"/>
                </a:cubicBezTo>
                <a:cubicBezTo>
                  <a:pt x="3725633" y="743852"/>
                  <a:pt x="3757292" y="712213"/>
                  <a:pt x="3757292" y="673169"/>
                </a:cubicBezTo>
                <a:close/>
                <a:moveTo>
                  <a:pt x="4360156" y="673169"/>
                </a:moveTo>
                <a:cubicBezTo>
                  <a:pt x="4360156" y="634125"/>
                  <a:pt x="4328497" y="602486"/>
                  <a:pt x="4289429" y="602486"/>
                </a:cubicBezTo>
                <a:cubicBezTo>
                  <a:pt x="4250360" y="602486"/>
                  <a:pt x="4218702" y="634125"/>
                  <a:pt x="4218702" y="673169"/>
                </a:cubicBezTo>
                <a:cubicBezTo>
                  <a:pt x="4218702" y="712213"/>
                  <a:pt x="4250360" y="743852"/>
                  <a:pt x="4289429" y="743852"/>
                </a:cubicBezTo>
                <a:cubicBezTo>
                  <a:pt x="4328497" y="743852"/>
                  <a:pt x="4360156" y="712213"/>
                  <a:pt x="4360156" y="673169"/>
                </a:cubicBezTo>
                <a:close/>
                <a:moveTo>
                  <a:pt x="4962346" y="673169"/>
                </a:moveTo>
                <a:cubicBezTo>
                  <a:pt x="4962346" y="634125"/>
                  <a:pt x="4930688" y="602486"/>
                  <a:pt x="4891619" y="602486"/>
                </a:cubicBezTo>
                <a:cubicBezTo>
                  <a:pt x="4852551" y="602486"/>
                  <a:pt x="4820892" y="634125"/>
                  <a:pt x="4820892" y="673169"/>
                </a:cubicBezTo>
                <a:cubicBezTo>
                  <a:pt x="4820892" y="712213"/>
                  <a:pt x="4852551" y="743852"/>
                  <a:pt x="4891619" y="743852"/>
                </a:cubicBezTo>
                <a:cubicBezTo>
                  <a:pt x="4930688" y="743852"/>
                  <a:pt x="4962346" y="712213"/>
                  <a:pt x="4962346" y="673169"/>
                </a:cubicBezTo>
                <a:close/>
                <a:moveTo>
                  <a:pt x="5565210" y="673169"/>
                </a:moveTo>
                <a:cubicBezTo>
                  <a:pt x="5565210" y="634125"/>
                  <a:pt x="5533552" y="602486"/>
                  <a:pt x="5494483" y="602486"/>
                </a:cubicBezTo>
                <a:cubicBezTo>
                  <a:pt x="5455415" y="602486"/>
                  <a:pt x="5423756" y="634125"/>
                  <a:pt x="5423756" y="673169"/>
                </a:cubicBezTo>
                <a:cubicBezTo>
                  <a:pt x="5423756" y="712213"/>
                  <a:pt x="5455415" y="743852"/>
                  <a:pt x="5494483" y="743852"/>
                </a:cubicBezTo>
                <a:cubicBezTo>
                  <a:pt x="5533552" y="743852"/>
                  <a:pt x="5565210" y="712213"/>
                  <a:pt x="5565210" y="673169"/>
                </a:cubicBezTo>
                <a:close/>
                <a:moveTo>
                  <a:pt x="6167401" y="673169"/>
                </a:moveTo>
                <a:cubicBezTo>
                  <a:pt x="6167401" y="634125"/>
                  <a:pt x="6135742" y="602486"/>
                  <a:pt x="6096674" y="602486"/>
                </a:cubicBezTo>
                <a:cubicBezTo>
                  <a:pt x="6057605" y="602486"/>
                  <a:pt x="6025947" y="634125"/>
                  <a:pt x="6025947" y="673169"/>
                </a:cubicBezTo>
                <a:cubicBezTo>
                  <a:pt x="6025947" y="712213"/>
                  <a:pt x="6057605" y="743852"/>
                  <a:pt x="6096674" y="743852"/>
                </a:cubicBezTo>
                <a:cubicBezTo>
                  <a:pt x="6135742" y="743852"/>
                  <a:pt x="6167401" y="712213"/>
                  <a:pt x="6167401" y="673169"/>
                </a:cubicBezTo>
                <a:close/>
                <a:moveTo>
                  <a:pt x="6770265" y="673169"/>
                </a:moveTo>
                <a:cubicBezTo>
                  <a:pt x="6770265" y="634125"/>
                  <a:pt x="6738606" y="602486"/>
                  <a:pt x="6699538" y="602486"/>
                </a:cubicBezTo>
                <a:cubicBezTo>
                  <a:pt x="6660470" y="602486"/>
                  <a:pt x="6628811" y="634125"/>
                  <a:pt x="6628811" y="673169"/>
                </a:cubicBezTo>
                <a:cubicBezTo>
                  <a:pt x="6628811" y="712213"/>
                  <a:pt x="6660470" y="743852"/>
                  <a:pt x="6699538" y="743852"/>
                </a:cubicBezTo>
                <a:cubicBezTo>
                  <a:pt x="6738606" y="743852"/>
                  <a:pt x="6770265" y="712213"/>
                  <a:pt x="6770265" y="673169"/>
                </a:cubicBezTo>
                <a:close/>
                <a:moveTo>
                  <a:pt x="7372455" y="673169"/>
                </a:moveTo>
                <a:cubicBezTo>
                  <a:pt x="7372455" y="634125"/>
                  <a:pt x="7340797" y="602486"/>
                  <a:pt x="7301728" y="602486"/>
                </a:cubicBezTo>
                <a:cubicBezTo>
                  <a:pt x="7262660" y="602486"/>
                  <a:pt x="7231001" y="634125"/>
                  <a:pt x="7231001" y="673169"/>
                </a:cubicBezTo>
                <a:cubicBezTo>
                  <a:pt x="7231001" y="712213"/>
                  <a:pt x="7262660" y="743852"/>
                  <a:pt x="7301728" y="743852"/>
                </a:cubicBezTo>
                <a:cubicBezTo>
                  <a:pt x="7340797" y="743852"/>
                  <a:pt x="7372455" y="712213"/>
                  <a:pt x="7372455" y="673169"/>
                </a:cubicBezTo>
                <a:close/>
                <a:moveTo>
                  <a:pt x="7975320" y="673169"/>
                </a:moveTo>
                <a:cubicBezTo>
                  <a:pt x="7975320" y="634125"/>
                  <a:pt x="7943661" y="602486"/>
                  <a:pt x="7904593" y="602486"/>
                </a:cubicBezTo>
                <a:cubicBezTo>
                  <a:pt x="7865524" y="602486"/>
                  <a:pt x="7833865" y="634125"/>
                  <a:pt x="7833865" y="673169"/>
                </a:cubicBezTo>
                <a:cubicBezTo>
                  <a:pt x="7833865" y="712213"/>
                  <a:pt x="7865524" y="743852"/>
                  <a:pt x="7904593" y="743852"/>
                </a:cubicBezTo>
                <a:cubicBezTo>
                  <a:pt x="7943661" y="743852"/>
                  <a:pt x="7975320" y="712213"/>
                  <a:pt x="7975320" y="673169"/>
                </a:cubicBezTo>
                <a:close/>
                <a:moveTo>
                  <a:pt x="8577510" y="673169"/>
                </a:moveTo>
                <a:cubicBezTo>
                  <a:pt x="8577510" y="634125"/>
                  <a:pt x="8545851" y="602486"/>
                  <a:pt x="8506783" y="602486"/>
                </a:cubicBezTo>
                <a:cubicBezTo>
                  <a:pt x="8467714" y="602486"/>
                  <a:pt x="8436056" y="634125"/>
                  <a:pt x="8436056" y="673169"/>
                </a:cubicBezTo>
                <a:cubicBezTo>
                  <a:pt x="8436056" y="712213"/>
                  <a:pt x="8467714" y="743852"/>
                  <a:pt x="8506783" y="743852"/>
                </a:cubicBezTo>
                <a:cubicBezTo>
                  <a:pt x="8545851" y="743852"/>
                  <a:pt x="8577510" y="712213"/>
                  <a:pt x="8577510" y="673169"/>
                </a:cubicBezTo>
                <a:close/>
                <a:moveTo>
                  <a:pt x="9180374" y="673169"/>
                </a:moveTo>
                <a:cubicBezTo>
                  <a:pt x="9180374" y="634125"/>
                  <a:pt x="9148715" y="602486"/>
                  <a:pt x="9109647" y="602486"/>
                </a:cubicBezTo>
                <a:cubicBezTo>
                  <a:pt x="9070578" y="602486"/>
                  <a:pt x="9038920" y="634125"/>
                  <a:pt x="9038920" y="673169"/>
                </a:cubicBezTo>
                <a:cubicBezTo>
                  <a:pt x="9038920" y="712213"/>
                  <a:pt x="9070578" y="743852"/>
                  <a:pt x="9109647" y="743852"/>
                </a:cubicBezTo>
                <a:cubicBezTo>
                  <a:pt x="9148715" y="743852"/>
                  <a:pt x="9180374" y="712213"/>
                  <a:pt x="9180374" y="673169"/>
                </a:cubicBezTo>
                <a:close/>
                <a:moveTo>
                  <a:pt x="9783238" y="673169"/>
                </a:moveTo>
                <a:cubicBezTo>
                  <a:pt x="9783238" y="634125"/>
                  <a:pt x="9751579" y="602486"/>
                  <a:pt x="9712511" y="602486"/>
                </a:cubicBezTo>
                <a:cubicBezTo>
                  <a:pt x="9673442" y="602486"/>
                  <a:pt x="9641784" y="634125"/>
                  <a:pt x="9641784" y="673169"/>
                </a:cubicBezTo>
                <a:cubicBezTo>
                  <a:pt x="9641784" y="712213"/>
                  <a:pt x="9673442" y="743852"/>
                  <a:pt x="9712511" y="743852"/>
                </a:cubicBezTo>
                <a:cubicBezTo>
                  <a:pt x="9750905" y="743852"/>
                  <a:pt x="9783238" y="712213"/>
                  <a:pt x="9783238" y="673169"/>
                </a:cubicBezTo>
                <a:close/>
                <a:moveTo>
                  <a:pt x="10385429" y="673169"/>
                </a:moveTo>
                <a:cubicBezTo>
                  <a:pt x="10385429" y="634125"/>
                  <a:pt x="10353770" y="602486"/>
                  <a:pt x="10314702" y="602486"/>
                </a:cubicBezTo>
                <a:cubicBezTo>
                  <a:pt x="10275633" y="602486"/>
                  <a:pt x="10243975" y="634125"/>
                  <a:pt x="10243975" y="673169"/>
                </a:cubicBezTo>
                <a:cubicBezTo>
                  <a:pt x="10243975" y="712213"/>
                  <a:pt x="10275633" y="743852"/>
                  <a:pt x="10314702" y="743852"/>
                </a:cubicBezTo>
                <a:cubicBezTo>
                  <a:pt x="10353770" y="743852"/>
                  <a:pt x="10385429" y="712213"/>
                  <a:pt x="10385429" y="673169"/>
                </a:cubicBezTo>
                <a:close/>
                <a:moveTo>
                  <a:pt x="10988293" y="673169"/>
                </a:moveTo>
                <a:cubicBezTo>
                  <a:pt x="10988293" y="634125"/>
                  <a:pt x="10956634" y="602486"/>
                  <a:pt x="10917566" y="602486"/>
                </a:cubicBezTo>
                <a:cubicBezTo>
                  <a:pt x="10878497" y="602486"/>
                  <a:pt x="10846839" y="634125"/>
                  <a:pt x="10846839" y="673169"/>
                </a:cubicBezTo>
                <a:cubicBezTo>
                  <a:pt x="10846839" y="712213"/>
                  <a:pt x="10878497" y="743852"/>
                  <a:pt x="10917566" y="743852"/>
                </a:cubicBezTo>
                <a:cubicBezTo>
                  <a:pt x="10956634" y="743852"/>
                  <a:pt x="10988293" y="712213"/>
                  <a:pt x="10988293" y="673169"/>
                </a:cubicBezTo>
                <a:close/>
                <a:moveTo>
                  <a:pt x="11590483" y="673169"/>
                </a:moveTo>
                <a:cubicBezTo>
                  <a:pt x="11590483" y="634125"/>
                  <a:pt x="11558824" y="602486"/>
                  <a:pt x="11519756" y="602486"/>
                </a:cubicBezTo>
                <a:cubicBezTo>
                  <a:pt x="11480688" y="602486"/>
                  <a:pt x="11449029" y="634125"/>
                  <a:pt x="11449029" y="673169"/>
                </a:cubicBezTo>
                <a:cubicBezTo>
                  <a:pt x="11449029" y="712213"/>
                  <a:pt x="11480688" y="743852"/>
                  <a:pt x="11519756" y="743852"/>
                </a:cubicBezTo>
                <a:cubicBezTo>
                  <a:pt x="11558824" y="743852"/>
                  <a:pt x="11590483" y="712213"/>
                  <a:pt x="11590483" y="673169"/>
                </a:cubicBezTo>
                <a:close/>
                <a:moveTo>
                  <a:pt x="12193347" y="673169"/>
                </a:moveTo>
                <a:cubicBezTo>
                  <a:pt x="12193347" y="634125"/>
                  <a:pt x="12161688" y="602486"/>
                  <a:pt x="12122620" y="602486"/>
                </a:cubicBezTo>
                <a:cubicBezTo>
                  <a:pt x="12083552" y="602486"/>
                  <a:pt x="12051893" y="634125"/>
                  <a:pt x="12051893" y="673169"/>
                </a:cubicBezTo>
                <a:cubicBezTo>
                  <a:pt x="12051893" y="712213"/>
                  <a:pt x="12083552" y="743852"/>
                  <a:pt x="12122620" y="743852"/>
                </a:cubicBezTo>
                <a:cubicBezTo>
                  <a:pt x="12161015" y="743852"/>
                  <a:pt x="12193347" y="712213"/>
                  <a:pt x="12193347" y="673169"/>
                </a:cubicBezTo>
                <a:close/>
                <a:moveTo>
                  <a:pt x="11891579" y="372262"/>
                </a:moveTo>
                <a:cubicBezTo>
                  <a:pt x="11891579" y="333219"/>
                  <a:pt x="11859919" y="301580"/>
                  <a:pt x="11820851" y="301580"/>
                </a:cubicBezTo>
                <a:cubicBezTo>
                  <a:pt x="11781783" y="301580"/>
                  <a:pt x="11750124" y="333219"/>
                  <a:pt x="11750124" y="372262"/>
                </a:cubicBezTo>
                <a:cubicBezTo>
                  <a:pt x="11750124" y="411306"/>
                  <a:pt x="11781783" y="442945"/>
                  <a:pt x="11820851" y="442945"/>
                </a:cubicBezTo>
                <a:cubicBezTo>
                  <a:pt x="11859919" y="442945"/>
                  <a:pt x="11891579" y="411306"/>
                  <a:pt x="11891579" y="372262"/>
                </a:cubicBezTo>
                <a:close/>
                <a:moveTo>
                  <a:pt x="11289388" y="372262"/>
                </a:moveTo>
                <a:cubicBezTo>
                  <a:pt x="11289388" y="333219"/>
                  <a:pt x="11257729" y="301580"/>
                  <a:pt x="11218661" y="301580"/>
                </a:cubicBezTo>
                <a:cubicBezTo>
                  <a:pt x="11179592" y="301580"/>
                  <a:pt x="11147934" y="333219"/>
                  <a:pt x="11147934" y="372262"/>
                </a:cubicBezTo>
                <a:cubicBezTo>
                  <a:pt x="11147934" y="411306"/>
                  <a:pt x="11179592" y="442945"/>
                  <a:pt x="11218661" y="442945"/>
                </a:cubicBezTo>
                <a:cubicBezTo>
                  <a:pt x="11257729" y="442945"/>
                  <a:pt x="11289388" y="411306"/>
                  <a:pt x="11289388" y="372262"/>
                </a:cubicBezTo>
                <a:close/>
                <a:moveTo>
                  <a:pt x="10686524" y="372262"/>
                </a:moveTo>
                <a:cubicBezTo>
                  <a:pt x="10686524" y="333219"/>
                  <a:pt x="10654865" y="301580"/>
                  <a:pt x="10615797" y="301580"/>
                </a:cubicBezTo>
                <a:cubicBezTo>
                  <a:pt x="10576728" y="301580"/>
                  <a:pt x="10545070" y="333219"/>
                  <a:pt x="10545070" y="372262"/>
                </a:cubicBezTo>
                <a:cubicBezTo>
                  <a:pt x="10545070" y="411306"/>
                  <a:pt x="10576728" y="442945"/>
                  <a:pt x="10615797" y="442945"/>
                </a:cubicBezTo>
                <a:cubicBezTo>
                  <a:pt x="10654865" y="442945"/>
                  <a:pt x="10686524" y="411306"/>
                  <a:pt x="10686524" y="372262"/>
                </a:cubicBezTo>
                <a:close/>
                <a:moveTo>
                  <a:pt x="10084333" y="372262"/>
                </a:moveTo>
                <a:cubicBezTo>
                  <a:pt x="10084333" y="333219"/>
                  <a:pt x="10052675" y="301580"/>
                  <a:pt x="10013606" y="301580"/>
                </a:cubicBezTo>
                <a:cubicBezTo>
                  <a:pt x="9974538" y="301580"/>
                  <a:pt x="9942879" y="333219"/>
                  <a:pt x="9942879" y="372262"/>
                </a:cubicBezTo>
                <a:cubicBezTo>
                  <a:pt x="9942879" y="411306"/>
                  <a:pt x="9974538" y="442945"/>
                  <a:pt x="10013606" y="442945"/>
                </a:cubicBezTo>
                <a:cubicBezTo>
                  <a:pt x="10052675" y="442945"/>
                  <a:pt x="10084333" y="411306"/>
                  <a:pt x="10084333" y="372262"/>
                </a:cubicBezTo>
                <a:close/>
                <a:moveTo>
                  <a:pt x="9481469" y="372262"/>
                </a:moveTo>
                <a:cubicBezTo>
                  <a:pt x="9481469" y="333219"/>
                  <a:pt x="9449811" y="301580"/>
                  <a:pt x="9410742" y="301580"/>
                </a:cubicBezTo>
                <a:cubicBezTo>
                  <a:pt x="9371674" y="301580"/>
                  <a:pt x="9340015" y="333219"/>
                  <a:pt x="9340015" y="372262"/>
                </a:cubicBezTo>
                <a:cubicBezTo>
                  <a:pt x="9340015" y="411306"/>
                  <a:pt x="9371674" y="442945"/>
                  <a:pt x="9410742" y="442945"/>
                </a:cubicBezTo>
                <a:cubicBezTo>
                  <a:pt x="9449811" y="442945"/>
                  <a:pt x="9481469" y="411306"/>
                  <a:pt x="9481469" y="372262"/>
                </a:cubicBezTo>
                <a:close/>
                <a:moveTo>
                  <a:pt x="8879278" y="372262"/>
                </a:moveTo>
                <a:cubicBezTo>
                  <a:pt x="8879278" y="333219"/>
                  <a:pt x="8847620" y="301580"/>
                  <a:pt x="8808551" y="301580"/>
                </a:cubicBezTo>
                <a:cubicBezTo>
                  <a:pt x="8769483" y="301580"/>
                  <a:pt x="8737824" y="333219"/>
                  <a:pt x="8737824" y="372262"/>
                </a:cubicBezTo>
                <a:cubicBezTo>
                  <a:pt x="8737824" y="411306"/>
                  <a:pt x="8769483" y="442945"/>
                  <a:pt x="8808551" y="442945"/>
                </a:cubicBezTo>
                <a:cubicBezTo>
                  <a:pt x="8846946" y="442945"/>
                  <a:pt x="8879278" y="411306"/>
                  <a:pt x="8879278" y="372262"/>
                </a:cubicBezTo>
                <a:close/>
                <a:moveTo>
                  <a:pt x="8276415" y="372262"/>
                </a:moveTo>
                <a:cubicBezTo>
                  <a:pt x="8276415" y="333219"/>
                  <a:pt x="8244756" y="301580"/>
                  <a:pt x="8205687" y="301580"/>
                </a:cubicBezTo>
                <a:cubicBezTo>
                  <a:pt x="8166620" y="301580"/>
                  <a:pt x="8134960" y="333219"/>
                  <a:pt x="8134960" y="372262"/>
                </a:cubicBezTo>
                <a:cubicBezTo>
                  <a:pt x="8134960" y="411306"/>
                  <a:pt x="8166620" y="442945"/>
                  <a:pt x="8205687" y="442945"/>
                </a:cubicBezTo>
                <a:cubicBezTo>
                  <a:pt x="8244756" y="442945"/>
                  <a:pt x="8276415" y="411306"/>
                  <a:pt x="8276415" y="372262"/>
                </a:cubicBezTo>
                <a:close/>
                <a:moveTo>
                  <a:pt x="7674225" y="372262"/>
                </a:moveTo>
                <a:cubicBezTo>
                  <a:pt x="7674225" y="333219"/>
                  <a:pt x="7642565" y="301580"/>
                  <a:pt x="7603498" y="301580"/>
                </a:cubicBezTo>
                <a:cubicBezTo>
                  <a:pt x="7564429" y="301580"/>
                  <a:pt x="7532771" y="333219"/>
                  <a:pt x="7532771" y="372262"/>
                </a:cubicBezTo>
                <a:cubicBezTo>
                  <a:pt x="7532771" y="411306"/>
                  <a:pt x="7564429" y="442945"/>
                  <a:pt x="7603498" y="442945"/>
                </a:cubicBezTo>
                <a:cubicBezTo>
                  <a:pt x="7641892" y="442945"/>
                  <a:pt x="7674225" y="411306"/>
                  <a:pt x="7674225" y="372262"/>
                </a:cubicBezTo>
                <a:close/>
                <a:moveTo>
                  <a:pt x="7071361" y="372262"/>
                </a:moveTo>
                <a:cubicBezTo>
                  <a:pt x="7071361" y="333219"/>
                  <a:pt x="7039701" y="301580"/>
                  <a:pt x="7000634" y="301580"/>
                </a:cubicBezTo>
                <a:cubicBezTo>
                  <a:pt x="6961565" y="301580"/>
                  <a:pt x="6929906" y="333219"/>
                  <a:pt x="6929906" y="372262"/>
                </a:cubicBezTo>
                <a:cubicBezTo>
                  <a:pt x="6929906" y="411306"/>
                  <a:pt x="6961565" y="442945"/>
                  <a:pt x="7000634" y="442945"/>
                </a:cubicBezTo>
                <a:cubicBezTo>
                  <a:pt x="7039701" y="442945"/>
                  <a:pt x="7071361" y="411306"/>
                  <a:pt x="7071361" y="372262"/>
                </a:cubicBezTo>
                <a:close/>
                <a:moveTo>
                  <a:pt x="6469170" y="372262"/>
                </a:moveTo>
                <a:cubicBezTo>
                  <a:pt x="6469170" y="333219"/>
                  <a:pt x="6437511" y="301580"/>
                  <a:pt x="6398443" y="301580"/>
                </a:cubicBezTo>
                <a:cubicBezTo>
                  <a:pt x="6359374" y="301580"/>
                  <a:pt x="6327716" y="333219"/>
                  <a:pt x="6327716" y="372262"/>
                </a:cubicBezTo>
                <a:cubicBezTo>
                  <a:pt x="6327716" y="411306"/>
                  <a:pt x="6359374" y="442945"/>
                  <a:pt x="6398443" y="442945"/>
                </a:cubicBezTo>
                <a:cubicBezTo>
                  <a:pt x="6436837" y="442945"/>
                  <a:pt x="6469170" y="411306"/>
                  <a:pt x="6469170" y="372262"/>
                </a:cubicBezTo>
                <a:close/>
                <a:moveTo>
                  <a:pt x="5866306" y="372262"/>
                </a:moveTo>
                <a:cubicBezTo>
                  <a:pt x="5866306" y="333219"/>
                  <a:pt x="5834647" y="301580"/>
                  <a:pt x="5795579" y="301580"/>
                </a:cubicBezTo>
                <a:cubicBezTo>
                  <a:pt x="5756510" y="301580"/>
                  <a:pt x="5724852" y="333219"/>
                  <a:pt x="5724852" y="372262"/>
                </a:cubicBezTo>
                <a:cubicBezTo>
                  <a:pt x="5724852" y="411306"/>
                  <a:pt x="5756510" y="442945"/>
                  <a:pt x="5795579" y="442945"/>
                </a:cubicBezTo>
                <a:cubicBezTo>
                  <a:pt x="5834647" y="442945"/>
                  <a:pt x="5866306" y="411306"/>
                  <a:pt x="5866306" y="372262"/>
                </a:cubicBezTo>
                <a:close/>
                <a:moveTo>
                  <a:pt x="5263442" y="372262"/>
                </a:moveTo>
                <a:cubicBezTo>
                  <a:pt x="5263442" y="333219"/>
                  <a:pt x="5231783" y="301580"/>
                  <a:pt x="5192715" y="301580"/>
                </a:cubicBezTo>
                <a:cubicBezTo>
                  <a:pt x="5153646" y="301580"/>
                  <a:pt x="5121988" y="333219"/>
                  <a:pt x="5121988" y="372262"/>
                </a:cubicBezTo>
                <a:cubicBezTo>
                  <a:pt x="5121988" y="411306"/>
                  <a:pt x="5153646" y="442945"/>
                  <a:pt x="5192715" y="442945"/>
                </a:cubicBezTo>
                <a:cubicBezTo>
                  <a:pt x="5231783" y="442945"/>
                  <a:pt x="5263442" y="411306"/>
                  <a:pt x="5263442" y="372262"/>
                </a:cubicBezTo>
                <a:close/>
                <a:moveTo>
                  <a:pt x="4661251" y="372262"/>
                </a:moveTo>
                <a:cubicBezTo>
                  <a:pt x="4661251" y="333219"/>
                  <a:pt x="4629592" y="301580"/>
                  <a:pt x="4590524" y="301580"/>
                </a:cubicBezTo>
                <a:cubicBezTo>
                  <a:pt x="4551456" y="301580"/>
                  <a:pt x="4519797" y="333219"/>
                  <a:pt x="4519797" y="372262"/>
                </a:cubicBezTo>
                <a:cubicBezTo>
                  <a:pt x="4519797" y="411306"/>
                  <a:pt x="4551456" y="442945"/>
                  <a:pt x="4590524" y="442945"/>
                </a:cubicBezTo>
                <a:cubicBezTo>
                  <a:pt x="4629592" y="442945"/>
                  <a:pt x="4661251" y="411306"/>
                  <a:pt x="4661251" y="372262"/>
                </a:cubicBezTo>
                <a:close/>
                <a:moveTo>
                  <a:pt x="4058387" y="372262"/>
                </a:moveTo>
                <a:cubicBezTo>
                  <a:pt x="4058387" y="333219"/>
                  <a:pt x="4026728" y="301580"/>
                  <a:pt x="3987660" y="301580"/>
                </a:cubicBezTo>
                <a:cubicBezTo>
                  <a:pt x="3948592" y="301580"/>
                  <a:pt x="3916933" y="333219"/>
                  <a:pt x="3916933" y="372262"/>
                </a:cubicBezTo>
                <a:cubicBezTo>
                  <a:pt x="3916933" y="411306"/>
                  <a:pt x="3948592" y="442945"/>
                  <a:pt x="3987660" y="442945"/>
                </a:cubicBezTo>
                <a:cubicBezTo>
                  <a:pt x="4026728" y="442945"/>
                  <a:pt x="4058387" y="411306"/>
                  <a:pt x="4058387" y="372262"/>
                </a:cubicBezTo>
                <a:close/>
                <a:moveTo>
                  <a:pt x="3456196" y="372262"/>
                </a:moveTo>
                <a:cubicBezTo>
                  <a:pt x="3456196" y="333219"/>
                  <a:pt x="3424538" y="301580"/>
                  <a:pt x="3385469" y="301580"/>
                </a:cubicBezTo>
                <a:cubicBezTo>
                  <a:pt x="3346401" y="301580"/>
                  <a:pt x="3314742" y="333219"/>
                  <a:pt x="3314742" y="372262"/>
                </a:cubicBezTo>
                <a:cubicBezTo>
                  <a:pt x="3314742" y="411306"/>
                  <a:pt x="3346401" y="442945"/>
                  <a:pt x="3385469" y="442945"/>
                </a:cubicBezTo>
                <a:cubicBezTo>
                  <a:pt x="3424538" y="442945"/>
                  <a:pt x="3456196" y="411306"/>
                  <a:pt x="3456196" y="372262"/>
                </a:cubicBezTo>
                <a:close/>
                <a:moveTo>
                  <a:pt x="2853332" y="372262"/>
                </a:moveTo>
                <a:cubicBezTo>
                  <a:pt x="2853332" y="333219"/>
                  <a:pt x="2821673" y="301580"/>
                  <a:pt x="2782605" y="301580"/>
                </a:cubicBezTo>
                <a:cubicBezTo>
                  <a:pt x="2743537" y="301580"/>
                  <a:pt x="2711878" y="333219"/>
                  <a:pt x="2711878" y="372262"/>
                </a:cubicBezTo>
                <a:cubicBezTo>
                  <a:pt x="2711878" y="411306"/>
                  <a:pt x="2743537" y="442945"/>
                  <a:pt x="2782605" y="442945"/>
                </a:cubicBezTo>
                <a:cubicBezTo>
                  <a:pt x="2821673" y="442945"/>
                  <a:pt x="2853332" y="411306"/>
                  <a:pt x="2853332" y="372262"/>
                </a:cubicBezTo>
                <a:close/>
                <a:moveTo>
                  <a:pt x="2251142" y="372262"/>
                </a:moveTo>
                <a:cubicBezTo>
                  <a:pt x="2251142" y="333219"/>
                  <a:pt x="2219483" y="301580"/>
                  <a:pt x="2180415" y="301580"/>
                </a:cubicBezTo>
                <a:cubicBezTo>
                  <a:pt x="2141346" y="301580"/>
                  <a:pt x="2109688" y="333219"/>
                  <a:pt x="2109688" y="372262"/>
                </a:cubicBezTo>
                <a:cubicBezTo>
                  <a:pt x="2109688" y="411306"/>
                  <a:pt x="2141346" y="442945"/>
                  <a:pt x="2180415" y="442945"/>
                </a:cubicBezTo>
                <a:cubicBezTo>
                  <a:pt x="2219483" y="442945"/>
                  <a:pt x="2251142" y="411306"/>
                  <a:pt x="2251142" y="372262"/>
                </a:cubicBezTo>
                <a:close/>
                <a:moveTo>
                  <a:pt x="1648278" y="372262"/>
                </a:moveTo>
                <a:cubicBezTo>
                  <a:pt x="1648278" y="333219"/>
                  <a:pt x="1616619" y="301580"/>
                  <a:pt x="1577551" y="301580"/>
                </a:cubicBezTo>
                <a:cubicBezTo>
                  <a:pt x="1538482" y="301580"/>
                  <a:pt x="1506823" y="333219"/>
                  <a:pt x="1506823" y="372262"/>
                </a:cubicBezTo>
                <a:cubicBezTo>
                  <a:pt x="1506823" y="411306"/>
                  <a:pt x="1538482" y="442945"/>
                  <a:pt x="1577551" y="442945"/>
                </a:cubicBezTo>
                <a:cubicBezTo>
                  <a:pt x="1616619" y="442945"/>
                  <a:pt x="1648278" y="411306"/>
                  <a:pt x="1648278" y="372262"/>
                </a:cubicBezTo>
                <a:close/>
                <a:moveTo>
                  <a:pt x="1046087" y="372262"/>
                </a:moveTo>
                <a:cubicBezTo>
                  <a:pt x="1046087" y="333219"/>
                  <a:pt x="1014428" y="301580"/>
                  <a:pt x="975360" y="301580"/>
                </a:cubicBezTo>
                <a:cubicBezTo>
                  <a:pt x="936292" y="301580"/>
                  <a:pt x="904633" y="333219"/>
                  <a:pt x="904633" y="372262"/>
                </a:cubicBezTo>
                <a:cubicBezTo>
                  <a:pt x="904633" y="411306"/>
                  <a:pt x="936292" y="442945"/>
                  <a:pt x="975360" y="442945"/>
                </a:cubicBezTo>
                <a:cubicBezTo>
                  <a:pt x="1014428" y="442945"/>
                  <a:pt x="1046087" y="411306"/>
                  <a:pt x="1046087" y="372262"/>
                </a:cubicBezTo>
                <a:close/>
                <a:moveTo>
                  <a:pt x="443223" y="372262"/>
                </a:moveTo>
                <a:cubicBezTo>
                  <a:pt x="443223" y="333219"/>
                  <a:pt x="411564" y="301580"/>
                  <a:pt x="372496" y="301580"/>
                </a:cubicBezTo>
                <a:cubicBezTo>
                  <a:pt x="333428" y="301580"/>
                  <a:pt x="301769" y="333219"/>
                  <a:pt x="301769" y="372262"/>
                </a:cubicBezTo>
                <a:cubicBezTo>
                  <a:pt x="301769" y="411306"/>
                  <a:pt x="333428" y="442945"/>
                  <a:pt x="372496" y="442945"/>
                </a:cubicBezTo>
                <a:cubicBezTo>
                  <a:pt x="411564" y="442945"/>
                  <a:pt x="443223" y="411306"/>
                  <a:pt x="443223" y="372262"/>
                </a:cubicBezTo>
                <a:close/>
                <a:moveTo>
                  <a:pt x="142128" y="1275655"/>
                </a:moveTo>
                <a:cubicBezTo>
                  <a:pt x="142128" y="1236611"/>
                  <a:pt x="110469" y="1204972"/>
                  <a:pt x="71401" y="1204972"/>
                </a:cubicBezTo>
                <a:cubicBezTo>
                  <a:pt x="32332" y="1204972"/>
                  <a:pt x="0" y="1235938"/>
                  <a:pt x="0" y="1275655"/>
                </a:cubicBezTo>
                <a:cubicBezTo>
                  <a:pt x="0" y="1315372"/>
                  <a:pt x="31659" y="1346338"/>
                  <a:pt x="70727" y="1346338"/>
                </a:cubicBezTo>
                <a:cubicBezTo>
                  <a:pt x="109795" y="1346338"/>
                  <a:pt x="142128" y="1314699"/>
                  <a:pt x="142128" y="1275655"/>
                </a:cubicBezTo>
                <a:close/>
                <a:moveTo>
                  <a:pt x="744318" y="1275655"/>
                </a:moveTo>
                <a:cubicBezTo>
                  <a:pt x="744318" y="1236611"/>
                  <a:pt x="712659" y="1204972"/>
                  <a:pt x="673591" y="1204972"/>
                </a:cubicBezTo>
                <a:cubicBezTo>
                  <a:pt x="634523" y="1204972"/>
                  <a:pt x="602864" y="1236611"/>
                  <a:pt x="602864" y="1275655"/>
                </a:cubicBezTo>
                <a:cubicBezTo>
                  <a:pt x="602864" y="1314699"/>
                  <a:pt x="634523" y="1346338"/>
                  <a:pt x="673591" y="1346338"/>
                </a:cubicBezTo>
                <a:cubicBezTo>
                  <a:pt x="712659" y="1346338"/>
                  <a:pt x="744318" y="1314699"/>
                  <a:pt x="744318" y="1275655"/>
                </a:cubicBezTo>
                <a:close/>
                <a:moveTo>
                  <a:pt x="1347182" y="1275655"/>
                </a:moveTo>
                <a:cubicBezTo>
                  <a:pt x="1347182" y="1236611"/>
                  <a:pt x="1315524" y="1204972"/>
                  <a:pt x="1276455" y="1204972"/>
                </a:cubicBezTo>
                <a:cubicBezTo>
                  <a:pt x="1237387" y="1204972"/>
                  <a:pt x="1205728" y="1236611"/>
                  <a:pt x="1205728" y="1275655"/>
                </a:cubicBezTo>
                <a:cubicBezTo>
                  <a:pt x="1205728" y="1314699"/>
                  <a:pt x="1237387" y="1346338"/>
                  <a:pt x="1276455" y="1346338"/>
                </a:cubicBezTo>
                <a:cubicBezTo>
                  <a:pt x="1315524" y="1346338"/>
                  <a:pt x="1347182" y="1314699"/>
                  <a:pt x="1347182" y="1275655"/>
                </a:cubicBezTo>
                <a:close/>
                <a:moveTo>
                  <a:pt x="1949373" y="1275655"/>
                </a:moveTo>
                <a:cubicBezTo>
                  <a:pt x="1949373" y="1236611"/>
                  <a:pt x="1917714" y="1204972"/>
                  <a:pt x="1878646" y="1204972"/>
                </a:cubicBezTo>
                <a:cubicBezTo>
                  <a:pt x="1839578" y="1204972"/>
                  <a:pt x="1807919" y="1236611"/>
                  <a:pt x="1807919" y="1275655"/>
                </a:cubicBezTo>
                <a:cubicBezTo>
                  <a:pt x="1807919" y="1314699"/>
                  <a:pt x="1839578" y="1346338"/>
                  <a:pt x="1878646" y="1346338"/>
                </a:cubicBezTo>
                <a:cubicBezTo>
                  <a:pt x="1917714" y="1346338"/>
                  <a:pt x="1949373" y="1314699"/>
                  <a:pt x="1949373" y="1275655"/>
                </a:cubicBezTo>
                <a:close/>
                <a:moveTo>
                  <a:pt x="2552237" y="1275655"/>
                </a:moveTo>
                <a:cubicBezTo>
                  <a:pt x="2552237" y="1236611"/>
                  <a:pt x="2520578" y="1204972"/>
                  <a:pt x="2481510" y="1204972"/>
                </a:cubicBezTo>
                <a:cubicBezTo>
                  <a:pt x="2442442" y="1204972"/>
                  <a:pt x="2410783" y="1236611"/>
                  <a:pt x="2410783" y="1275655"/>
                </a:cubicBezTo>
                <a:cubicBezTo>
                  <a:pt x="2410783" y="1314699"/>
                  <a:pt x="2442442" y="1346338"/>
                  <a:pt x="2481510" y="1346338"/>
                </a:cubicBezTo>
                <a:cubicBezTo>
                  <a:pt x="2520578" y="1346338"/>
                  <a:pt x="2552237" y="1314699"/>
                  <a:pt x="2552237" y="1275655"/>
                </a:cubicBezTo>
                <a:close/>
                <a:moveTo>
                  <a:pt x="3155101" y="1275655"/>
                </a:moveTo>
                <a:cubicBezTo>
                  <a:pt x="3155101" y="1236611"/>
                  <a:pt x="3123442" y="1204972"/>
                  <a:pt x="3084374" y="1204972"/>
                </a:cubicBezTo>
                <a:cubicBezTo>
                  <a:pt x="3045306" y="1204972"/>
                  <a:pt x="3013647" y="1236611"/>
                  <a:pt x="3013647" y="1275655"/>
                </a:cubicBezTo>
                <a:cubicBezTo>
                  <a:pt x="3013647" y="1314699"/>
                  <a:pt x="3044632" y="1346338"/>
                  <a:pt x="3083700" y="1346338"/>
                </a:cubicBezTo>
                <a:cubicBezTo>
                  <a:pt x="3122769" y="1346338"/>
                  <a:pt x="3155101" y="1314699"/>
                  <a:pt x="3155101" y="1275655"/>
                </a:cubicBezTo>
                <a:close/>
                <a:moveTo>
                  <a:pt x="3757292" y="1275655"/>
                </a:moveTo>
                <a:cubicBezTo>
                  <a:pt x="3757292" y="1236611"/>
                  <a:pt x="3725633" y="1204972"/>
                  <a:pt x="3686564" y="1204972"/>
                </a:cubicBezTo>
                <a:cubicBezTo>
                  <a:pt x="3647496" y="1204972"/>
                  <a:pt x="3615837" y="1236611"/>
                  <a:pt x="3615837" y="1275655"/>
                </a:cubicBezTo>
                <a:cubicBezTo>
                  <a:pt x="3615837" y="1314699"/>
                  <a:pt x="3647496" y="1346338"/>
                  <a:pt x="3686564" y="1346338"/>
                </a:cubicBezTo>
                <a:cubicBezTo>
                  <a:pt x="3725633" y="1346338"/>
                  <a:pt x="3757292" y="1314699"/>
                  <a:pt x="3757292" y="1275655"/>
                </a:cubicBezTo>
                <a:close/>
                <a:moveTo>
                  <a:pt x="4360156" y="1275655"/>
                </a:moveTo>
                <a:cubicBezTo>
                  <a:pt x="4360156" y="1236611"/>
                  <a:pt x="4328497" y="1204972"/>
                  <a:pt x="4289429" y="1204972"/>
                </a:cubicBezTo>
                <a:cubicBezTo>
                  <a:pt x="4250360" y="1204972"/>
                  <a:pt x="4218702" y="1236611"/>
                  <a:pt x="4218702" y="1275655"/>
                </a:cubicBezTo>
                <a:cubicBezTo>
                  <a:pt x="4218702" y="1314699"/>
                  <a:pt x="4250360" y="1346338"/>
                  <a:pt x="4289429" y="1346338"/>
                </a:cubicBezTo>
                <a:cubicBezTo>
                  <a:pt x="4328497" y="1346338"/>
                  <a:pt x="4360156" y="1314699"/>
                  <a:pt x="4360156" y="1275655"/>
                </a:cubicBezTo>
                <a:close/>
                <a:moveTo>
                  <a:pt x="4962346" y="1275655"/>
                </a:moveTo>
                <a:cubicBezTo>
                  <a:pt x="4962346" y="1236611"/>
                  <a:pt x="4930688" y="1204972"/>
                  <a:pt x="4891619" y="1204972"/>
                </a:cubicBezTo>
                <a:cubicBezTo>
                  <a:pt x="4852551" y="1204972"/>
                  <a:pt x="4820892" y="1236611"/>
                  <a:pt x="4820892" y="1275655"/>
                </a:cubicBezTo>
                <a:cubicBezTo>
                  <a:pt x="4820892" y="1314699"/>
                  <a:pt x="4852551" y="1346338"/>
                  <a:pt x="4891619" y="1346338"/>
                </a:cubicBezTo>
                <a:cubicBezTo>
                  <a:pt x="4930688" y="1346338"/>
                  <a:pt x="4962346" y="1314699"/>
                  <a:pt x="4962346" y="1275655"/>
                </a:cubicBezTo>
                <a:close/>
                <a:moveTo>
                  <a:pt x="5565210" y="1275655"/>
                </a:moveTo>
                <a:cubicBezTo>
                  <a:pt x="5565210" y="1236611"/>
                  <a:pt x="5533552" y="1204972"/>
                  <a:pt x="5494483" y="1204972"/>
                </a:cubicBezTo>
                <a:cubicBezTo>
                  <a:pt x="5455415" y="1204972"/>
                  <a:pt x="5423756" y="1236611"/>
                  <a:pt x="5423756" y="1275655"/>
                </a:cubicBezTo>
                <a:cubicBezTo>
                  <a:pt x="5423756" y="1314699"/>
                  <a:pt x="5455415" y="1346338"/>
                  <a:pt x="5494483" y="1346338"/>
                </a:cubicBezTo>
                <a:cubicBezTo>
                  <a:pt x="5533552" y="1346338"/>
                  <a:pt x="5565210" y="1314699"/>
                  <a:pt x="5565210" y="1275655"/>
                </a:cubicBezTo>
                <a:close/>
                <a:moveTo>
                  <a:pt x="6167401" y="1275655"/>
                </a:moveTo>
                <a:cubicBezTo>
                  <a:pt x="6167401" y="1236611"/>
                  <a:pt x="6135742" y="1204972"/>
                  <a:pt x="6096674" y="1204972"/>
                </a:cubicBezTo>
                <a:cubicBezTo>
                  <a:pt x="6057605" y="1204972"/>
                  <a:pt x="6025947" y="1236611"/>
                  <a:pt x="6025947" y="1275655"/>
                </a:cubicBezTo>
                <a:cubicBezTo>
                  <a:pt x="6025947" y="1314699"/>
                  <a:pt x="6057605" y="1346338"/>
                  <a:pt x="6096674" y="1346338"/>
                </a:cubicBezTo>
                <a:cubicBezTo>
                  <a:pt x="6135742" y="1346338"/>
                  <a:pt x="6167401" y="1314699"/>
                  <a:pt x="6167401" y="1275655"/>
                </a:cubicBezTo>
                <a:close/>
                <a:moveTo>
                  <a:pt x="6770265" y="1275655"/>
                </a:moveTo>
                <a:cubicBezTo>
                  <a:pt x="6770265" y="1236611"/>
                  <a:pt x="6738606" y="1204972"/>
                  <a:pt x="6699538" y="1204972"/>
                </a:cubicBezTo>
                <a:cubicBezTo>
                  <a:pt x="6660470" y="1204972"/>
                  <a:pt x="6628811" y="1236611"/>
                  <a:pt x="6628811" y="1275655"/>
                </a:cubicBezTo>
                <a:cubicBezTo>
                  <a:pt x="6628811" y="1314699"/>
                  <a:pt x="6660470" y="1346338"/>
                  <a:pt x="6699538" y="1346338"/>
                </a:cubicBezTo>
                <a:cubicBezTo>
                  <a:pt x="6738606" y="1346338"/>
                  <a:pt x="6770265" y="1314699"/>
                  <a:pt x="6770265" y="1275655"/>
                </a:cubicBezTo>
                <a:close/>
                <a:moveTo>
                  <a:pt x="7372455" y="1275655"/>
                </a:moveTo>
                <a:cubicBezTo>
                  <a:pt x="7372455" y="1236611"/>
                  <a:pt x="7340797" y="1204972"/>
                  <a:pt x="7301728" y="1204972"/>
                </a:cubicBezTo>
                <a:cubicBezTo>
                  <a:pt x="7262660" y="1204972"/>
                  <a:pt x="7231001" y="1236611"/>
                  <a:pt x="7231001" y="1275655"/>
                </a:cubicBezTo>
                <a:cubicBezTo>
                  <a:pt x="7231001" y="1314699"/>
                  <a:pt x="7262660" y="1346338"/>
                  <a:pt x="7301728" y="1346338"/>
                </a:cubicBezTo>
                <a:cubicBezTo>
                  <a:pt x="7340797" y="1346338"/>
                  <a:pt x="7372455" y="1314699"/>
                  <a:pt x="7372455" y="1275655"/>
                </a:cubicBezTo>
                <a:close/>
                <a:moveTo>
                  <a:pt x="7975320" y="1275655"/>
                </a:moveTo>
                <a:cubicBezTo>
                  <a:pt x="7975320" y="1236611"/>
                  <a:pt x="7943661" y="1204972"/>
                  <a:pt x="7904593" y="1204972"/>
                </a:cubicBezTo>
                <a:cubicBezTo>
                  <a:pt x="7865524" y="1204972"/>
                  <a:pt x="7833865" y="1236611"/>
                  <a:pt x="7833865" y="1275655"/>
                </a:cubicBezTo>
                <a:cubicBezTo>
                  <a:pt x="7833865" y="1314699"/>
                  <a:pt x="7865524" y="1346338"/>
                  <a:pt x="7904593" y="1346338"/>
                </a:cubicBezTo>
                <a:cubicBezTo>
                  <a:pt x="7943661" y="1346338"/>
                  <a:pt x="7975320" y="1314699"/>
                  <a:pt x="7975320" y="1275655"/>
                </a:cubicBezTo>
                <a:close/>
                <a:moveTo>
                  <a:pt x="8577510" y="1275655"/>
                </a:moveTo>
                <a:cubicBezTo>
                  <a:pt x="8577510" y="1236611"/>
                  <a:pt x="8545851" y="1204972"/>
                  <a:pt x="8506783" y="1204972"/>
                </a:cubicBezTo>
                <a:cubicBezTo>
                  <a:pt x="8467714" y="1204972"/>
                  <a:pt x="8436056" y="1236611"/>
                  <a:pt x="8436056" y="1275655"/>
                </a:cubicBezTo>
                <a:cubicBezTo>
                  <a:pt x="8436056" y="1314699"/>
                  <a:pt x="8467714" y="1346338"/>
                  <a:pt x="8506783" y="1346338"/>
                </a:cubicBezTo>
                <a:cubicBezTo>
                  <a:pt x="8545851" y="1346338"/>
                  <a:pt x="8577510" y="1314699"/>
                  <a:pt x="8577510" y="1275655"/>
                </a:cubicBezTo>
                <a:close/>
                <a:moveTo>
                  <a:pt x="9180374" y="1275655"/>
                </a:moveTo>
                <a:cubicBezTo>
                  <a:pt x="9180374" y="1236611"/>
                  <a:pt x="9148715" y="1204972"/>
                  <a:pt x="9109647" y="1204972"/>
                </a:cubicBezTo>
                <a:cubicBezTo>
                  <a:pt x="9070578" y="1204972"/>
                  <a:pt x="9038920" y="1236611"/>
                  <a:pt x="9038920" y="1275655"/>
                </a:cubicBezTo>
                <a:cubicBezTo>
                  <a:pt x="9038920" y="1314699"/>
                  <a:pt x="9070578" y="1346338"/>
                  <a:pt x="9109647" y="1346338"/>
                </a:cubicBezTo>
                <a:cubicBezTo>
                  <a:pt x="9148715" y="1346338"/>
                  <a:pt x="9180374" y="1314699"/>
                  <a:pt x="9180374" y="1275655"/>
                </a:cubicBezTo>
                <a:close/>
                <a:moveTo>
                  <a:pt x="9783238" y="1275655"/>
                </a:moveTo>
                <a:cubicBezTo>
                  <a:pt x="9783238" y="1236611"/>
                  <a:pt x="9751579" y="1204972"/>
                  <a:pt x="9712511" y="1204972"/>
                </a:cubicBezTo>
                <a:cubicBezTo>
                  <a:pt x="9673442" y="1204972"/>
                  <a:pt x="9641784" y="1236611"/>
                  <a:pt x="9641784" y="1275655"/>
                </a:cubicBezTo>
                <a:cubicBezTo>
                  <a:pt x="9641784" y="1314699"/>
                  <a:pt x="9673442" y="1346338"/>
                  <a:pt x="9712511" y="1346338"/>
                </a:cubicBezTo>
                <a:cubicBezTo>
                  <a:pt x="9750905" y="1346338"/>
                  <a:pt x="9783238" y="1314699"/>
                  <a:pt x="9783238" y="1275655"/>
                </a:cubicBezTo>
                <a:close/>
                <a:moveTo>
                  <a:pt x="10385429" y="1275655"/>
                </a:moveTo>
                <a:cubicBezTo>
                  <a:pt x="10385429" y="1236611"/>
                  <a:pt x="10353770" y="1204972"/>
                  <a:pt x="10314702" y="1204972"/>
                </a:cubicBezTo>
                <a:cubicBezTo>
                  <a:pt x="10275633" y="1204972"/>
                  <a:pt x="10243975" y="1236611"/>
                  <a:pt x="10243975" y="1275655"/>
                </a:cubicBezTo>
                <a:cubicBezTo>
                  <a:pt x="10243975" y="1314699"/>
                  <a:pt x="10275633" y="1346338"/>
                  <a:pt x="10314702" y="1346338"/>
                </a:cubicBezTo>
                <a:cubicBezTo>
                  <a:pt x="10353770" y="1346338"/>
                  <a:pt x="10385429" y="1314699"/>
                  <a:pt x="10385429" y="1275655"/>
                </a:cubicBezTo>
                <a:close/>
                <a:moveTo>
                  <a:pt x="10988293" y="1275655"/>
                </a:moveTo>
                <a:cubicBezTo>
                  <a:pt x="10988293" y="1236611"/>
                  <a:pt x="10956634" y="1204972"/>
                  <a:pt x="10917566" y="1204972"/>
                </a:cubicBezTo>
                <a:cubicBezTo>
                  <a:pt x="10878497" y="1204972"/>
                  <a:pt x="10846839" y="1236611"/>
                  <a:pt x="10846839" y="1275655"/>
                </a:cubicBezTo>
                <a:cubicBezTo>
                  <a:pt x="10846839" y="1314699"/>
                  <a:pt x="10878497" y="1346338"/>
                  <a:pt x="10917566" y="1346338"/>
                </a:cubicBezTo>
                <a:cubicBezTo>
                  <a:pt x="10956634" y="1346338"/>
                  <a:pt x="10988293" y="1314699"/>
                  <a:pt x="10988293" y="1275655"/>
                </a:cubicBezTo>
                <a:close/>
                <a:moveTo>
                  <a:pt x="11590483" y="1275655"/>
                </a:moveTo>
                <a:cubicBezTo>
                  <a:pt x="11590483" y="1236611"/>
                  <a:pt x="11558824" y="1204972"/>
                  <a:pt x="11519756" y="1204972"/>
                </a:cubicBezTo>
                <a:cubicBezTo>
                  <a:pt x="11480688" y="1204972"/>
                  <a:pt x="11449029" y="1236611"/>
                  <a:pt x="11449029" y="1275655"/>
                </a:cubicBezTo>
                <a:cubicBezTo>
                  <a:pt x="11449029" y="1314699"/>
                  <a:pt x="11480688" y="1346338"/>
                  <a:pt x="11519756" y="1346338"/>
                </a:cubicBezTo>
                <a:cubicBezTo>
                  <a:pt x="11558824" y="1346338"/>
                  <a:pt x="11590483" y="1314699"/>
                  <a:pt x="11590483" y="1275655"/>
                </a:cubicBezTo>
                <a:close/>
                <a:moveTo>
                  <a:pt x="12193347" y="1275655"/>
                </a:moveTo>
                <a:cubicBezTo>
                  <a:pt x="12193347" y="1236611"/>
                  <a:pt x="12161688" y="1204972"/>
                  <a:pt x="12122620" y="1204972"/>
                </a:cubicBezTo>
                <a:cubicBezTo>
                  <a:pt x="12083552" y="1204972"/>
                  <a:pt x="12051893" y="1236611"/>
                  <a:pt x="12051893" y="1275655"/>
                </a:cubicBezTo>
                <a:cubicBezTo>
                  <a:pt x="12051893" y="1314699"/>
                  <a:pt x="12083552" y="1346338"/>
                  <a:pt x="12122620" y="1346338"/>
                </a:cubicBezTo>
                <a:cubicBezTo>
                  <a:pt x="12161015" y="1346338"/>
                  <a:pt x="12193347" y="1314699"/>
                  <a:pt x="12193347" y="1275655"/>
                </a:cubicBezTo>
                <a:close/>
                <a:moveTo>
                  <a:pt x="11891579" y="974075"/>
                </a:moveTo>
                <a:cubicBezTo>
                  <a:pt x="11891579" y="935031"/>
                  <a:pt x="11859919" y="903392"/>
                  <a:pt x="11820851" y="903392"/>
                </a:cubicBezTo>
                <a:cubicBezTo>
                  <a:pt x="11781783" y="903392"/>
                  <a:pt x="11750124" y="935031"/>
                  <a:pt x="11750124" y="974075"/>
                </a:cubicBezTo>
                <a:cubicBezTo>
                  <a:pt x="11750124" y="1013119"/>
                  <a:pt x="11781783" y="1044758"/>
                  <a:pt x="11820851" y="1044758"/>
                </a:cubicBezTo>
                <a:cubicBezTo>
                  <a:pt x="11859919" y="1045431"/>
                  <a:pt x="11891579" y="1013119"/>
                  <a:pt x="11891579" y="974075"/>
                </a:cubicBezTo>
                <a:close/>
                <a:moveTo>
                  <a:pt x="11289388" y="974075"/>
                </a:moveTo>
                <a:cubicBezTo>
                  <a:pt x="11289388" y="935031"/>
                  <a:pt x="11257729" y="903392"/>
                  <a:pt x="11218661" y="903392"/>
                </a:cubicBezTo>
                <a:cubicBezTo>
                  <a:pt x="11179592" y="903392"/>
                  <a:pt x="11147934" y="935031"/>
                  <a:pt x="11147934" y="974075"/>
                </a:cubicBezTo>
                <a:cubicBezTo>
                  <a:pt x="11147934" y="1013119"/>
                  <a:pt x="11179592" y="1044758"/>
                  <a:pt x="11218661" y="1044758"/>
                </a:cubicBezTo>
                <a:cubicBezTo>
                  <a:pt x="11257729" y="1045431"/>
                  <a:pt x="11289388" y="1013119"/>
                  <a:pt x="11289388" y="974075"/>
                </a:cubicBezTo>
                <a:close/>
                <a:moveTo>
                  <a:pt x="10686524" y="974075"/>
                </a:moveTo>
                <a:cubicBezTo>
                  <a:pt x="10686524" y="935031"/>
                  <a:pt x="10654865" y="903392"/>
                  <a:pt x="10615797" y="903392"/>
                </a:cubicBezTo>
                <a:cubicBezTo>
                  <a:pt x="10576728" y="903392"/>
                  <a:pt x="10545070" y="935031"/>
                  <a:pt x="10545070" y="974075"/>
                </a:cubicBezTo>
                <a:cubicBezTo>
                  <a:pt x="10545070" y="1013119"/>
                  <a:pt x="10576728" y="1044758"/>
                  <a:pt x="10615797" y="1044758"/>
                </a:cubicBezTo>
                <a:cubicBezTo>
                  <a:pt x="10654865" y="1045431"/>
                  <a:pt x="10686524" y="1013119"/>
                  <a:pt x="10686524" y="974075"/>
                </a:cubicBezTo>
                <a:close/>
                <a:moveTo>
                  <a:pt x="10084333" y="974075"/>
                </a:moveTo>
                <a:cubicBezTo>
                  <a:pt x="10084333" y="935031"/>
                  <a:pt x="10052675" y="903392"/>
                  <a:pt x="10013606" y="903392"/>
                </a:cubicBezTo>
                <a:cubicBezTo>
                  <a:pt x="9974538" y="903392"/>
                  <a:pt x="9942879" y="935031"/>
                  <a:pt x="9942879" y="974075"/>
                </a:cubicBezTo>
                <a:cubicBezTo>
                  <a:pt x="9942879" y="1013119"/>
                  <a:pt x="9974538" y="1044758"/>
                  <a:pt x="10013606" y="1044758"/>
                </a:cubicBezTo>
                <a:cubicBezTo>
                  <a:pt x="10052675" y="1045431"/>
                  <a:pt x="10084333" y="1013119"/>
                  <a:pt x="10084333" y="974075"/>
                </a:cubicBezTo>
                <a:close/>
                <a:moveTo>
                  <a:pt x="9481469" y="974075"/>
                </a:moveTo>
                <a:cubicBezTo>
                  <a:pt x="9481469" y="935031"/>
                  <a:pt x="9449811" y="903392"/>
                  <a:pt x="9410742" y="903392"/>
                </a:cubicBezTo>
                <a:cubicBezTo>
                  <a:pt x="9371674" y="903392"/>
                  <a:pt x="9340015" y="935031"/>
                  <a:pt x="9340015" y="974075"/>
                </a:cubicBezTo>
                <a:cubicBezTo>
                  <a:pt x="9340015" y="1013119"/>
                  <a:pt x="9371674" y="1044758"/>
                  <a:pt x="9410742" y="1044758"/>
                </a:cubicBezTo>
                <a:cubicBezTo>
                  <a:pt x="9449811" y="1045431"/>
                  <a:pt x="9481469" y="1013119"/>
                  <a:pt x="9481469" y="974075"/>
                </a:cubicBezTo>
                <a:close/>
                <a:moveTo>
                  <a:pt x="8879278" y="974075"/>
                </a:moveTo>
                <a:cubicBezTo>
                  <a:pt x="8879278" y="935031"/>
                  <a:pt x="8847620" y="903392"/>
                  <a:pt x="8808551" y="903392"/>
                </a:cubicBezTo>
                <a:cubicBezTo>
                  <a:pt x="8769483" y="903392"/>
                  <a:pt x="8737824" y="935031"/>
                  <a:pt x="8737824" y="974075"/>
                </a:cubicBezTo>
                <a:cubicBezTo>
                  <a:pt x="8737824" y="1013119"/>
                  <a:pt x="8769483" y="1044758"/>
                  <a:pt x="8808551" y="1044758"/>
                </a:cubicBezTo>
                <a:cubicBezTo>
                  <a:pt x="8846946" y="1045431"/>
                  <a:pt x="8879278" y="1013119"/>
                  <a:pt x="8879278" y="974075"/>
                </a:cubicBezTo>
                <a:close/>
                <a:moveTo>
                  <a:pt x="8276415" y="974075"/>
                </a:moveTo>
                <a:cubicBezTo>
                  <a:pt x="8276415" y="935031"/>
                  <a:pt x="8244756" y="903392"/>
                  <a:pt x="8205687" y="903392"/>
                </a:cubicBezTo>
                <a:cubicBezTo>
                  <a:pt x="8166620" y="903392"/>
                  <a:pt x="8134960" y="935031"/>
                  <a:pt x="8134960" y="974075"/>
                </a:cubicBezTo>
                <a:cubicBezTo>
                  <a:pt x="8134960" y="1013119"/>
                  <a:pt x="8166620" y="1044758"/>
                  <a:pt x="8205687" y="1044758"/>
                </a:cubicBezTo>
                <a:cubicBezTo>
                  <a:pt x="8244756" y="1045431"/>
                  <a:pt x="8276415" y="1013119"/>
                  <a:pt x="8276415" y="974075"/>
                </a:cubicBezTo>
                <a:close/>
                <a:moveTo>
                  <a:pt x="7674225" y="974075"/>
                </a:moveTo>
                <a:cubicBezTo>
                  <a:pt x="7674225" y="935031"/>
                  <a:pt x="7642565" y="903392"/>
                  <a:pt x="7603498" y="903392"/>
                </a:cubicBezTo>
                <a:cubicBezTo>
                  <a:pt x="7564429" y="903392"/>
                  <a:pt x="7532771" y="935031"/>
                  <a:pt x="7532771" y="974075"/>
                </a:cubicBezTo>
                <a:cubicBezTo>
                  <a:pt x="7532771" y="1013119"/>
                  <a:pt x="7564429" y="1044758"/>
                  <a:pt x="7603498" y="1044758"/>
                </a:cubicBezTo>
                <a:cubicBezTo>
                  <a:pt x="7641892" y="1045431"/>
                  <a:pt x="7674225" y="1013119"/>
                  <a:pt x="7674225" y="974075"/>
                </a:cubicBezTo>
                <a:close/>
                <a:moveTo>
                  <a:pt x="7071361" y="974075"/>
                </a:moveTo>
                <a:cubicBezTo>
                  <a:pt x="7071361" y="935031"/>
                  <a:pt x="7039701" y="903392"/>
                  <a:pt x="7000634" y="903392"/>
                </a:cubicBezTo>
                <a:cubicBezTo>
                  <a:pt x="6961565" y="903392"/>
                  <a:pt x="6929906" y="935031"/>
                  <a:pt x="6929906" y="974075"/>
                </a:cubicBezTo>
                <a:cubicBezTo>
                  <a:pt x="6929906" y="1013119"/>
                  <a:pt x="6961565" y="1044758"/>
                  <a:pt x="7000634" y="1044758"/>
                </a:cubicBezTo>
                <a:cubicBezTo>
                  <a:pt x="7039701" y="1045431"/>
                  <a:pt x="7071361" y="1013119"/>
                  <a:pt x="7071361" y="974075"/>
                </a:cubicBezTo>
                <a:close/>
                <a:moveTo>
                  <a:pt x="6469170" y="974075"/>
                </a:moveTo>
                <a:cubicBezTo>
                  <a:pt x="6469170" y="935031"/>
                  <a:pt x="6437511" y="903392"/>
                  <a:pt x="6398443" y="903392"/>
                </a:cubicBezTo>
                <a:cubicBezTo>
                  <a:pt x="6359374" y="903392"/>
                  <a:pt x="6327716" y="935031"/>
                  <a:pt x="6327716" y="974075"/>
                </a:cubicBezTo>
                <a:cubicBezTo>
                  <a:pt x="6327716" y="1013119"/>
                  <a:pt x="6359374" y="1044758"/>
                  <a:pt x="6398443" y="1044758"/>
                </a:cubicBezTo>
                <a:cubicBezTo>
                  <a:pt x="6436837" y="1045431"/>
                  <a:pt x="6469170" y="1013119"/>
                  <a:pt x="6469170" y="974075"/>
                </a:cubicBezTo>
                <a:close/>
                <a:moveTo>
                  <a:pt x="5866306" y="974075"/>
                </a:moveTo>
                <a:cubicBezTo>
                  <a:pt x="5866306" y="935031"/>
                  <a:pt x="5834647" y="903392"/>
                  <a:pt x="5795579" y="903392"/>
                </a:cubicBezTo>
                <a:cubicBezTo>
                  <a:pt x="5756510" y="903392"/>
                  <a:pt x="5724852" y="935031"/>
                  <a:pt x="5724852" y="974075"/>
                </a:cubicBezTo>
                <a:cubicBezTo>
                  <a:pt x="5724852" y="1013119"/>
                  <a:pt x="5756510" y="1044758"/>
                  <a:pt x="5795579" y="1044758"/>
                </a:cubicBezTo>
                <a:cubicBezTo>
                  <a:pt x="5834647" y="1045431"/>
                  <a:pt x="5866306" y="1013119"/>
                  <a:pt x="5866306" y="974075"/>
                </a:cubicBezTo>
                <a:close/>
                <a:moveTo>
                  <a:pt x="5263442" y="974075"/>
                </a:moveTo>
                <a:cubicBezTo>
                  <a:pt x="5263442" y="935031"/>
                  <a:pt x="5231783" y="903392"/>
                  <a:pt x="5192715" y="903392"/>
                </a:cubicBezTo>
                <a:cubicBezTo>
                  <a:pt x="5153646" y="903392"/>
                  <a:pt x="5121988" y="935031"/>
                  <a:pt x="5121988" y="974075"/>
                </a:cubicBezTo>
                <a:cubicBezTo>
                  <a:pt x="5121988" y="1013119"/>
                  <a:pt x="5153646" y="1044758"/>
                  <a:pt x="5192715" y="1044758"/>
                </a:cubicBezTo>
                <a:cubicBezTo>
                  <a:pt x="5231783" y="1045431"/>
                  <a:pt x="5263442" y="1013119"/>
                  <a:pt x="5263442" y="974075"/>
                </a:cubicBezTo>
                <a:close/>
                <a:moveTo>
                  <a:pt x="4661251" y="974075"/>
                </a:moveTo>
                <a:cubicBezTo>
                  <a:pt x="4661251" y="935031"/>
                  <a:pt x="4629592" y="903392"/>
                  <a:pt x="4590524" y="903392"/>
                </a:cubicBezTo>
                <a:cubicBezTo>
                  <a:pt x="4551456" y="903392"/>
                  <a:pt x="4519797" y="935031"/>
                  <a:pt x="4519797" y="974075"/>
                </a:cubicBezTo>
                <a:cubicBezTo>
                  <a:pt x="4519797" y="1013119"/>
                  <a:pt x="4551456" y="1044758"/>
                  <a:pt x="4590524" y="1044758"/>
                </a:cubicBezTo>
                <a:cubicBezTo>
                  <a:pt x="4629592" y="1045431"/>
                  <a:pt x="4661251" y="1013119"/>
                  <a:pt x="4661251" y="974075"/>
                </a:cubicBezTo>
                <a:close/>
                <a:moveTo>
                  <a:pt x="4058387" y="974075"/>
                </a:moveTo>
                <a:cubicBezTo>
                  <a:pt x="4058387" y="935031"/>
                  <a:pt x="4026728" y="903392"/>
                  <a:pt x="3987660" y="903392"/>
                </a:cubicBezTo>
                <a:cubicBezTo>
                  <a:pt x="3948592" y="903392"/>
                  <a:pt x="3916933" y="935031"/>
                  <a:pt x="3916933" y="974075"/>
                </a:cubicBezTo>
                <a:cubicBezTo>
                  <a:pt x="3916933" y="1013119"/>
                  <a:pt x="3948592" y="1044758"/>
                  <a:pt x="3987660" y="1044758"/>
                </a:cubicBezTo>
                <a:cubicBezTo>
                  <a:pt x="4026728" y="1045431"/>
                  <a:pt x="4058387" y="1013119"/>
                  <a:pt x="4058387" y="974075"/>
                </a:cubicBezTo>
                <a:close/>
                <a:moveTo>
                  <a:pt x="3456196" y="974075"/>
                </a:moveTo>
                <a:cubicBezTo>
                  <a:pt x="3456196" y="935031"/>
                  <a:pt x="3424538" y="903392"/>
                  <a:pt x="3385469" y="903392"/>
                </a:cubicBezTo>
                <a:cubicBezTo>
                  <a:pt x="3346401" y="903392"/>
                  <a:pt x="3314742" y="935031"/>
                  <a:pt x="3314742" y="974075"/>
                </a:cubicBezTo>
                <a:cubicBezTo>
                  <a:pt x="3314742" y="1013119"/>
                  <a:pt x="3346401" y="1044758"/>
                  <a:pt x="3385469" y="1044758"/>
                </a:cubicBezTo>
                <a:cubicBezTo>
                  <a:pt x="3424538" y="1045431"/>
                  <a:pt x="3456196" y="1013119"/>
                  <a:pt x="3456196" y="974075"/>
                </a:cubicBezTo>
                <a:close/>
                <a:moveTo>
                  <a:pt x="2853332" y="974075"/>
                </a:moveTo>
                <a:cubicBezTo>
                  <a:pt x="2853332" y="935031"/>
                  <a:pt x="2821673" y="903392"/>
                  <a:pt x="2782605" y="903392"/>
                </a:cubicBezTo>
                <a:cubicBezTo>
                  <a:pt x="2743537" y="903392"/>
                  <a:pt x="2711878" y="935031"/>
                  <a:pt x="2711878" y="974075"/>
                </a:cubicBezTo>
                <a:cubicBezTo>
                  <a:pt x="2711878" y="1013119"/>
                  <a:pt x="2743537" y="1044758"/>
                  <a:pt x="2782605" y="1044758"/>
                </a:cubicBezTo>
                <a:cubicBezTo>
                  <a:pt x="2821673" y="1045431"/>
                  <a:pt x="2853332" y="1013119"/>
                  <a:pt x="2853332" y="974075"/>
                </a:cubicBezTo>
                <a:close/>
                <a:moveTo>
                  <a:pt x="2251142" y="974075"/>
                </a:moveTo>
                <a:cubicBezTo>
                  <a:pt x="2251142" y="935031"/>
                  <a:pt x="2219483" y="903392"/>
                  <a:pt x="2180415" y="903392"/>
                </a:cubicBezTo>
                <a:cubicBezTo>
                  <a:pt x="2141346" y="903392"/>
                  <a:pt x="2109688" y="935031"/>
                  <a:pt x="2109688" y="974075"/>
                </a:cubicBezTo>
                <a:cubicBezTo>
                  <a:pt x="2109688" y="1013119"/>
                  <a:pt x="2141346" y="1044758"/>
                  <a:pt x="2180415" y="1044758"/>
                </a:cubicBezTo>
                <a:cubicBezTo>
                  <a:pt x="2219483" y="1045431"/>
                  <a:pt x="2251142" y="1013119"/>
                  <a:pt x="2251142" y="974075"/>
                </a:cubicBezTo>
                <a:close/>
                <a:moveTo>
                  <a:pt x="1648278" y="974075"/>
                </a:moveTo>
                <a:cubicBezTo>
                  <a:pt x="1648278" y="935031"/>
                  <a:pt x="1616619" y="903392"/>
                  <a:pt x="1577551" y="903392"/>
                </a:cubicBezTo>
                <a:cubicBezTo>
                  <a:pt x="1538482" y="903392"/>
                  <a:pt x="1506823" y="935031"/>
                  <a:pt x="1506823" y="974075"/>
                </a:cubicBezTo>
                <a:cubicBezTo>
                  <a:pt x="1506823" y="1013119"/>
                  <a:pt x="1538482" y="1044758"/>
                  <a:pt x="1577551" y="1044758"/>
                </a:cubicBezTo>
                <a:cubicBezTo>
                  <a:pt x="1616619" y="1044758"/>
                  <a:pt x="1648278" y="1013119"/>
                  <a:pt x="1648278" y="974075"/>
                </a:cubicBezTo>
                <a:close/>
                <a:moveTo>
                  <a:pt x="1046087" y="974075"/>
                </a:moveTo>
                <a:cubicBezTo>
                  <a:pt x="1046087" y="935031"/>
                  <a:pt x="1014428" y="903392"/>
                  <a:pt x="975360" y="903392"/>
                </a:cubicBezTo>
                <a:cubicBezTo>
                  <a:pt x="936292" y="903392"/>
                  <a:pt x="904633" y="935031"/>
                  <a:pt x="904633" y="974075"/>
                </a:cubicBezTo>
                <a:cubicBezTo>
                  <a:pt x="904633" y="1013119"/>
                  <a:pt x="936292" y="1044758"/>
                  <a:pt x="975360" y="1044758"/>
                </a:cubicBezTo>
                <a:cubicBezTo>
                  <a:pt x="1014428" y="1044758"/>
                  <a:pt x="1046087" y="1013119"/>
                  <a:pt x="1046087" y="974075"/>
                </a:cubicBezTo>
                <a:close/>
                <a:moveTo>
                  <a:pt x="443223" y="974075"/>
                </a:moveTo>
                <a:cubicBezTo>
                  <a:pt x="443223" y="935031"/>
                  <a:pt x="411564" y="903392"/>
                  <a:pt x="372496" y="903392"/>
                </a:cubicBezTo>
                <a:cubicBezTo>
                  <a:pt x="333428" y="903392"/>
                  <a:pt x="301769" y="935031"/>
                  <a:pt x="301769" y="974075"/>
                </a:cubicBezTo>
                <a:cubicBezTo>
                  <a:pt x="301769" y="1013119"/>
                  <a:pt x="333428" y="1044758"/>
                  <a:pt x="372496" y="1044758"/>
                </a:cubicBezTo>
                <a:cubicBezTo>
                  <a:pt x="411564" y="1044758"/>
                  <a:pt x="443223" y="1013119"/>
                  <a:pt x="443223" y="974075"/>
                </a:cubicBezTo>
                <a:close/>
                <a:moveTo>
                  <a:pt x="142128" y="1877468"/>
                </a:moveTo>
                <a:cubicBezTo>
                  <a:pt x="142128" y="1838424"/>
                  <a:pt x="110469" y="1806785"/>
                  <a:pt x="71401" y="1806785"/>
                </a:cubicBezTo>
                <a:cubicBezTo>
                  <a:pt x="32332" y="1806785"/>
                  <a:pt x="0" y="1838424"/>
                  <a:pt x="0" y="1877468"/>
                </a:cubicBezTo>
                <a:cubicBezTo>
                  <a:pt x="0" y="1916512"/>
                  <a:pt x="31659" y="1948150"/>
                  <a:pt x="70727" y="1948150"/>
                </a:cubicBezTo>
                <a:cubicBezTo>
                  <a:pt x="109795" y="1948150"/>
                  <a:pt x="142128" y="1916512"/>
                  <a:pt x="142128" y="1877468"/>
                </a:cubicBezTo>
                <a:close/>
                <a:moveTo>
                  <a:pt x="744318" y="1877468"/>
                </a:moveTo>
                <a:cubicBezTo>
                  <a:pt x="744318" y="1838424"/>
                  <a:pt x="712659" y="1806785"/>
                  <a:pt x="673591" y="1806785"/>
                </a:cubicBezTo>
                <a:cubicBezTo>
                  <a:pt x="634523" y="1806785"/>
                  <a:pt x="602864" y="1838424"/>
                  <a:pt x="602864" y="1877468"/>
                </a:cubicBezTo>
                <a:cubicBezTo>
                  <a:pt x="602864" y="1916512"/>
                  <a:pt x="634523" y="1948150"/>
                  <a:pt x="673591" y="1948150"/>
                </a:cubicBezTo>
                <a:cubicBezTo>
                  <a:pt x="712659" y="1948150"/>
                  <a:pt x="744318" y="1916512"/>
                  <a:pt x="744318" y="1877468"/>
                </a:cubicBezTo>
                <a:close/>
                <a:moveTo>
                  <a:pt x="1347182" y="1877468"/>
                </a:moveTo>
                <a:cubicBezTo>
                  <a:pt x="1347182" y="1838424"/>
                  <a:pt x="1315524" y="1806785"/>
                  <a:pt x="1276455" y="1806785"/>
                </a:cubicBezTo>
                <a:cubicBezTo>
                  <a:pt x="1237387" y="1806785"/>
                  <a:pt x="1205728" y="1838424"/>
                  <a:pt x="1205728" y="1877468"/>
                </a:cubicBezTo>
                <a:cubicBezTo>
                  <a:pt x="1205728" y="1916512"/>
                  <a:pt x="1237387" y="1948150"/>
                  <a:pt x="1276455" y="1948150"/>
                </a:cubicBezTo>
                <a:cubicBezTo>
                  <a:pt x="1315524" y="1948150"/>
                  <a:pt x="1347182" y="1916512"/>
                  <a:pt x="1347182" y="1877468"/>
                </a:cubicBezTo>
                <a:close/>
                <a:moveTo>
                  <a:pt x="1949373" y="1877468"/>
                </a:moveTo>
                <a:cubicBezTo>
                  <a:pt x="1949373" y="1838424"/>
                  <a:pt x="1917714" y="1806785"/>
                  <a:pt x="1878646" y="1806785"/>
                </a:cubicBezTo>
                <a:cubicBezTo>
                  <a:pt x="1839578" y="1806785"/>
                  <a:pt x="1807919" y="1838424"/>
                  <a:pt x="1807919" y="1877468"/>
                </a:cubicBezTo>
                <a:cubicBezTo>
                  <a:pt x="1807919" y="1916512"/>
                  <a:pt x="1839578" y="1948150"/>
                  <a:pt x="1878646" y="1948150"/>
                </a:cubicBezTo>
                <a:cubicBezTo>
                  <a:pt x="1917714" y="1948150"/>
                  <a:pt x="1949373" y="1916512"/>
                  <a:pt x="1949373" y="1877468"/>
                </a:cubicBezTo>
                <a:close/>
                <a:moveTo>
                  <a:pt x="2552237" y="1877468"/>
                </a:moveTo>
                <a:cubicBezTo>
                  <a:pt x="2552237" y="1838424"/>
                  <a:pt x="2520578" y="1806785"/>
                  <a:pt x="2481510" y="1806785"/>
                </a:cubicBezTo>
                <a:cubicBezTo>
                  <a:pt x="2442442" y="1806785"/>
                  <a:pt x="2410783" y="1838424"/>
                  <a:pt x="2410783" y="1877468"/>
                </a:cubicBezTo>
                <a:cubicBezTo>
                  <a:pt x="2410783" y="1916512"/>
                  <a:pt x="2442442" y="1948150"/>
                  <a:pt x="2481510" y="1948150"/>
                </a:cubicBezTo>
                <a:cubicBezTo>
                  <a:pt x="2520578" y="1948150"/>
                  <a:pt x="2552237" y="1916512"/>
                  <a:pt x="2552237" y="1877468"/>
                </a:cubicBezTo>
                <a:close/>
                <a:moveTo>
                  <a:pt x="3155101" y="1877468"/>
                </a:moveTo>
                <a:cubicBezTo>
                  <a:pt x="3155101" y="1838424"/>
                  <a:pt x="3123442" y="1806785"/>
                  <a:pt x="3084374" y="1806785"/>
                </a:cubicBezTo>
                <a:cubicBezTo>
                  <a:pt x="3045306" y="1806785"/>
                  <a:pt x="3013647" y="1838424"/>
                  <a:pt x="3013647" y="1877468"/>
                </a:cubicBezTo>
                <a:cubicBezTo>
                  <a:pt x="3013647" y="1916512"/>
                  <a:pt x="3045306" y="1948150"/>
                  <a:pt x="3084374" y="1948150"/>
                </a:cubicBezTo>
                <a:cubicBezTo>
                  <a:pt x="3122769" y="1948150"/>
                  <a:pt x="3155101" y="1916512"/>
                  <a:pt x="3155101" y="1877468"/>
                </a:cubicBezTo>
                <a:close/>
                <a:moveTo>
                  <a:pt x="3757292" y="1877468"/>
                </a:moveTo>
                <a:cubicBezTo>
                  <a:pt x="3757292" y="1838424"/>
                  <a:pt x="3725633" y="1806785"/>
                  <a:pt x="3686564" y="1806785"/>
                </a:cubicBezTo>
                <a:cubicBezTo>
                  <a:pt x="3647496" y="1806785"/>
                  <a:pt x="3615837" y="1838424"/>
                  <a:pt x="3615837" y="1877468"/>
                </a:cubicBezTo>
                <a:cubicBezTo>
                  <a:pt x="3615837" y="1916512"/>
                  <a:pt x="3647496" y="1948150"/>
                  <a:pt x="3686564" y="1948150"/>
                </a:cubicBezTo>
                <a:cubicBezTo>
                  <a:pt x="3725633" y="1948150"/>
                  <a:pt x="3757292" y="1916512"/>
                  <a:pt x="3757292" y="1877468"/>
                </a:cubicBezTo>
                <a:close/>
                <a:moveTo>
                  <a:pt x="4360156" y="1877468"/>
                </a:moveTo>
                <a:cubicBezTo>
                  <a:pt x="4360156" y="1838424"/>
                  <a:pt x="4328497" y="1806785"/>
                  <a:pt x="4289429" y="1806785"/>
                </a:cubicBezTo>
                <a:cubicBezTo>
                  <a:pt x="4250360" y="1806785"/>
                  <a:pt x="4218702" y="1838424"/>
                  <a:pt x="4218702" y="1877468"/>
                </a:cubicBezTo>
                <a:cubicBezTo>
                  <a:pt x="4218702" y="1916512"/>
                  <a:pt x="4250360" y="1948150"/>
                  <a:pt x="4289429" y="1948150"/>
                </a:cubicBezTo>
                <a:cubicBezTo>
                  <a:pt x="4328497" y="1948150"/>
                  <a:pt x="4360156" y="1916512"/>
                  <a:pt x="4360156" y="1877468"/>
                </a:cubicBezTo>
                <a:close/>
                <a:moveTo>
                  <a:pt x="4962346" y="1877468"/>
                </a:moveTo>
                <a:cubicBezTo>
                  <a:pt x="4962346" y="1838424"/>
                  <a:pt x="4930688" y="1806785"/>
                  <a:pt x="4891619" y="1806785"/>
                </a:cubicBezTo>
                <a:cubicBezTo>
                  <a:pt x="4852551" y="1806785"/>
                  <a:pt x="4820892" y="1838424"/>
                  <a:pt x="4820892" y="1877468"/>
                </a:cubicBezTo>
                <a:cubicBezTo>
                  <a:pt x="4820892" y="1916512"/>
                  <a:pt x="4852551" y="1948150"/>
                  <a:pt x="4891619" y="1948150"/>
                </a:cubicBezTo>
                <a:cubicBezTo>
                  <a:pt x="4930688" y="1948150"/>
                  <a:pt x="4962346" y="1916512"/>
                  <a:pt x="4962346" y="1877468"/>
                </a:cubicBezTo>
                <a:close/>
                <a:moveTo>
                  <a:pt x="5565210" y="1877468"/>
                </a:moveTo>
                <a:cubicBezTo>
                  <a:pt x="5565210" y="1838424"/>
                  <a:pt x="5533552" y="1806785"/>
                  <a:pt x="5494483" y="1806785"/>
                </a:cubicBezTo>
                <a:cubicBezTo>
                  <a:pt x="5455415" y="1806785"/>
                  <a:pt x="5423756" y="1838424"/>
                  <a:pt x="5423756" y="1877468"/>
                </a:cubicBezTo>
                <a:cubicBezTo>
                  <a:pt x="5423756" y="1916512"/>
                  <a:pt x="5455415" y="1948150"/>
                  <a:pt x="5494483" y="1948150"/>
                </a:cubicBezTo>
                <a:cubicBezTo>
                  <a:pt x="5533552" y="1948150"/>
                  <a:pt x="5565210" y="1916512"/>
                  <a:pt x="5565210" y="1877468"/>
                </a:cubicBezTo>
                <a:close/>
                <a:moveTo>
                  <a:pt x="6167401" y="1877468"/>
                </a:moveTo>
                <a:cubicBezTo>
                  <a:pt x="6167401" y="1838424"/>
                  <a:pt x="6135742" y="1806785"/>
                  <a:pt x="6096674" y="1806785"/>
                </a:cubicBezTo>
                <a:cubicBezTo>
                  <a:pt x="6057605" y="1806785"/>
                  <a:pt x="6025947" y="1838424"/>
                  <a:pt x="6025947" y="1877468"/>
                </a:cubicBezTo>
                <a:cubicBezTo>
                  <a:pt x="6025947" y="1916512"/>
                  <a:pt x="6057605" y="1948150"/>
                  <a:pt x="6096674" y="1948150"/>
                </a:cubicBezTo>
                <a:cubicBezTo>
                  <a:pt x="6135742" y="1948150"/>
                  <a:pt x="6167401" y="1916512"/>
                  <a:pt x="6167401" y="1877468"/>
                </a:cubicBezTo>
                <a:close/>
                <a:moveTo>
                  <a:pt x="6770265" y="1877468"/>
                </a:moveTo>
                <a:cubicBezTo>
                  <a:pt x="6770265" y="1838424"/>
                  <a:pt x="6738606" y="1806785"/>
                  <a:pt x="6699538" y="1806785"/>
                </a:cubicBezTo>
                <a:cubicBezTo>
                  <a:pt x="6660470" y="1806785"/>
                  <a:pt x="6628811" y="1838424"/>
                  <a:pt x="6628811" y="1877468"/>
                </a:cubicBezTo>
                <a:cubicBezTo>
                  <a:pt x="6628811" y="1916512"/>
                  <a:pt x="6660470" y="1948150"/>
                  <a:pt x="6699538" y="1948150"/>
                </a:cubicBezTo>
                <a:cubicBezTo>
                  <a:pt x="6738606" y="1948150"/>
                  <a:pt x="6770265" y="1916512"/>
                  <a:pt x="6770265" y="1877468"/>
                </a:cubicBezTo>
                <a:close/>
                <a:moveTo>
                  <a:pt x="7372455" y="1877468"/>
                </a:moveTo>
                <a:cubicBezTo>
                  <a:pt x="7372455" y="1838424"/>
                  <a:pt x="7340797" y="1806785"/>
                  <a:pt x="7301728" y="1806785"/>
                </a:cubicBezTo>
                <a:cubicBezTo>
                  <a:pt x="7262660" y="1806785"/>
                  <a:pt x="7231001" y="1838424"/>
                  <a:pt x="7231001" y="1877468"/>
                </a:cubicBezTo>
                <a:cubicBezTo>
                  <a:pt x="7231001" y="1916512"/>
                  <a:pt x="7262660" y="1948150"/>
                  <a:pt x="7301728" y="1948150"/>
                </a:cubicBezTo>
                <a:cubicBezTo>
                  <a:pt x="7340797" y="1948150"/>
                  <a:pt x="7372455" y="1916512"/>
                  <a:pt x="7372455" y="1877468"/>
                </a:cubicBezTo>
                <a:close/>
                <a:moveTo>
                  <a:pt x="7975320" y="1877468"/>
                </a:moveTo>
                <a:cubicBezTo>
                  <a:pt x="7975320" y="1838424"/>
                  <a:pt x="7943661" y="1806785"/>
                  <a:pt x="7904593" y="1806785"/>
                </a:cubicBezTo>
                <a:cubicBezTo>
                  <a:pt x="7865524" y="1806785"/>
                  <a:pt x="7833865" y="1838424"/>
                  <a:pt x="7833865" y="1877468"/>
                </a:cubicBezTo>
                <a:cubicBezTo>
                  <a:pt x="7833865" y="1916512"/>
                  <a:pt x="7865524" y="1948150"/>
                  <a:pt x="7904593" y="1948150"/>
                </a:cubicBezTo>
                <a:cubicBezTo>
                  <a:pt x="7943661" y="1948150"/>
                  <a:pt x="7975320" y="1916512"/>
                  <a:pt x="7975320" y="1877468"/>
                </a:cubicBezTo>
                <a:close/>
                <a:moveTo>
                  <a:pt x="8577510" y="1877468"/>
                </a:moveTo>
                <a:cubicBezTo>
                  <a:pt x="8577510" y="1838424"/>
                  <a:pt x="8545851" y="1806785"/>
                  <a:pt x="8506783" y="1806785"/>
                </a:cubicBezTo>
                <a:cubicBezTo>
                  <a:pt x="8467714" y="1806785"/>
                  <a:pt x="8436056" y="1838424"/>
                  <a:pt x="8436056" y="1877468"/>
                </a:cubicBezTo>
                <a:cubicBezTo>
                  <a:pt x="8436056" y="1916512"/>
                  <a:pt x="8467714" y="1948150"/>
                  <a:pt x="8506783" y="1948150"/>
                </a:cubicBezTo>
                <a:cubicBezTo>
                  <a:pt x="8545851" y="1948150"/>
                  <a:pt x="8577510" y="1916512"/>
                  <a:pt x="8577510" y="1877468"/>
                </a:cubicBezTo>
                <a:close/>
                <a:moveTo>
                  <a:pt x="9180374" y="1877468"/>
                </a:moveTo>
                <a:cubicBezTo>
                  <a:pt x="9180374" y="1838424"/>
                  <a:pt x="9148715" y="1806785"/>
                  <a:pt x="9109647" y="1806785"/>
                </a:cubicBezTo>
                <a:cubicBezTo>
                  <a:pt x="9070578" y="1806785"/>
                  <a:pt x="9038920" y="1838424"/>
                  <a:pt x="9038920" y="1877468"/>
                </a:cubicBezTo>
                <a:cubicBezTo>
                  <a:pt x="9038920" y="1916512"/>
                  <a:pt x="9070578" y="1948150"/>
                  <a:pt x="9109647" y="1948150"/>
                </a:cubicBezTo>
                <a:cubicBezTo>
                  <a:pt x="9148715" y="1948150"/>
                  <a:pt x="9180374" y="1916512"/>
                  <a:pt x="9180374" y="1877468"/>
                </a:cubicBezTo>
                <a:close/>
                <a:moveTo>
                  <a:pt x="9783238" y="1877468"/>
                </a:moveTo>
                <a:cubicBezTo>
                  <a:pt x="9783238" y="1838424"/>
                  <a:pt x="9751579" y="1806785"/>
                  <a:pt x="9712511" y="1806785"/>
                </a:cubicBezTo>
                <a:cubicBezTo>
                  <a:pt x="9673442" y="1806785"/>
                  <a:pt x="9641784" y="1838424"/>
                  <a:pt x="9641784" y="1877468"/>
                </a:cubicBezTo>
                <a:cubicBezTo>
                  <a:pt x="9641784" y="1916512"/>
                  <a:pt x="9673442" y="1948150"/>
                  <a:pt x="9712511" y="1948150"/>
                </a:cubicBezTo>
                <a:cubicBezTo>
                  <a:pt x="9750905" y="1948150"/>
                  <a:pt x="9783238" y="1916512"/>
                  <a:pt x="9783238" y="1877468"/>
                </a:cubicBezTo>
                <a:close/>
                <a:moveTo>
                  <a:pt x="10385429" y="1877468"/>
                </a:moveTo>
                <a:cubicBezTo>
                  <a:pt x="10385429" y="1838424"/>
                  <a:pt x="10353770" y="1806785"/>
                  <a:pt x="10314702" y="1806785"/>
                </a:cubicBezTo>
                <a:cubicBezTo>
                  <a:pt x="10275633" y="1806785"/>
                  <a:pt x="10243975" y="1838424"/>
                  <a:pt x="10243975" y="1877468"/>
                </a:cubicBezTo>
                <a:cubicBezTo>
                  <a:pt x="10243975" y="1916512"/>
                  <a:pt x="10275633" y="1948150"/>
                  <a:pt x="10314702" y="1948150"/>
                </a:cubicBezTo>
                <a:cubicBezTo>
                  <a:pt x="10353770" y="1948150"/>
                  <a:pt x="10385429" y="1916512"/>
                  <a:pt x="10385429" y="1877468"/>
                </a:cubicBezTo>
                <a:close/>
                <a:moveTo>
                  <a:pt x="10988293" y="1877468"/>
                </a:moveTo>
                <a:cubicBezTo>
                  <a:pt x="10988293" y="1838424"/>
                  <a:pt x="10956634" y="1806785"/>
                  <a:pt x="10917566" y="1806785"/>
                </a:cubicBezTo>
                <a:cubicBezTo>
                  <a:pt x="10878497" y="1806785"/>
                  <a:pt x="10846839" y="1838424"/>
                  <a:pt x="10846839" y="1877468"/>
                </a:cubicBezTo>
                <a:cubicBezTo>
                  <a:pt x="10846839" y="1916512"/>
                  <a:pt x="10878497" y="1948150"/>
                  <a:pt x="10917566" y="1948150"/>
                </a:cubicBezTo>
                <a:cubicBezTo>
                  <a:pt x="10956634" y="1948150"/>
                  <a:pt x="10988293" y="1916512"/>
                  <a:pt x="10988293" y="1877468"/>
                </a:cubicBezTo>
                <a:close/>
                <a:moveTo>
                  <a:pt x="11590483" y="1877468"/>
                </a:moveTo>
                <a:cubicBezTo>
                  <a:pt x="11590483" y="1838424"/>
                  <a:pt x="11558824" y="1806785"/>
                  <a:pt x="11519756" y="1806785"/>
                </a:cubicBezTo>
                <a:cubicBezTo>
                  <a:pt x="11480688" y="1806785"/>
                  <a:pt x="11449029" y="1838424"/>
                  <a:pt x="11449029" y="1877468"/>
                </a:cubicBezTo>
                <a:cubicBezTo>
                  <a:pt x="11449029" y="1916512"/>
                  <a:pt x="11480688" y="1948150"/>
                  <a:pt x="11519756" y="1948150"/>
                </a:cubicBezTo>
                <a:cubicBezTo>
                  <a:pt x="11558824" y="1948150"/>
                  <a:pt x="11590483" y="1916512"/>
                  <a:pt x="11590483" y="1877468"/>
                </a:cubicBezTo>
                <a:close/>
                <a:moveTo>
                  <a:pt x="12193347" y="1877468"/>
                </a:moveTo>
                <a:cubicBezTo>
                  <a:pt x="12193347" y="1838424"/>
                  <a:pt x="12161688" y="1806785"/>
                  <a:pt x="12122620" y="1806785"/>
                </a:cubicBezTo>
                <a:cubicBezTo>
                  <a:pt x="12083552" y="1806785"/>
                  <a:pt x="12051893" y="1838424"/>
                  <a:pt x="12051893" y="1877468"/>
                </a:cubicBezTo>
                <a:cubicBezTo>
                  <a:pt x="12051893" y="1916512"/>
                  <a:pt x="12083552" y="1948150"/>
                  <a:pt x="12122620" y="1948150"/>
                </a:cubicBezTo>
                <a:cubicBezTo>
                  <a:pt x="12161015" y="1948150"/>
                  <a:pt x="12193347" y="1916512"/>
                  <a:pt x="12193347" y="1877468"/>
                </a:cubicBezTo>
                <a:close/>
                <a:moveTo>
                  <a:pt x="11891579" y="1576561"/>
                </a:moveTo>
                <a:cubicBezTo>
                  <a:pt x="11891579" y="1537517"/>
                  <a:pt x="11859919" y="1505879"/>
                  <a:pt x="11820851" y="1505879"/>
                </a:cubicBezTo>
                <a:cubicBezTo>
                  <a:pt x="11781783" y="1505879"/>
                  <a:pt x="11750124" y="1537517"/>
                  <a:pt x="11750124" y="1576561"/>
                </a:cubicBezTo>
                <a:cubicBezTo>
                  <a:pt x="11750124" y="1615605"/>
                  <a:pt x="11781783" y="1647244"/>
                  <a:pt x="11820851" y="1647244"/>
                </a:cubicBezTo>
                <a:cubicBezTo>
                  <a:pt x="11859919" y="1647244"/>
                  <a:pt x="11891579" y="1615605"/>
                  <a:pt x="11891579" y="1576561"/>
                </a:cubicBezTo>
                <a:close/>
                <a:moveTo>
                  <a:pt x="11289388" y="1576561"/>
                </a:moveTo>
                <a:cubicBezTo>
                  <a:pt x="11289388" y="1537517"/>
                  <a:pt x="11257729" y="1505879"/>
                  <a:pt x="11218661" y="1505879"/>
                </a:cubicBezTo>
                <a:cubicBezTo>
                  <a:pt x="11179592" y="1505879"/>
                  <a:pt x="11147934" y="1537517"/>
                  <a:pt x="11147934" y="1576561"/>
                </a:cubicBezTo>
                <a:cubicBezTo>
                  <a:pt x="11147934" y="1615605"/>
                  <a:pt x="11179592" y="1647244"/>
                  <a:pt x="11218661" y="1647244"/>
                </a:cubicBezTo>
                <a:cubicBezTo>
                  <a:pt x="11257729" y="1647244"/>
                  <a:pt x="11289388" y="1615605"/>
                  <a:pt x="11289388" y="1576561"/>
                </a:cubicBezTo>
                <a:close/>
                <a:moveTo>
                  <a:pt x="10686524" y="1576561"/>
                </a:moveTo>
                <a:cubicBezTo>
                  <a:pt x="10686524" y="1537517"/>
                  <a:pt x="10654865" y="1505879"/>
                  <a:pt x="10615797" y="1505879"/>
                </a:cubicBezTo>
                <a:cubicBezTo>
                  <a:pt x="10576728" y="1505879"/>
                  <a:pt x="10545070" y="1537517"/>
                  <a:pt x="10545070" y="1576561"/>
                </a:cubicBezTo>
                <a:cubicBezTo>
                  <a:pt x="10545070" y="1615605"/>
                  <a:pt x="10576728" y="1647244"/>
                  <a:pt x="10615797" y="1647244"/>
                </a:cubicBezTo>
                <a:cubicBezTo>
                  <a:pt x="10654865" y="1647244"/>
                  <a:pt x="10686524" y="1615605"/>
                  <a:pt x="10686524" y="1576561"/>
                </a:cubicBezTo>
                <a:close/>
                <a:moveTo>
                  <a:pt x="10084333" y="1576561"/>
                </a:moveTo>
                <a:cubicBezTo>
                  <a:pt x="10084333" y="1537517"/>
                  <a:pt x="10052675" y="1505879"/>
                  <a:pt x="10013606" y="1505879"/>
                </a:cubicBezTo>
                <a:cubicBezTo>
                  <a:pt x="9974538" y="1505879"/>
                  <a:pt x="9942879" y="1537517"/>
                  <a:pt x="9942879" y="1576561"/>
                </a:cubicBezTo>
                <a:cubicBezTo>
                  <a:pt x="9942879" y="1615605"/>
                  <a:pt x="9974538" y="1647244"/>
                  <a:pt x="10013606" y="1647244"/>
                </a:cubicBezTo>
                <a:cubicBezTo>
                  <a:pt x="10052675" y="1647244"/>
                  <a:pt x="10084333" y="1615605"/>
                  <a:pt x="10084333" y="1576561"/>
                </a:cubicBezTo>
                <a:close/>
                <a:moveTo>
                  <a:pt x="9481469" y="1576561"/>
                </a:moveTo>
                <a:cubicBezTo>
                  <a:pt x="9481469" y="1537517"/>
                  <a:pt x="9449811" y="1505879"/>
                  <a:pt x="9410742" y="1505879"/>
                </a:cubicBezTo>
                <a:cubicBezTo>
                  <a:pt x="9371674" y="1505879"/>
                  <a:pt x="9340015" y="1537517"/>
                  <a:pt x="9340015" y="1576561"/>
                </a:cubicBezTo>
                <a:cubicBezTo>
                  <a:pt x="9340015" y="1615605"/>
                  <a:pt x="9371674" y="1647244"/>
                  <a:pt x="9410742" y="1647244"/>
                </a:cubicBezTo>
                <a:cubicBezTo>
                  <a:pt x="9449811" y="1647244"/>
                  <a:pt x="9481469" y="1615605"/>
                  <a:pt x="9481469" y="1576561"/>
                </a:cubicBezTo>
                <a:close/>
                <a:moveTo>
                  <a:pt x="8879278" y="1576561"/>
                </a:moveTo>
                <a:cubicBezTo>
                  <a:pt x="8879278" y="1537517"/>
                  <a:pt x="8847620" y="1505879"/>
                  <a:pt x="8808551" y="1505879"/>
                </a:cubicBezTo>
                <a:cubicBezTo>
                  <a:pt x="8769483" y="1505879"/>
                  <a:pt x="8737824" y="1537517"/>
                  <a:pt x="8737824" y="1576561"/>
                </a:cubicBezTo>
                <a:cubicBezTo>
                  <a:pt x="8737824" y="1615605"/>
                  <a:pt x="8769483" y="1647244"/>
                  <a:pt x="8808551" y="1647244"/>
                </a:cubicBezTo>
                <a:cubicBezTo>
                  <a:pt x="8846946" y="1647244"/>
                  <a:pt x="8879278" y="1615605"/>
                  <a:pt x="8879278" y="1576561"/>
                </a:cubicBezTo>
                <a:close/>
                <a:moveTo>
                  <a:pt x="8276415" y="1576561"/>
                </a:moveTo>
                <a:cubicBezTo>
                  <a:pt x="8276415" y="1537517"/>
                  <a:pt x="8244756" y="1505879"/>
                  <a:pt x="8205687" y="1505879"/>
                </a:cubicBezTo>
                <a:cubicBezTo>
                  <a:pt x="8166620" y="1505879"/>
                  <a:pt x="8134960" y="1537517"/>
                  <a:pt x="8134960" y="1576561"/>
                </a:cubicBezTo>
                <a:cubicBezTo>
                  <a:pt x="8134960" y="1615605"/>
                  <a:pt x="8166620" y="1647244"/>
                  <a:pt x="8205687" y="1647244"/>
                </a:cubicBezTo>
                <a:cubicBezTo>
                  <a:pt x="8244756" y="1647244"/>
                  <a:pt x="8276415" y="1615605"/>
                  <a:pt x="8276415" y="1576561"/>
                </a:cubicBezTo>
                <a:close/>
                <a:moveTo>
                  <a:pt x="7674225" y="1576561"/>
                </a:moveTo>
                <a:cubicBezTo>
                  <a:pt x="7674225" y="1537517"/>
                  <a:pt x="7642565" y="1505879"/>
                  <a:pt x="7603498" y="1505879"/>
                </a:cubicBezTo>
                <a:cubicBezTo>
                  <a:pt x="7564429" y="1505879"/>
                  <a:pt x="7532771" y="1537517"/>
                  <a:pt x="7532771" y="1576561"/>
                </a:cubicBezTo>
                <a:cubicBezTo>
                  <a:pt x="7532771" y="1615605"/>
                  <a:pt x="7564429" y="1647244"/>
                  <a:pt x="7603498" y="1647244"/>
                </a:cubicBezTo>
                <a:cubicBezTo>
                  <a:pt x="7641892" y="1647244"/>
                  <a:pt x="7674225" y="1615605"/>
                  <a:pt x="7674225" y="1576561"/>
                </a:cubicBezTo>
                <a:close/>
                <a:moveTo>
                  <a:pt x="7071361" y="1576561"/>
                </a:moveTo>
                <a:cubicBezTo>
                  <a:pt x="7071361" y="1537517"/>
                  <a:pt x="7039701" y="1505879"/>
                  <a:pt x="7000634" y="1505879"/>
                </a:cubicBezTo>
                <a:cubicBezTo>
                  <a:pt x="6961565" y="1505879"/>
                  <a:pt x="6929906" y="1537517"/>
                  <a:pt x="6929906" y="1576561"/>
                </a:cubicBezTo>
                <a:cubicBezTo>
                  <a:pt x="6929906" y="1615605"/>
                  <a:pt x="6961565" y="1647244"/>
                  <a:pt x="7000634" y="1647244"/>
                </a:cubicBezTo>
                <a:cubicBezTo>
                  <a:pt x="7039701" y="1647244"/>
                  <a:pt x="7071361" y="1615605"/>
                  <a:pt x="7071361" y="1576561"/>
                </a:cubicBezTo>
                <a:close/>
                <a:moveTo>
                  <a:pt x="6469170" y="1576561"/>
                </a:moveTo>
                <a:cubicBezTo>
                  <a:pt x="6469170" y="1537517"/>
                  <a:pt x="6437511" y="1505879"/>
                  <a:pt x="6398443" y="1505879"/>
                </a:cubicBezTo>
                <a:cubicBezTo>
                  <a:pt x="6359374" y="1505879"/>
                  <a:pt x="6327716" y="1537517"/>
                  <a:pt x="6327716" y="1576561"/>
                </a:cubicBezTo>
                <a:cubicBezTo>
                  <a:pt x="6327716" y="1615605"/>
                  <a:pt x="6359374" y="1647244"/>
                  <a:pt x="6398443" y="1647244"/>
                </a:cubicBezTo>
                <a:cubicBezTo>
                  <a:pt x="6436837" y="1647244"/>
                  <a:pt x="6469170" y="1615605"/>
                  <a:pt x="6469170" y="1576561"/>
                </a:cubicBezTo>
                <a:close/>
                <a:moveTo>
                  <a:pt x="5866306" y="1576561"/>
                </a:moveTo>
                <a:cubicBezTo>
                  <a:pt x="5866306" y="1537517"/>
                  <a:pt x="5834647" y="1505879"/>
                  <a:pt x="5795579" y="1505879"/>
                </a:cubicBezTo>
                <a:cubicBezTo>
                  <a:pt x="5756510" y="1505879"/>
                  <a:pt x="5724852" y="1537517"/>
                  <a:pt x="5724852" y="1576561"/>
                </a:cubicBezTo>
                <a:cubicBezTo>
                  <a:pt x="5724852" y="1615605"/>
                  <a:pt x="5756510" y="1647244"/>
                  <a:pt x="5795579" y="1647244"/>
                </a:cubicBezTo>
                <a:cubicBezTo>
                  <a:pt x="5834647" y="1647244"/>
                  <a:pt x="5866306" y="1615605"/>
                  <a:pt x="5866306" y="1576561"/>
                </a:cubicBezTo>
                <a:close/>
                <a:moveTo>
                  <a:pt x="5263442" y="1576561"/>
                </a:moveTo>
                <a:cubicBezTo>
                  <a:pt x="5263442" y="1537517"/>
                  <a:pt x="5231783" y="1505879"/>
                  <a:pt x="5192715" y="1505879"/>
                </a:cubicBezTo>
                <a:cubicBezTo>
                  <a:pt x="5153646" y="1505879"/>
                  <a:pt x="5121988" y="1537517"/>
                  <a:pt x="5121988" y="1576561"/>
                </a:cubicBezTo>
                <a:cubicBezTo>
                  <a:pt x="5121988" y="1615605"/>
                  <a:pt x="5153646" y="1647244"/>
                  <a:pt x="5192715" y="1647244"/>
                </a:cubicBezTo>
                <a:cubicBezTo>
                  <a:pt x="5231783" y="1647244"/>
                  <a:pt x="5263442" y="1615605"/>
                  <a:pt x="5263442" y="1576561"/>
                </a:cubicBezTo>
                <a:close/>
                <a:moveTo>
                  <a:pt x="4661251" y="1576561"/>
                </a:moveTo>
                <a:cubicBezTo>
                  <a:pt x="4661251" y="1537517"/>
                  <a:pt x="4629592" y="1505879"/>
                  <a:pt x="4590524" y="1505879"/>
                </a:cubicBezTo>
                <a:cubicBezTo>
                  <a:pt x="4551456" y="1505879"/>
                  <a:pt x="4519797" y="1537517"/>
                  <a:pt x="4519797" y="1576561"/>
                </a:cubicBezTo>
                <a:cubicBezTo>
                  <a:pt x="4519797" y="1615605"/>
                  <a:pt x="4551456" y="1647244"/>
                  <a:pt x="4590524" y="1647244"/>
                </a:cubicBezTo>
                <a:cubicBezTo>
                  <a:pt x="4629592" y="1647244"/>
                  <a:pt x="4661251" y="1615605"/>
                  <a:pt x="4661251" y="1576561"/>
                </a:cubicBezTo>
                <a:close/>
                <a:moveTo>
                  <a:pt x="4058387" y="1576561"/>
                </a:moveTo>
                <a:cubicBezTo>
                  <a:pt x="4058387" y="1537517"/>
                  <a:pt x="4026728" y="1505879"/>
                  <a:pt x="3987660" y="1505879"/>
                </a:cubicBezTo>
                <a:cubicBezTo>
                  <a:pt x="3948592" y="1505879"/>
                  <a:pt x="3916933" y="1537517"/>
                  <a:pt x="3916933" y="1576561"/>
                </a:cubicBezTo>
                <a:cubicBezTo>
                  <a:pt x="3916933" y="1615605"/>
                  <a:pt x="3948592" y="1647244"/>
                  <a:pt x="3987660" y="1647244"/>
                </a:cubicBezTo>
                <a:cubicBezTo>
                  <a:pt x="4026728" y="1647244"/>
                  <a:pt x="4058387" y="1615605"/>
                  <a:pt x="4058387" y="1576561"/>
                </a:cubicBezTo>
                <a:close/>
                <a:moveTo>
                  <a:pt x="3456196" y="1576561"/>
                </a:moveTo>
                <a:cubicBezTo>
                  <a:pt x="3456196" y="1537517"/>
                  <a:pt x="3424538" y="1505879"/>
                  <a:pt x="3385469" y="1505879"/>
                </a:cubicBezTo>
                <a:cubicBezTo>
                  <a:pt x="3346401" y="1505879"/>
                  <a:pt x="3314742" y="1537517"/>
                  <a:pt x="3314742" y="1576561"/>
                </a:cubicBezTo>
                <a:cubicBezTo>
                  <a:pt x="3314742" y="1615605"/>
                  <a:pt x="3346401" y="1647244"/>
                  <a:pt x="3385469" y="1647244"/>
                </a:cubicBezTo>
                <a:cubicBezTo>
                  <a:pt x="3424538" y="1647244"/>
                  <a:pt x="3456196" y="1615605"/>
                  <a:pt x="3456196" y="1576561"/>
                </a:cubicBezTo>
                <a:close/>
                <a:moveTo>
                  <a:pt x="2853332" y="1576561"/>
                </a:moveTo>
                <a:cubicBezTo>
                  <a:pt x="2853332" y="1537517"/>
                  <a:pt x="2821673" y="1505879"/>
                  <a:pt x="2782605" y="1505879"/>
                </a:cubicBezTo>
                <a:cubicBezTo>
                  <a:pt x="2743537" y="1505879"/>
                  <a:pt x="2711878" y="1537517"/>
                  <a:pt x="2711878" y="1576561"/>
                </a:cubicBezTo>
                <a:cubicBezTo>
                  <a:pt x="2711878" y="1615605"/>
                  <a:pt x="2743537" y="1647244"/>
                  <a:pt x="2782605" y="1647244"/>
                </a:cubicBezTo>
                <a:cubicBezTo>
                  <a:pt x="2821673" y="1647244"/>
                  <a:pt x="2853332" y="1615605"/>
                  <a:pt x="2853332" y="1576561"/>
                </a:cubicBezTo>
                <a:close/>
                <a:moveTo>
                  <a:pt x="2251142" y="1576561"/>
                </a:moveTo>
                <a:cubicBezTo>
                  <a:pt x="2251142" y="1537517"/>
                  <a:pt x="2219483" y="1505879"/>
                  <a:pt x="2180415" y="1505879"/>
                </a:cubicBezTo>
                <a:cubicBezTo>
                  <a:pt x="2141346" y="1505879"/>
                  <a:pt x="2109688" y="1537517"/>
                  <a:pt x="2109688" y="1576561"/>
                </a:cubicBezTo>
                <a:cubicBezTo>
                  <a:pt x="2109688" y="1615605"/>
                  <a:pt x="2141346" y="1647244"/>
                  <a:pt x="2180415" y="1647244"/>
                </a:cubicBezTo>
                <a:cubicBezTo>
                  <a:pt x="2219483" y="1647244"/>
                  <a:pt x="2251142" y="1615605"/>
                  <a:pt x="2251142" y="1576561"/>
                </a:cubicBezTo>
                <a:close/>
                <a:moveTo>
                  <a:pt x="1648278" y="1576561"/>
                </a:moveTo>
                <a:cubicBezTo>
                  <a:pt x="1648278" y="1537517"/>
                  <a:pt x="1616619" y="1505879"/>
                  <a:pt x="1577551" y="1505879"/>
                </a:cubicBezTo>
                <a:cubicBezTo>
                  <a:pt x="1538482" y="1505879"/>
                  <a:pt x="1506823" y="1537517"/>
                  <a:pt x="1506823" y="1576561"/>
                </a:cubicBezTo>
                <a:cubicBezTo>
                  <a:pt x="1506823" y="1615605"/>
                  <a:pt x="1538482" y="1647244"/>
                  <a:pt x="1577551" y="1647244"/>
                </a:cubicBezTo>
                <a:cubicBezTo>
                  <a:pt x="1616619" y="1647244"/>
                  <a:pt x="1648278" y="1615605"/>
                  <a:pt x="1648278" y="1576561"/>
                </a:cubicBezTo>
                <a:close/>
                <a:moveTo>
                  <a:pt x="1046087" y="1576561"/>
                </a:moveTo>
                <a:cubicBezTo>
                  <a:pt x="1046087" y="1537517"/>
                  <a:pt x="1014428" y="1505879"/>
                  <a:pt x="975360" y="1505879"/>
                </a:cubicBezTo>
                <a:cubicBezTo>
                  <a:pt x="936292" y="1505879"/>
                  <a:pt x="904633" y="1537517"/>
                  <a:pt x="904633" y="1576561"/>
                </a:cubicBezTo>
                <a:cubicBezTo>
                  <a:pt x="904633" y="1615605"/>
                  <a:pt x="936292" y="1647244"/>
                  <a:pt x="975360" y="1647244"/>
                </a:cubicBezTo>
                <a:cubicBezTo>
                  <a:pt x="1014428" y="1647244"/>
                  <a:pt x="1046087" y="1615605"/>
                  <a:pt x="1046087" y="1576561"/>
                </a:cubicBezTo>
                <a:close/>
                <a:moveTo>
                  <a:pt x="443223" y="1576561"/>
                </a:moveTo>
                <a:cubicBezTo>
                  <a:pt x="443223" y="1537517"/>
                  <a:pt x="411564" y="1505879"/>
                  <a:pt x="372496" y="1505879"/>
                </a:cubicBezTo>
                <a:cubicBezTo>
                  <a:pt x="333428" y="1505879"/>
                  <a:pt x="301769" y="1537517"/>
                  <a:pt x="301769" y="1576561"/>
                </a:cubicBezTo>
                <a:cubicBezTo>
                  <a:pt x="301769" y="1615605"/>
                  <a:pt x="333428" y="1647244"/>
                  <a:pt x="372496" y="1647244"/>
                </a:cubicBezTo>
                <a:cubicBezTo>
                  <a:pt x="411564" y="1647244"/>
                  <a:pt x="443223" y="1615605"/>
                  <a:pt x="443223" y="1576561"/>
                </a:cubicBezTo>
                <a:close/>
                <a:moveTo>
                  <a:pt x="142128" y="2479954"/>
                </a:moveTo>
                <a:cubicBezTo>
                  <a:pt x="142128" y="2440910"/>
                  <a:pt x="110469" y="2409271"/>
                  <a:pt x="71401" y="2409271"/>
                </a:cubicBezTo>
                <a:cubicBezTo>
                  <a:pt x="32332" y="2409271"/>
                  <a:pt x="0" y="2440237"/>
                  <a:pt x="0" y="2479954"/>
                </a:cubicBezTo>
                <a:cubicBezTo>
                  <a:pt x="0" y="2519671"/>
                  <a:pt x="31659" y="2550637"/>
                  <a:pt x="70727" y="2550637"/>
                </a:cubicBezTo>
                <a:cubicBezTo>
                  <a:pt x="109795" y="2550637"/>
                  <a:pt x="142128" y="2518998"/>
                  <a:pt x="142128" y="2479954"/>
                </a:cubicBezTo>
                <a:close/>
                <a:moveTo>
                  <a:pt x="744318" y="2479954"/>
                </a:moveTo>
                <a:cubicBezTo>
                  <a:pt x="744318" y="2440910"/>
                  <a:pt x="712659" y="2409271"/>
                  <a:pt x="673591" y="2409271"/>
                </a:cubicBezTo>
                <a:cubicBezTo>
                  <a:pt x="634523" y="2409271"/>
                  <a:pt x="602864" y="2440910"/>
                  <a:pt x="602864" y="2479954"/>
                </a:cubicBezTo>
                <a:cubicBezTo>
                  <a:pt x="602864" y="2518998"/>
                  <a:pt x="634523" y="2550637"/>
                  <a:pt x="673591" y="2550637"/>
                </a:cubicBezTo>
                <a:cubicBezTo>
                  <a:pt x="712659" y="2550637"/>
                  <a:pt x="744318" y="2518998"/>
                  <a:pt x="744318" y="2479954"/>
                </a:cubicBezTo>
                <a:close/>
                <a:moveTo>
                  <a:pt x="1347182" y="2479954"/>
                </a:moveTo>
                <a:cubicBezTo>
                  <a:pt x="1347182" y="2440910"/>
                  <a:pt x="1315524" y="2409271"/>
                  <a:pt x="1276455" y="2409271"/>
                </a:cubicBezTo>
                <a:cubicBezTo>
                  <a:pt x="1237387" y="2409271"/>
                  <a:pt x="1205728" y="2440910"/>
                  <a:pt x="1205728" y="2479954"/>
                </a:cubicBezTo>
                <a:cubicBezTo>
                  <a:pt x="1205728" y="2518998"/>
                  <a:pt x="1237387" y="2550637"/>
                  <a:pt x="1276455" y="2550637"/>
                </a:cubicBezTo>
                <a:cubicBezTo>
                  <a:pt x="1315524" y="2550637"/>
                  <a:pt x="1347182" y="2518998"/>
                  <a:pt x="1347182" y="2479954"/>
                </a:cubicBezTo>
                <a:close/>
                <a:moveTo>
                  <a:pt x="1949373" y="2479954"/>
                </a:moveTo>
                <a:cubicBezTo>
                  <a:pt x="1949373" y="2440910"/>
                  <a:pt x="1917714" y="2409271"/>
                  <a:pt x="1878646" y="2409271"/>
                </a:cubicBezTo>
                <a:cubicBezTo>
                  <a:pt x="1839578" y="2409271"/>
                  <a:pt x="1807919" y="2440910"/>
                  <a:pt x="1807919" y="2479954"/>
                </a:cubicBezTo>
                <a:cubicBezTo>
                  <a:pt x="1807919" y="2518998"/>
                  <a:pt x="1839578" y="2550637"/>
                  <a:pt x="1878646" y="2550637"/>
                </a:cubicBezTo>
                <a:cubicBezTo>
                  <a:pt x="1917714" y="2550637"/>
                  <a:pt x="1949373" y="2518998"/>
                  <a:pt x="1949373" y="2479954"/>
                </a:cubicBezTo>
                <a:close/>
                <a:moveTo>
                  <a:pt x="2552237" y="2479954"/>
                </a:moveTo>
                <a:cubicBezTo>
                  <a:pt x="2552237" y="2440910"/>
                  <a:pt x="2520578" y="2409271"/>
                  <a:pt x="2481510" y="2409271"/>
                </a:cubicBezTo>
                <a:cubicBezTo>
                  <a:pt x="2442442" y="2409271"/>
                  <a:pt x="2410783" y="2440910"/>
                  <a:pt x="2410783" y="2479954"/>
                </a:cubicBezTo>
                <a:cubicBezTo>
                  <a:pt x="2410783" y="2518998"/>
                  <a:pt x="2442442" y="2550637"/>
                  <a:pt x="2481510" y="2550637"/>
                </a:cubicBezTo>
                <a:cubicBezTo>
                  <a:pt x="2520578" y="2550637"/>
                  <a:pt x="2552237" y="2518998"/>
                  <a:pt x="2552237" y="2479954"/>
                </a:cubicBezTo>
                <a:close/>
                <a:moveTo>
                  <a:pt x="3155101" y="2479954"/>
                </a:moveTo>
                <a:cubicBezTo>
                  <a:pt x="3155101" y="2440910"/>
                  <a:pt x="3123442" y="2409271"/>
                  <a:pt x="3084374" y="2409271"/>
                </a:cubicBezTo>
                <a:cubicBezTo>
                  <a:pt x="3045306" y="2409271"/>
                  <a:pt x="3013647" y="2440910"/>
                  <a:pt x="3013647" y="2479954"/>
                </a:cubicBezTo>
                <a:cubicBezTo>
                  <a:pt x="3013647" y="2518998"/>
                  <a:pt x="3045306" y="2550637"/>
                  <a:pt x="3084374" y="2550637"/>
                </a:cubicBezTo>
                <a:cubicBezTo>
                  <a:pt x="3122769" y="2550637"/>
                  <a:pt x="3155101" y="2518998"/>
                  <a:pt x="3155101" y="2479954"/>
                </a:cubicBezTo>
                <a:close/>
                <a:moveTo>
                  <a:pt x="3757292" y="2479954"/>
                </a:moveTo>
                <a:cubicBezTo>
                  <a:pt x="3757292" y="2440910"/>
                  <a:pt x="3725633" y="2409271"/>
                  <a:pt x="3686564" y="2409271"/>
                </a:cubicBezTo>
                <a:cubicBezTo>
                  <a:pt x="3647496" y="2409271"/>
                  <a:pt x="3615837" y="2440910"/>
                  <a:pt x="3615837" y="2479954"/>
                </a:cubicBezTo>
                <a:cubicBezTo>
                  <a:pt x="3615837" y="2518998"/>
                  <a:pt x="3647496" y="2550637"/>
                  <a:pt x="3686564" y="2550637"/>
                </a:cubicBezTo>
                <a:cubicBezTo>
                  <a:pt x="3725633" y="2550637"/>
                  <a:pt x="3757292" y="2518998"/>
                  <a:pt x="3757292" y="2479954"/>
                </a:cubicBezTo>
                <a:close/>
                <a:moveTo>
                  <a:pt x="4360156" y="2479954"/>
                </a:moveTo>
                <a:cubicBezTo>
                  <a:pt x="4360156" y="2440910"/>
                  <a:pt x="4328497" y="2409271"/>
                  <a:pt x="4289429" y="2409271"/>
                </a:cubicBezTo>
                <a:cubicBezTo>
                  <a:pt x="4250360" y="2409271"/>
                  <a:pt x="4218702" y="2440910"/>
                  <a:pt x="4218702" y="2479954"/>
                </a:cubicBezTo>
                <a:cubicBezTo>
                  <a:pt x="4218702" y="2518998"/>
                  <a:pt x="4250360" y="2550637"/>
                  <a:pt x="4289429" y="2550637"/>
                </a:cubicBezTo>
                <a:cubicBezTo>
                  <a:pt x="4328497" y="2550637"/>
                  <a:pt x="4360156" y="2518998"/>
                  <a:pt x="4360156" y="2479954"/>
                </a:cubicBezTo>
                <a:close/>
                <a:moveTo>
                  <a:pt x="4962346" y="2479954"/>
                </a:moveTo>
                <a:cubicBezTo>
                  <a:pt x="4962346" y="2440910"/>
                  <a:pt x="4930688" y="2409271"/>
                  <a:pt x="4891619" y="2409271"/>
                </a:cubicBezTo>
                <a:cubicBezTo>
                  <a:pt x="4852551" y="2409271"/>
                  <a:pt x="4820892" y="2440910"/>
                  <a:pt x="4820892" y="2479954"/>
                </a:cubicBezTo>
                <a:cubicBezTo>
                  <a:pt x="4820892" y="2518998"/>
                  <a:pt x="4852551" y="2550637"/>
                  <a:pt x="4891619" y="2550637"/>
                </a:cubicBezTo>
                <a:cubicBezTo>
                  <a:pt x="4930688" y="2550637"/>
                  <a:pt x="4962346" y="2518998"/>
                  <a:pt x="4962346" y="2479954"/>
                </a:cubicBezTo>
                <a:close/>
                <a:moveTo>
                  <a:pt x="5565210" y="2479954"/>
                </a:moveTo>
                <a:cubicBezTo>
                  <a:pt x="5565210" y="2440910"/>
                  <a:pt x="5533552" y="2409271"/>
                  <a:pt x="5494483" y="2409271"/>
                </a:cubicBezTo>
                <a:cubicBezTo>
                  <a:pt x="5455415" y="2409271"/>
                  <a:pt x="5423756" y="2440910"/>
                  <a:pt x="5423756" y="2479954"/>
                </a:cubicBezTo>
                <a:cubicBezTo>
                  <a:pt x="5423756" y="2518998"/>
                  <a:pt x="5455415" y="2550637"/>
                  <a:pt x="5494483" y="2550637"/>
                </a:cubicBezTo>
                <a:cubicBezTo>
                  <a:pt x="5533552" y="2550637"/>
                  <a:pt x="5565210" y="2518998"/>
                  <a:pt x="5565210" y="2479954"/>
                </a:cubicBezTo>
                <a:close/>
                <a:moveTo>
                  <a:pt x="6167401" y="2479954"/>
                </a:moveTo>
                <a:cubicBezTo>
                  <a:pt x="6167401" y="2440910"/>
                  <a:pt x="6135742" y="2409271"/>
                  <a:pt x="6096674" y="2409271"/>
                </a:cubicBezTo>
                <a:cubicBezTo>
                  <a:pt x="6057605" y="2409271"/>
                  <a:pt x="6025947" y="2440910"/>
                  <a:pt x="6025947" y="2479954"/>
                </a:cubicBezTo>
                <a:cubicBezTo>
                  <a:pt x="6025947" y="2518998"/>
                  <a:pt x="6057605" y="2550637"/>
                  <a:pt x="6096674" y="2550637"/>
                </a:cubicBezTo>
                <a:cubicBezTo>
                  <a:pt x="6135742" y="2550637"/>
                  <a:pt x="6167401" y="2518998"/>
                  <a:pt x="6167401" y="2479954"/>
                </a:cubicBezTo>
                <a:close/>
                <a:moveTo>
                  <a:pt x="6770265" y="2479954"/>
                </a:moveTo>
                <a:cubicBezTo>
                  <a:pt x="6770265" y="2440910"/>
                  <a:pt x="6738606" y="2409271"/>
                  <a:pt x="6699538" y="2409271"/>
                </a:cubicBezTo>
                <a:cubicBezTo>
                  <a:pt x="6660470" y="2409271"/>
                  <a:pt x="6628811" y="2440910"/>
                  <a:pt x="6628811" y="2479954"/>
                </a:cubicBezTo>
                <a:cubicBezTo>
                  <a:pt x="6628811" y="2518998"/>
                  <a:pt x="6660470" y="2550637"/>
                  <a:pt x="6699538" y="2550637"/>
                </a:cubicBezTo>
                <a:cubicBezTo>
                  <a:pt x="6738606" y="2550637"/>
                  <a:pt x="6770265" y="2518998"/>
                  <a:pt x="6770265" y="2479954"/>
                </a:cubicBezTo>
                <a:close/>
                <a:moveTo>
                  <a:pt x="7372455" y="2479954"/>
                </a:moveTo>
                <a:cubicBezTo>
                  <a:pt x="7372455" y="2440910"/>
                  <a:pt x="7340797" y="2409271"/>
                  <a:pt x="7301728" y="2409271"/>
                </a:cubicBezTo>
                <a:cubicBezTo>
                  <a:pt x="7262660" y="2409271"/>
                  <a:pt x="7231001" y="2440910"/>
                  <a:pt x="7231001" y="2479954"/>
                </a:cubicBezTo>
                <a:cubicBezTo>
                  <a:pt x="7231001" y="2518998"/>
                  <a:pt x="7262660" y="2550637"/>
                  <a:pt x="7301728" y="2550637"/>
                </a:cubicBezTo>
                <a:cubicBezTo>
                  <a:pt x="7340797" y="2550637"/>
                  <a:pt x="7372455" y="2518998"/>
                  <a:pt x="7372455" y="2479954"/>
                </a:cubicBezTo>
                <a:close/>
                <a:moveTo>
                  <a:pt x="7975320" y="2479954"/>
                </a:moveTo>
                <a:cubicBezTo>
                  <a:pt x="7975320" y="2440910"/>
                  <a:pt x="7943661" y="2409271"/>
                  <a:pt x="7904593" y="2409271"/>
                </a:cubicBezTo>
                <a:cubicBezTo>
                  <a:pt x="7865524" y="2409271"/>
                  <a:pt x="7833865" y="2440910"/>
                  <a:pt x="7833865" y="2479954"/>
                </a:cubicBezTo>
                <a:cubicBezTo>
                  <a:pt x="7833865" y="2518998"/>
                  <a:pt x="7865524" y="2550637"/>
                  <a:pt x="7904593" y="2550637"/>
                </a:cubicBezTo>
                <a:cubicBezTo>
                  <a:pt x="7943661" y="2550637"/>
                  <a:pt x="7975320" y="2518998"/>
                  <a:pt x="7975320" y="2479954"/>
                </a:cubicBezTo>
                <a:close/>
                <a:moveTo>
                  <a:pt x="8577510" y="2479954"/>
                </a:moveTo>
                <a:cubicBezTo>
                  <a:pt x="8577510" y="2440910"/>
                  <a:pt x="8545851" y="2409271"/>
                  <a:pt x="8506783" y="2409271"/>
                </a:cubicBezTo>
                <a:cubicBezTo>
                  <a:pt x="8467714" y="2409271"/>
                  <a:pt x="8436056" y="2440910"/>
                  <a:pt x="8436056" y="2479954"/>
                </a:cubicBezTo>
                <a:cubicBezTo>
                  <a:pt x="8436056" y="2518998"/>
                  <a:pt x="8467714" y="2550637"/>
                  <a:pt x="8506783" y="2550637"/>
                </a:cubicBezTo>
                <a:cubicBezTo>
                  <a:pt x="8545851" y="2550637"/>
                  <a:pt x="8577510" y="2518998"/>
                  <a:pt x="8577510" y="2479954"/>
                </a:cubicBezTo>
                <a:close/>
                <a:moveTo>
                  <a:pt x="9180374" y="2479954"/>
                </a:moveTo>
                <a:cubicBezTo>
                  <a:pt x="9180374" y="2440910"/>
                  <a:pt x="9148715" y="2409271"/>
                  <a:pt x="9109647" y="2409271"/>
                </a:cubicBezTo>
                <a:cubicBezTo>
                  <a:pt x="9070578" y="2409271"/>
                  <a:pt x="9038920" y="2440910"/>
                  <a:pt x="9038920" y="2479954"/>
                </a:cubicBezTo>
                <a:cubicBezTo>
                  <a:pt x="9038920" y="2518998"/>
                  <a:pt x="9070578" y="2550637"/>
                  <a:pt x="9109647" y="2550637"/>
                </a:cubicBezTo>
                <a:cubicBezTo>
                  <a:pt x="9148715" y="2550637"/>
                  <a:pt x="9180374" y="2518998"/>
                  <a:pt x="9180374" y="2479954"/>
                </a:cubicBezTo>
                <a:close/>
                <a:moveTo>
                  <a:pt x="9783238" y="2479954"/>
                </a:moveTo>
                <a:cubicBezTo>
                  <a:pt x="9783238" y="2440910"/>
                  <a:pt x="9751579" y="2409271"/>
                  <a:pt x="9712511" y="2409271"/>
                </a:cubicBezTo>
                <a:cubicBezTo>
                  <a:pt x="9673442" y="2409271"/>
                  <a:pt x="9641784" y="2440910"/>
                  <a:pt x="9641784" y="2479954"/>
                </a:cubicBezTo>
                <a:cubicBezTo>
                  <a:pt x="9641784" y="2518998"/>
                  <a:pt x="9673442" y="2550637"/>
                  <a:pt x="9712511" y="2550637"/>
                </a:cubicBezTo>
                <a:cubicBezTo>
                  <a:pt x="9750905" y="2550637"/>
                  <a:pt x="9783238" y="2518998"/>
                  <a:pt x="9783238" y="2479954"/>
                </a:cubicBezTo>
                <a:close/>
                <a:moveTo>
                  <a:pt x="10385429" y="2479954"/>
                </a:moveTo>
                <a:cubicBezTo>
                  <a:pt x="10385429" y="2440910"/>
                  <a:pt x="10353770" y="2409271"/>
                  <a:pt x="10314702" y="2409271"/>
                </a:cubicBezTo>
                <a:cubicBezTo>
                  <a:pt x="10275633" y="2409271"/>
                  <a:pt x="10243975" y="2440910"/>
                  <a:pt x="10243975" y="2479954"/>
                </a:cubicBezTo>
                <a:cubicBezTo>
                  <a:pt x="10243975" y="2518998"/>
                  <a:pt x="10275633" y="2550637"/>
                  <a:pt x="10314702" y="2550637"/>
                </a:cubicBezTo>
                <a:cubicBezTo>
                  <a:pt x="10353770" y="2550637"/>
                  <a:pt x="10385429" y="2518998"/>
                  <a:pt x="10385429" y="2479954"/>
                </a:cubicBezTo>
                <a:close/>
                <a:moveTo>
                  <a:pt x="10988293" y="2479954"/>
                </a:moveTo>
                <a:cubicBezTo>
                  <a:pt x="10988293" y="2440910"/>
                  <a:pt x="10956634" y="2409271"/>
                  <a:pt x="10917566" y="2409271"/>
                </a:cubicBezTo>
                <a:cubicBezTo>
                  <a:pt x="10878497" y="2409271"/>
                  <a:pt x="10846839" y="2440910"/>
                  <a:pt x="10846839" y="2479954"/>
                </a:cubicBezTo>
                <a:cubicBezTo>
                  <a:pt x="10846839" y="2518998"/>
                  <a:pt x="10878497" y="2550637"/>
                  <a:pt x="10917566" y="2550637"/>
                </a:cubicBezTo>
                <a:cubicBezTo>
                  <a:pt x="10956634" y="2550637"/>
                  <a:pt x="10988293" y="2518998"/>
                  <a:pt x="10988293" y="2479954"/>
                </a:cubicBezTo>
                <a:close/>
                <a:moveTo>
                  <a:pt x="11590483" y="2479954"/>
                </a:moveTo>
                <a:cubicBezTo>
                  <a:pt x="11590483" y="2440910"/>
                  <a:pt x="11558824" y="2409271"/>
                  <a:pt x="11519756" y="2409271"/>
                </a:cubicBezTo>
                <a:cubicBezTo>
                  <a:pt x="11480688" y="2409271"/>
                  <a:pt x="11449029" y="2440910"/>
                  <a:pt x="11449029" y="2479954"/>
                </a:cubicBezTo>
                <a:cubicBezTo>
                  <a:pt x="11449029" y="2518998"/>
                  <a:pt x="11480688" y="2550637"/>
                  <a:pt x="11519756" y="2550637"/>
                </a:cubicBezTo>
                <a:cubicBezTo>
                  <a:pt x="11558824" y="2550637"/>
                  <a:pt x="11590483" y="2518998"/>
                  <a:pt x="11590483" y="2479954"/>
                </a:cubicBezTo>
                <a:close/>
                <a:moveTo>
                  <a:pt x="12193347" y="2479954"/>
                </a:moveTo>
                <a:cubicBezTo>
                  <a:pt x="12193347" y="2440910"/>
                  <a:pt x="12161688" y="2409271"/>
                  <a:pt x="12122620" y="2409271"/>
                </a:cubicBezTo>
                <a:cubicBezTo>
                  <a:pt x="12083552" y="2409271"/>
                  <a:pt x="12051893" y="2440910"/>
                  <a:pt x="12051893" y="2479954"/>
                </a:cubicBezTo>
                <a:cubicBezTo>
                  <a:pt x="12051893" y="2518998"/>
                  <a:pt x="12083552" y="2550637"/>
                  <a:pt x="12122620" y="2550637"/>
                </a:cubicBezTo>
                <a:cubicBezTo>
                  <a:pt x="12161015" y="2550637"/>
                  <a:pt x="12193347" y="2518998"/>
                  <a:pt x="12193347" y="2479954"/>
                </a:cubicBezTo>
                <a:close/>
                <a:moveTo>
                  <a:pt x="11891579" y="2178374"/>
                </a:moveTo>
                <a:cubicBezTo>
                  <a:pt x="11891579" y="2139330"/>
                  <a:pt x="11859919" y="2107692"/>
                  <a:pt x="11820851" y="2107692"/>
                </a:cubicBezTo>
                <a:cubicBezTo>
                  <a:pt x="11781783" y="2107692"/>
                  <a:pt x="11750124" y="2139330"/>
                  <a:pt x="11750124" y="2178374"/>
                </a:cubicBezTo>
                <a:cubicBezTo>
                  <a:pt x="11750124" y="2217418"/>
                  <a:pt x="11781783" y="2249057"/>
                  <a:pt x="11820851" y="2249057"/>
                </a:cubicBezTo>
                <a:cubicBezTo>
                  <a:pt x="11859919" y="2249730"/>
                  <a:pt x="11891579" y="2218091"/>
                  <a:pt x="11891579" y="2178374"/>
                </a:cubicBezTo>
                <a:close/>
                <a:moveTo>
                  <a:pt x="11289388" y="2178374"/>
                </a:moveTo>
                <a:cubicBezTo>
                  <a:pt x="11289388" y="2139330"/>
                  <a:pt x="11257729" y="2107692"/>
                  <a:pt x="11218661" y="2107692"/>
                </a:cubicBezTo>
                <a:cubicBezTo>
                  <a:pt x="11179592" y="2107692"/>
                  <a:pt x="11147934" y="2139330"/>
                  <a:pt x="11147934" y="2178374"/>
                </a:cubicBezTo>
                <a:cubicBezTo>
                  <a:pt x="11147934" y="2217418"/>
                  <a:pt x="11179592" y="2249057"/>
                  <a:pt x="11218661" y="2249057"/>
                </a:cubicBezTo>
                <a:cubicBezTo>
                  <a:pt x="11257729" y="2249730"/>
                  <a:pt x="11289388" y="2218091"/>
                  <a:pt x="11289388" y="2178374"/>
                </a:cubicBezTo>
                <a:close/>
                <a:moveTo>
                  <a:pt x="10686524" y="2178374"/>
                </a:moveTo>
                <a:cubicBezTo>
                  <a:pt x="10686524" y="2139330"/>
                  <a:pt x="10654865" y="2107692"/>
                  <a:pt x="10615797" y="2107692"/>
                </a:cubicBezTo>
                <a:cubicBezTo>
                  <a:pt x="10576728" y="2107692"/>
                  <a:pt x="10545070" y="2139330"/>
                  <a:pt x="10545070" y="2178374"/>
                </a:cubicBezTo>
                <a:cubicBezTo>
                  <a:pt x="10545070" y="2217418"/>
                  <a:pt x="10576728" y="2249057"/>
                  <a:pt x="10615797" y="2249057"/>
                </a:cubicBezTo>
                <a:cubicBezTo>
                  <a:pt x="10654865" y="2249730"/>
                  <a:pt x="10686524" y="2218091"/>
                  <a:pt x="10686524" y="2178374"/>
                </a:cubicBezTo>
                <a:close/>
                <a:moveTo>
                  <a:pt x="10084333" y="2178374"/>
                </a:moveTo>
                <a:cubicBezTo>
                  <a:pt x="10084333" y="2139330"/>
                  <a:pt x="10052675" y="2107692"/>
                  <a:pt x="10013606" y="2107692"/>
                </a:cubicBezTo>
                <a:cubicBezTo>
                  <a:pt x="9974538" y="2107692"/>
                  <a:pt x="9942879" y="2139330"/>
                  <a:pt x="9942879" y="2178374"/>
                </a:cubicBezTo>
                <a:cubicBezTo>
                  <a:pt x="9942879" y="2217418"/>
                  <a:pt x="9974538" y="2249057"/>
                  <a:pt x="10013606" y="2249057"/>
                </a:cubicBezTo>
                <a:cubicBezTo>
                  <a:pt x="10052675" y="2249730"/>
                  <a:pt x="10084333" y="2218091"/>
                  <a:pt x="10084333" y="2178374"/>
                </a:cubicBezTo>
                <a:close/>
                <a:moveTo>
                  <a:pt x="9481469" y="2178374"/>
                </a:moveTo>
                <a:cubicBezTo>
                  <a:pt x="9481469" y="2139330"/>
                  <a:pt x="9449811" y="2107692"/>
                  <a:pt x="9410742" y="2107692"/>
                </a:cubicBezTo>
                <a:cubicBezTo>
                  <a:pt x="9371674" y="2107692"/>
                  <a:pt x="9340015" y="2139330"/>
                  <a:pt x="9340015" y="2178374"/>
                </a:cubicBezTo>
                <a:cubicBezTo>
                  <a:pt x="9340015" y="2217418"/>
                  <a:pt x="9371674" y="2249057"/>
                  <a:pt x="9410742" y="2249057"/>
                </a:cubicBezTo>
                <a:cubicBezTo>
                  <a:pt x="9449811" y="2249730"/>
                  <a:pt x="9481469" y="2218091"/>
                  <a:pt x="9481469" y="2178374"/>
                </a:cubicBezTo>
                <a:close/>
                <a:moveTo>
                  <a:pt x="8879278" y="2178374"/>
                </a:moveTo>
                <a:cubicBezTo>
                  <a:pt x="8879278" y="2139330"/>
                  <a:pt x="8847620" y="2107692"/>
                  <a:pt x="8808551" y="2107692"/>
                </a:cubicBezTo>
                <a:cubicBezTo>
                  <a:pt x="8769483" y="2107692"/>
                  <a:pt x="8737824" y="2139330"/>
                  <a:pt x="8737824" y="2178374"/>
                </a:cubicBezTo>
                <a:cubicBezTo>
                  <a:pt x="8737824" y="2217418"/>
                  <a:pt x="8769483" y="2249057"/>
                  <a:pt x="8808551" y="2249057"/>
                </a:cubicBezTo>
                <a:cubicBezTo>
                  <a:pt x="8846946" y="2249730"/>
                  <a:pt x="8879278" y="2218091"/>
                  <a:pt x="8879278" y="2178374"/>
                </a:cubicBezTo>
                <a:close/>
                <a:moveTo>
                  <a:pt x="8276415" y="2178374"/>
                </a:moveTo>
                <a:cubicBezTo>
                  <a:pt x="8276415" y="2139330"/>
                  <a:pt x="8244756" y="2107692"/>
                  <a:pt x="8205687" y="2107692"/>
                </a:cubicBezTo>
                <a:cubicBezTo>
                  <a:pt x="8166620" y="2107692"/>
                  <a:pt x="8134960" y="2139330"/>
                  <a:pt x="8134960" y="2178374"/>
                </a:cubicBezTo>
                <a:cubicBezTo>
                  <a:pt x="8134960" y="2217418"/>
                  <a:pt x="8166620" y="2249057"/>
                  <a:pt x="8205687" y="2249057"/>
                </a:cubicBezTo>
                <a:cubicBezTo>
                  <a:pt x="8244756" y="2249730"/>
                  <a:pt x="8276415" y="2218091"/>
                  <a:pt x="8276415" y="2178374"/>
                </a:cubicBezTo>
                <a:close/>
                <a:moveTo>
                  <a:pt x="7674225" y="2178374"/>
                </a:moveTo>
                <a:cubicBezTo>
                  <a:pt x="7674225" y="2139330"/>
                  <a:pt x="7642565" y="2107692"/>
                  <a:pt x="7603498" y="2107692"/>
                </a:cubicBezTo>
                <a:cubicBezTo>
                  <a:pt x="7564429" y="2107692"/>
                  <a:pt x="7532771" y="2139330"/>
                  <a:pt x="7532771" y="2178374"/>
                </a:cubicBezTo>
                <a:cubicBezTo>
                  <a:pt x="7532771" y="2217418"/>
                  <a:pt x="7564429" y="2249057"/>
                  <a:pt x="7603498" y="2249057"/>
                </a:cubicBezTo>
                <a:cubicBezTo>
                  <a:pt x="7641892" y="2249730"/>
                  <a:pt x="7674225" y="2218091"/>
                  <a:pt x="7674225" y="2178374"/>
                </a:cubicBezTo>
                <a:close/>
                <a:moveTo>
                  <a:pt x="7071361" y="2178374"/>
                </a:moveTo>
                <a:cubicBezTo>
                  <a:pt x="7071361" y="2139330"/>
                  <a:pt x="7039701" y="2107692"/>
                  <a:pt x="7000634" y="2107692"/>
                </a:cubicBezTo>
                <a:cubicBezTo>
                  <a:pt x="6961565" y="2107692"/>
                  <a:pt x="6929906" y="2139330"/>
                  <a:pt x="6929906" y="2178374"/>
                </a:cubicBezTo>
                <a:cubicBezTo>
                  <a:pt x="6929906" y="2217418"/>
                  <a:pt x="6961565" y="2249057"/>
                  <a:pt x="7000634" y="2249057"/>
                </a:cubicBezTo>
                <a:cubicBezTo>
                  <a:pt x="7039701" y="2249730"/>
                  <a:pt x="7071361" y="2218091"/>
                  <a:pt x="7071361" y="2178374"/>
                </a:cubicBezTo>
                <a:close/>
                <a:moveTo>
                  <a:pt x="6469170" y="2178374"/>
                </a:moveTo>
                <a:cubicBezTo>
                  <a:pt x="6469170" y="2139330"/>
                  <a:pt x="6437511" y="2107692"/>
                  <a:pt x="6398443" y="2107692"/>
                </a:cubicBezTo>
                <a:cubicBezTo>
                  <a:pt x="6359374" y="2107692"/>
                  <a:pt x="6327716" y="2139330"/>
                  <a:pt x="6327716" y="2178374"/>
                </a:cubicBezTo>
                <a:cubicBezTo>
                  <a:pt x="6327716" y="2217418"/>
                  <a:pt x="6359374" y="2249057"/>
                  <a:pt x="6398443" y="2249057"/>
                </a:cubicBezTo>
                <a:cubicBezTo>
                  <a:pt x="6436837" y="2249730"/>
                  <a:pt x="6469170" y="2218091"/>
                  <a:pt x="6469170" y="2178374"/>
                </a:cubicBezTo>
                <a:close/>
                <a:moveTo>
                  <a:pt x="5866306" y="2178374"/>
                </a:moveTo>
                <a:cubicBezTo>
                  <a:pt x="5866306" y="2139330"/>
                  <a:pt x="5834647" y="2107692"/>
                  <a:pt x="5795579" y="2107692"/>
                </a:cubicBezTo>
                <a:cubicBezTo>
                  <a:pt x="5756510" y="2107692"/>
                  <a:pt x="5724852" y="2139330"/>
                  <a:pt x="5724852" y="2178374"/>
                </a:cubicBezTo>
                <a:cubicBezTo>
                  <a:pt x="5724852" y="2217418"/>
                  <a:pt x="5756510" y="2249057"/>
                  <a:pt x="5795579" y="2249057"/>
                </a:cubicBezTo>
                <a:cubicBezTo>
                  <a:pt x="5834647" y="2249730"/>
                  <a:pt x="5866306" y="2218091"/>
                  <a:pt x="5866306" y="2178374"/>
                </a:cubicBezTo>
                <a:close/>
                <a:moveTo>
                  <a:pt x="5263442" y="2178374"/>
                </a:moveTo>
                <a:cubicBezTo>
                  <a:pt x="5263442" y="2139330"/>
                  <a:pt x="5231783" y="2107692"/>
                  <a:pt x="5192715" y="2107692"/>
                </a:cubicBezTo>
                <a:cubicBezTo>
                  <a:pt x="5153646" y="2107692"/>
                  <a:pt x="5121988" y="2139330"/>
                  <a:pt x="5121988" y="2178374"/>
                </a:cubicBezTo>
                <a:cubicBezTo>
                  <a:pt x="5121988" y="2217418"/>
                  <a:pt x="5153646" y="2249057"/>
                  <a:pt x="5192715" y="2249057"/>
                </a:cubicBezTo>
                <a:cubicBezTo>
                  <a:pt x="5231783" y="2249730"/>
                  <a:pt x="5263442" y="2218091"/>
                  <a:pt x="5263442" y="2178374"/>
                </a:cubicBezTo>
                <a:close/>
                <a:moveTo>
                  <a:pt x="4661251" y="2178374"/>
                </a:moveTo>
                <a:cubicBezTo>
                  <a:pt x="4661251" y="2139330"/>
                  <a:pt x="4629592" y="2107692"/>
                  <a:pt x="4590524" y="2107692"/>
                </a:cubicBezTo>
                <a:cubicBezTo>
                  <a:pt x="4551456" y="2107692"/>
                  <a:pt x="4519797" y="2139330"/>
                  <a:pt x="4519797" y="2178374"/>
                </a:cubicBezTo>
                <a:cubicBezTo>
                  <a:pt x="4519797" y="2217418"/>
                  <a:pt x="4551456" y="2249057"/>
                  <a:pt x="4590524" y="2249057"/>
                </a:cubicBezTo>
                <a:cubicBezTo>
                  <a:pt x="4629592" y="2249730"/>
                  <a:pt x="4661251" y="2218091"/>
                  <a:pt x="4661251" y="2178374"/>
                </a:cubicBezTo>
                <a:close/>
                <a:moveTo>
                  <a:pt x="4058387" y="2178374"/>
                </a:moveTo>
                <a:cubicBezTo>
                  <a:pt x="4058387" y="2139330"/>
                  <a:pt x="4026728" y="2107692"/>
                  <a:pt x="3987660" y="2107692"/>
                </a:cubicBezTo>
                <a:cubicBezTo>
                  <a:pt x="3948592" y="2107692"/>
                  <a:pt x="3916933" y="2139330"/>
                  <a:pt x="3916933" y="2178374"/>
                </a:cubicBezTo>
                <a:cubicBezTo>
                  <a:pt x="3916933" y="2217418"/>
                  <a:pt x="3948592" y="2249057"/>
                  <a:pt x="3987660" y="2249057"/>
                </a:cubicBezTo>
                <a:cubicBezTo>
                  <a:pt x="4026728" y="2249730"/>
                  <a:pt x="4058387" y="2218091"/>
                  <a:pt x="4058387" y="2178374"/>
                </a:cubicBezTo>
                <a:close/>
                <a:moveTo>
                  <a:pt x="3456196" y="2178374"/>
                </a:moveTo>
                <a:cubicBezTo>
                  <a:pt x="3456196" y="2139330"/>
                  <a:pt x="3424538" y="2107692"/>
                  <a:pt x="3385469" y="2107692"/>
                </a:cubicBezTo>
                <a:cubicBezTo>
                  <a:pt x="3346401" y="2107692"/>
                  <a:pt x="3314742" y="2139330"/>
                  <a:pt x="3314742" y="2178374"/>
                </a:cubicBezTo>
                <a:cubicBezTo>
                  <a:pt x="3314742" y="2217418"/>
                  <a:pt x="3346401" y="2249057"/>
                  <a:pt x="3385469" y="2249057"/>
                </a:cubicBezTo>
                <a:cubicBezTo>
                  <a:pt x="3424538" y="2249730"/>
                  <a:pt x="3456196" y="2218091"/>
                  <a:pt x="3456196" y="2178374"/>
                </a:cubicBezTo>
                <a:close/>
                <a:moveTo>
                  <a:pt x="2853332" y="2178374"/>
                </a:moveTo>
                <a:cubicBezTo>
                  <a:pt x="2853332" y="2139330"/>
                  <a:pt x="2821673" y="2107692"/>
                  <a:pt x="2782605" y="2107692"/>
                </a:cubicBezTo>
                <a:cubicBezTo>
                  <a:pt x="2743537" y="2107692"/>
                  <a:pt x="2711878" y="2139330"/>
                  <a:pt x="2711878" y="2178374"/>
                </a:cubicBezTo>
                <a:cubicBezTo>
                  <a:pt x="2711878" y="2217418"/>
                  <a:pt x="2743537" y="2249057"/>
                  <a:pt x="2782605" y="2249057"/>
                </a:cubicBezTo>
                <a:cubicBezTo>
                  <a:pt x="2821673" y="2249730"/>
                  <a:pt x="2853332" y="2218091"/>
                  <a:pt x="2853332" y="2178374"/>
                </a:cubicBezTo>
                <a:close/>
                <a:moveTo>
                  <a:pt x="2251142" y="2178374"/>
                </a:moveTo>
                <a:cubicBezTo>
                  <a:pt x="2251142" y="2139330"/>
                  <a:pt x="2219483" y="2107692"/>
                  <a:pt x="2180415" y="2107692"/>
                </a:cubicBezTo>
                <a:cubicBezTo>
                  <a:pt x="2141346" y="2107692"/>
                  <a:pt x="2109688" y="2139330"/>
                  <a:pt x="2109688" y="2178374"/>
                </a:cubicBezTo>
                <a:cubicBezTo>
                  <a:pt x="2109688" y="2217418"/>
                  <a:pt x="2141346" y="2249057"/>
                  <a:pt x="2180415" y="2249057"/>
                </a:cubicBezTo>
                <a:cubicBezTo>
                  <a:pt x="2219483" y="2249730"/>
                  <a:pt x="2251142" y="2218091"/>
                  <a:pt x="2251142" y="2178374"/>
                </a:cubicBezTo>
                <a:close/>
                <a:moveTo>
                  <a:pt x="1648278" y="2178374"/>
                </a:moveTo>
                <a:cubicBezTo>
                  <a:pt x="1648278" y="2139330"/>
                  <a:pt x="1616619" y="2107692"/>
                  <a:pt x="1577551" y="2107692"/>
                </a:cubicBezTo>
                <a:cubicBezTo>
                  <a:pt x="1538482" y="2107692"/>
                  <a:pt x="1506823" y="2139330"/>
                  <a:pt x="1506823" y="2178374"/>
                </a:cubicBezTo>
                <a:cubicBezTo>
                  <a:pt x="1506823" y="2217418"/>
                  <a:pt x="1538482" y="2249057"/>
                  <a:pt x="1577551" y="2249057"/>
                </a:cubicBezTo>
                <a:cubicBezTo>
                  <a:pt x="1616619" y="2249057"/>
                  <a:pt x="1648278" y="2218091"/>
                  <a:pt x="1648278" y="2178374"/>
                </a:cubicBezTo>
                <a:close/>
                <a:moveTo>
                  <a:pt x="1046087" y="2178374"/>
                </a:moveTo>
                <a:cubicBezTo>
                  <a:pt x="1046087" y="2139330"/>
                  <a:pt x="1014428" y="2107692"/>
                  <a:pt x="975360" y="2107692"/>
                </a:cubicBezTo>
                <a:cubicBezTo>
                  <a:pt x="936292" y="2107692"/>
                  <a:pt x="904633" y="2139330"/>
                  <a:pt x="904633" y="2178374"/>
                </a:cubicBezTo>
                <a:cubicBezTo>
                  <a:pt x="904633" y="2217418"/>
                  <a:pt x="936292" y="2249057"/>
                  <a:pt x="975360" y="2249057"/>
                </a:cubicBezTo>
                <a:cubicBezTo>
                  <a:pt x="1014428" y="2249057"/>
                  <a:pt x="1046087" y="2218091"/>
                  <a:pt x="1046087" y="2178374"/>
                </a:cubicBezTo>
                <a:close/>
                <a:moveTo>
                  <a:pt x="443223" y="2178374"/>
                </a:moveTo>
                <a:cubicBezTo>
                  <a:pt x="443223" y="2139330"/>
                  <a:pt x="411564" y="2107692"/>
                  <a:pt x="372496" y="2107692"/>
                </a:cubicBezTo>
                <a:cubicBezTo>
                  <a:pt x="333428" y="2107692"/>
                  <a:pt x="301769" y="2139330"/>
                  <a:pt x="301769" y="2178374"/>
                </a:cubicBezTo>
                <a:cubicBezTo>
                  <a:pt x="301769" y="2217418"/>
                  <a:pt x="333428" y="2249057"/>
                  <a:pt x="372496" y="2249057"/>
                </a:cubicBezTo>
                <a:cubicBezTo>
                  <a:pt x="411564" y="2249057"/>
                  <a:pt x="443223" y="2218091"/>
                  <a:pt x="443223" y="2178374"/>
                </a:cubicBezTo>
                <a:close/>
                <a:moveTo>
                  <a:pt x="142128" y="3081767"/>
                </a:moveTo>
                <a:cubicBezTo>
                  <a:pt x="142128" y="3042723"/>
                  <a:pt x="110469" y="3011084"/>
                  <a:pt x="71401" y="3011084"/>
                </a:cubicBezTo>
                <a:cubicBezTo>
                  <a:pt x="32332" y="3011084"/>
                  <a:pt x="0" y="3042723"/>
                  <a:pt x="0" y="3081767"/>
                </a:cubicBezTo>
                <a:cubicBezTo>
                  <a:pt x="0" y="3120811"/>
                  <a:pt x="31659" y="3152449"/>
                  <a:pt x="70727" y="3152449"/>
                </a:cubicBezTo>
                <a:cubicBezTo>
                  <a:pt x="109795" y="3152449"/>
                  <a:pt x="142128" y="3120811"/>
                  <a:pt x="142128" y="3081767"/>
                </a:cubicBezTo>
                <a:close/>
                <a:moveTo>
                  <a:pt x="744318" y="3081767"/>
                </a:moveTo>
                <a:cubicBezTo>
                  <a:pt x="744318" y="3042723"/>
                  <a:pt x="712659" y="3011084"/>
                  <a:pt x="673591" y="3011084"/>
                </a:cubicBezTo>
                <a:cubicBezTo>
                  <a:pt x="634523" y="3011084"/>
                  <a:pt x="602864" y="3042723"/>
                  <a:pt x="602864" y="3081767"/>
                </a:cubicBezTo>
                <a:cubicBezTo>
                  <a:pt x="602864" y="3120811"/>
                  <a:pt x="634523" y="3152449"/>
                  <a:pt x="673591" y="3152449"/>
                </a:cubicBezTo>
                <a:cubicBezTo>
                  <a:pt x="712659" y="3152449"/>
                  <a:pt x="744318" y="3120811"/>
                  <a:pt x="744318" y="3081767"/>
                </a:cubicBezTo>
                <a:close/>
                <a:moveTo>
                  <a:pt x="1347182" y="3081767"/>
                </a:moveTo>
                <a:cubicBezTo>
                  <a:pt x="1347182" y="3042723"/>
                  <a:pt x="1315524" y="3011084"/>
                  <a:pt x="1276455" y="3011084"/>
                </a:cubicBezTo>
                <a:cubicBezTo>
                  <a:pt x="1237387" y="3011084"/>
                  <a:pt x="1205728" y="3042723"/>
                  <a:pt x="1205728" y="3081767"/>
                </a:cubicBezTo>
                <a:cubicBezTo>
                  <a:pt x="1205728" y="3120811"/>
                  <a:pt x="1237387" y="3152449"/>
                  <a:pt x="1276455" y="3152449"/>
                </a:cubicBezTo>
                <a:cubicBezTo>
                  <a:pt x="1315524" y="3152449"/>
                  <a:pt x="1347182" y="3120811"/>
                  <a:pt x="1347182" y="3081767"/>
                </a:cubicBezTo>
                <a:close/>
                <a:moveTo>
                  <a:pt x="1949373" y="3081767"/>
                </a:moveTo>
                <a:cubicBezTo>
                  <a:pt x="1949373" y="3042723"/>
                  <a:pt x="1917714" y="3011084"/>
                  <a:pt x="1878646" y="3011084"/>
                </a:cubicBezTo>
                <a:cubicBezTo>
                  <a:pt x="1839578" y="3011084"/>
                  <a:pt x="1807919" y="3042723"/>
                  <a:pt x="1807919" y="3081767"/>
                </a:cubicBezTo>
                <a:cubicBezTo>
                  <a:pt x="1807919" y="3120811"/>
                  <a:pt x="1839578" y="3152449"/>
                  <a:pt x="1878646" y="3152449"/>
                </a:cubicBezTo>
                <a:cubicBezTo>
                  <a:pt x="1917714" y="3153123"/>
                  <a:pt x="1949373" y="3120811"/>
                  <a:pt x="1949373" y="3081767"/>
                </a:cubicBezTo>
                <a:close/>
                <a:moveTo>
                  <a:pt x="2552237" y="3081767"/>
                </a:moveTo>
                <a:cubicBezTo>
                  <a:pt x="2552237" y="3042723"/>
                  <a:pt x="2520578" y="3011084"/>
                  <a:pt x="2481510" y="3011084"/>
                </a:cubicBezTo>
                <a:cubicBezTo>
                  <a:pt x="2442442" y="3011084"/>
                  <a:pt x="2410783" y="3042723"/>
                  <a:pt x="2410783" y="3081767"/>
                </a:cubicBezTo>
                <a:cubicBezTo>
                  <a:pt x="2410783" y="3120811"/>
                  <a:pt x="2442442" y="3152449"/>
                  <a:pt x="2481510" y="3152449"/>
                </a:cubicBezTo>
                <a:cubicBezTo>
                  <a:pt x="2520578" y="3153123"/>
                  <a:pt x="2552237" y="3120811"/>
                  <a:pt x="2552237" y="3081767"/>
                </a:cubicBezTo>
                <a:close/>
                <a:moveTo>
                  <a:pt x="3155101" y="3081767"/>
                </a:moveTo>
                <a:cubicBezTo>
                  <a:pt x="3155101" y="3042723"/>
                  <a:pt x="3123442" y="3011084"/>
                  <a:pt x="3084374" y="3011084"/>
                </a:cubicBezTo>
                <a:cubicBezTo>
                  <a:pt x="3045306" y="3011084"/>
                  <a:pt x="3013647" y="3042723"/>
                  <a:pt x="3013647" y="3081767"/>
                </a:cubicBezTo>
                <a:cubicBezTo>
                  <a:pt x="3013647" y="3120811"/>
                  <a:pt x="3045306" y="3152449"/>
                  <a:pt x="3084374" y="3152449"/>
                </a:cubicBezTo>
                <a:cubicBezTo>
                  <a:pt x="3122769" y="3153123"/>
                  <a:pt x="3155101" y="3120811"/>
                  <a:pt x="3155101" y="3081767"/>
                </a:cubicBezTo>
                <a:close/>
                <a:moveTo>
                  <a:pt x="3757292" y="3081767"/>
                </a:moveTo>
                <a:cubicBezTo>
                  <a:pt x="3757292" y="3042723"/>
                  <a:pt x="3725633" y="3011084"/>
                  <a:pt x="3686564" y="3011084"/>
                </a:cubicBezTo>
                <a:cubicBezTo>
                  <a:pt x="3647496" y="3011084"/>
                  <a:pt x="3615837" y="3042723"/>
                  <a:pt x="3615837" y="3081767"/>
                </a:cubicBezTo>
                <a:cubicBezTo>
                  <a:pt x="3615837" y="3120811"/>
                  <a:pt x="3647496" y="3152449"/>
                  <a:pt x="3686564" y="3152449"/>
                </a:cubicBezTo>
                <a:cubicBezTo>
                  <a:pt x="3725633" y="3152449"/>
                  <a:pt x="3757292" y="3120811"/>
                  <a:pt x="3757292" y="3081767"/>
                </a:cubicBezTo>
                <a:close/>
                <a:moveTo>
                  <a:pt x="4360156" y="3081767"/>
                </a:moveTo>
                <a:cubicBezTo>
                  <a:pt x="4360156" y="3042723"/>
                  <a:pt x="4328497" y="3011084"/>
                  <a:pt x="4289429" y="3011084"/>
                </a:cubicBezTo>
                <a:cubicBezTo>
                  <a:pt x="4250360" y="3011084"/>
                  <a:pt x="4218702" y="3042723"/>
                  <a:pt x="4218702" y="3081767"/>
                </a:cubicBezTo>
                <a:cubicBezTo>
                  <a:pt x="4218702" y="3120811"/>
                  <a:pt x="4250360" y="3152449"/>
                  <a:pt x="4289429" y="3152449"/>
                </a:cubicBezTo>
                <a:cubicBezTo>
                  <a:pt x="4328497" y="3152449"/>
                  <a:pt x="4360156" y="3120811"/>
                  <a:pt x="4360156" y="3081767"/>
                </a:cubicBezTo>
                <a:close/>
                <a:moveTo>
                  <a:pt x="4962346" y="3081767"/>
                </a:moveTo>
                <a:cubicBezTo>
                  <a:pt x="4962346" y="3042723"/>
                  <a:pt x="4930688" y="3011084"/>
                  <a:pt x="4891619" y="3011084"/>
                </a:cubicBezTo>
                <a:cubicBezTo>
                  <a:pt x="4852551" y="3011084"/>
                  <a:pt x="4820892" y="3042723"/>
                  <a:pt x="4820892" y="3081767"/>
                </a:cubicBezTo>
                <a:cubicBezTo>
                  <a:pt x="4820892" y="3120811"/>
                  <a:pt x="4852551" y="3152449"/>
                  <a:pt x="4891619" y="3152449"/>
                </a:cubicBezTo>
                <a:cubicBezTo>
                  <a:pt x="4930688" y="3152449"/>
                  <a:pt x="4962346" y="3120811"/>
                  <a:pt x="4962346" y="3081767"/>
                </a:cubicBezTo>
                <a:close/>
                <a:moveTo>
                  <a:pt x="5565210" y="3081767"/>
                </a:moveTo>
                <a:cubicBezTo>
                  <a:pt x="5565210" y="3042723"/>
                  <a:pt x="5533552" y="3011084"/>
                  <a:pt x="5494483" y="3011084"/>
                </a:cubicBezTo>
                <a:cubicBezTo>
                  <a:pt x="5455415" y="3011084"/>
                  <a:pt x="5423756" y="3042723"/>
                  <a:pt x="5423756" y="3081767"/>
                </a:cubicBezTo>
                <a:cubicBezTo>
                  <a:pt x="5423756" y="3120811"/>
                  <a:pt x="5455415" y="3152449"/>
                  <a:pt x="5494483" y="3152449"/>
                </a:cubicBezTo>
                <a:cubicBezTo>
                  <a:pt x="5533552" y="3153123"/>
                  <a:pt x="5565210" y="3120811"/>
                  <a:pt x="5565210" y="3081767"/>
                </a:cubicBezTo>
                <a:close/>
                <a:moveTo>
                  <a:pt x="6167401" y="3081767"/>
                </a:moveTo>
                <a:cubicBezTo>
                  <a:pt x="6167401" y="3042723"/>
                  <a:pt x="6135742" y="3011084"/>
                  <a:pt x="6096674" y="3011084"/>
                </a:cubicBezTo>
                <a:cubicBezTo>
                  <a:pt x="6057605" y="3011084"/>
                  <a:pt x="6025947" y="3042723"/>
                  <a:pt x="6025947" y="3081767"/>
                </a:cubicBezTo>
                <a:cubicBezTo>
                  <a:pt x="6025947" y="3120811"/>
                  <a:pt x="6057605" y="3152449"/>
                  <a:pt x="6096674" y="3152449"/>
                </a:cubicBezTo>
                <a:cubicBezTo>
                  <a:pt x="6135742" y="3153123"/>
                  <a:pt x="6167401" y="3120811"/>
                  <a:pt x="6167401" y="3081767"/>
                </a:cubicBezTo>
                <a:close/>
                <a:moveTo>
                  <a:pt x="6770265" y="3081767"/>
                </a:moveTo>
                <a:cubicBezTo>
                  <a:pt x="6770265" y="3042723"/>
                  <a:pt x="6738606" y="3011084"/>
                  <a:pt x="6699538" y="3011084"/>
                </a:cubicBezTo>
                <a:cubicBezTo>
                  <a:pt x="6660470" y="3011084"/>
                  <a:pt x="6628811" y="3042723"/>
                  <a:pt x="6628811" y="3081767"/>
                </a:cubicBezTo>
                <a:cubicBezTo>
                  <a:pt x="6628811" y="3120811"/>
                  <a:pt x="6660470" y="3152449"/>
                  <a:pt x="6699538" y="3152449"/>
                </a:cubicBezTo>
                <a:cubicBezTo>
                  <a:pt x="6738606" y="3153123"/>
                  <a:pt x="6770265" y="3120811"/>
                  <a:pt x="6770265" y="3081767"/>
                </a:cubicBezTo>
                <a:close/>
                <a:moveTo>
                  <a:pt x="7372455" y="3081767"/>
                </a:moveTo>
                <a:cubicBezTo>
                  <a:pt x="7372455" y="3042723"/>
                  <a:pt x="7340797" y="3011084"/>
                  <a:pt x="7301728" y="3011084"/>
                </a:cubicBezTo>
                <a:cubicBezTo>
                  <a:pt x="7262660" y="3011084"/>
                  <a:pt x="7231001" y="3042723"/>
                  <a:pt x="7231001" y="3081767"/>
                </a:cubicBezTo>
                <a:cubicBezTo>
                  <a:pt x="7231001" y="3120811"/>
                  <a:pt x="7262660" y="3152449"/>
                  <a:pt x="7301728" y="3152449"/>
                </a:cubicBezTo>
                <a:cubicBezTo>
                  <a:pt x="7340797" y="3153123"/>
                  <a:pt x="7372455" y="3120811"/>
                  <a:pt x="7372455" y="3081767"/>
                </a:cubicBezTo>
                <a:close/>
                <a:moveTo>
                  <a:pt x="7975320" y="3081767"/>
                </a:moveTo>
                <a:cubicBezTo>
                  <a:pt x="7975320" y="3042723"/>
                  <a:pt x="7943661" y="3011084"/>
                  <a:pt x="7904593" y="3011084"/>
                </a:cubicBezTo>
                <a:cubicBezTo>
                  <a:pt x="7865524" y="3011084"/>
                  <a:pt x="7833865" y="3042723"/>
                  <a:pt x="7833865" y="3081767"/>
                </a:cubicBezTo>
                <a:cubicBezTo>
                  <a:pt x="7833865" y="3120811"/>
                  <a:pt x="7865524" y="3152449"/>
                  <a:pt x="7904593" y="3152449"/>
                </a:cubicBezTo>
                <a:cubicBezTo>
                  <a:pt x="7943661" y="3152449"/>
                  <a:pt x="7975320" y="3120811"/>
                  <a:pt x="7975320" y="3081767"/>
                </a:cubicBezTo>
                <a:close/>
                <a:moveTo>
                  <a:pt x="8577510" y="3081767"/>
                </a:moveTo>
                <a:cubicBezTo>
                  <a:pt x="8577510" y="3042723"/>
                  <a:pt x="8545851" y="3011084"/>
                  <a:pt x="8506783" y="3011084"/>
                </a:cubicBezTo>
                <a:cubicBezTo>
                  <a:pt x="8467714" y="3011084"/>
                  <a:pt x="8436056" y="3042723"/>
                  <a:pt x="8436056" y="3081767"/>
                </a:cubicBezTo>
                <a:cubicBezTo>
                  <a:pt x="8436056" y="3120811"/>
                  <a:pt x="8467714" y="3152449"/>
                  <a:pt x="8506783" y="3152449"/>
                </a:cubicBezTo>
                <a:cubicBezTo>
                  <a:pt x="8545851" y="3153123"/>
                  <a:pt x="8577510" y="3120811"/>
                  <a:pt x="8577510" y="3081767"/>
                </a:cubicBezTo>
                <a:close/>
                <a:moveTo>
                  <a:pt x="9180374" y="3081767"/>
                </a:moveTo>
                <a:cubicBezTo>
                  <a:pt x="9180374" y="3042723"/>
                  <a:pt x="9148715" y="3011084"/>
                  <a:pt x="9109647" y="3011084"/>
                </a:cubicBezTo>
                <a:cubicBezTo>
                  <a:pt x="9070578" y="3011084"/>
                  <a:pt x="9038920" y="3042723"/>
                  <a:pt x="9038920" y="3081767"/>
                </a:cubicBezTo>
                <a:cubicBezTo>
                  <a:pt x="9038920" y="3120811"/>
                  <a:pt x="9070578" y="3152449"/>
                  <a:pt x="9109647" y="3152449"/>
                </a:cubicBezTo>
                <a:cubicBezTo>
                  <a:pt x="9148715" y="3153123"/>
                  <a:pt x="9180374" y="3120811"/>
                  <a:pt x="9180374" y="3081767"/>
                </a:cubicBezTo>
                <a:close/>
                <a:moveTo>
                  <a:pt x="9783238" y="3081767"/>
                </a:moveTo>
                <a:cubicBezTo>
                  <a:pt x="9783238" y="3042723"/>
                  <a:pt x="9751579" y="3011084"/>
                  <a:pt x="9712511" y="3011084"/>
                </a:cubicBezTo>
                <a:cubicBezTo>
                  <a:pt x="9673442" y="3011084"/>
                  <a:pt x="9641784" y="3042723"/>
                  <a:pt x="9641784" y="3081767"/>
                </a:cubicBezTo>
                <a:cubicBezTo>
                  <a:pt x="9641784" y="3120811"/>
                  <a:pt x="9673442" y="3152449"/>
                  <a:pt x="9712511" y="3152449"/>
                </a:cubicBezTo>
                <a:cubicBezTo>
                  <a:pt x="9750905" y="3153123"/>
                  <a:pt x="9783238" y="3120811"/>
                  <a:pt x="9783238" y="3081767"/>
                </a:cubicBezTo>
                <a:close/>
                <a:moveTo>
                  <a:pt x="10385429" y="3081767"/>
                </a:moveTo>
                <a:cubicBezTo>
                  <a:pt x="10385429" y="3042723"/>
                  <a:pt x="10353770" y="3011084"/>
                  <a:pt x="10314702" y="3011084"/>
                </a:cubicBezTo>
                <a:cubicBezTo>
                  <a:pt x="10275633" y="3011084"/>
                  <a:pt x="10243975" y="3042723"/>
                  <a:pt x="10243975" y="3081767"/>
                </a:cubicBezTo>
                <a:cubicBezTo>
                  <a:pt x="10243975" y="3120811"/>
                  <a:pt x="10275633" y="3152449"/>
                  <a:pt x="10314702" y="3152449"/>
                </a:cubicBezTo>
                <a:cubicBezTo>
                  <a:pt x="10353770" y="3153123"/>
                  <a:pt x="10385429" y="3120811"/>
                  <a:pt x="10385429" y="3081767"/>
                </a:cubicBezTo>
                <a:close/>
                <a:moveTo>
                  <a:pt x="10988293" y="3081767"/>
                </a:moveTo>
                <a:cubicBezTo>
                  <a:pt x="10988293" y="3042723"/>
                  <a:pt x="10956634" y="3011084"/>
                  <a:pt x="10917566" y="3011084"/>
                </a:cubicBezTo>
                <a:cubicBezTo>
                  <a:pt x="10878497" y="3011084"/>
                  <a:pt x="10846839" y="3042723"/>
                  <a:pt x="10846839" y="3081767"/>
                </a:cubicBezTo>
                <a:cubicBezTo>
                  <a:pt x="10846839" y="3120811"/>
                  <a:pt x="10878497" y="3152449"/>
                  <a:pt x="10917566" y="3152449"/>
                </a:cubicBezTo>
                <a:cubicBezTo>
                  <a:pt x="10956634" y="3152449"/>
                  <a:pt x="10988293" y="3120811"/>
                  <a:pt x="10988293" y="3081767"/>
                </a:cubicBezTo>
                <a:close/>
                <a:moveTo>
                  <a:pt x="11590483" y="3081767"/>
                </a:moveTo>
                <a:cubicBezTo>
                  <a:pt x="11590483" y="3042723"/>
                  <a:pt x="11558824" y="3011084"/>
                  <a:pt x="11519756" y="3011084"/>
                </a:cubicBezTo>
                <a:cubicBezTo>
                  <a:pt x="11480688" y="3011084"/>
                  <a:pt x="11449029" y="3042723"/>
                  <a:pt x="11449029" y="3081767"/>
                </a:cubicBezTo>
                <a:cubicBezTo>
                  <a:pt x="11449029" y="3120811"/>
                  <a:pt x="11480688" y="3152449"/>
                  <a:pt x="11519756" y="3152449"/>
                </a:cubicBezTo>
                <a:cubicBezTo>
                  <a:pt x="11558824" y="3153123"/>
                  <a:pt x="11590483" y="3120811"/>
                  <a:pt x="11590483" y="3081767"/>
                </a:cubicBezTo>
                <a:close/>
                <a:moveTo>
                  <a:pt x="12193347" y="3081767"/>
                </a:moveTo>
                <a:cubicBezTo>
                  <a:pt x="12193347" y="3042723"/>
                  <a:pt x="12161688" y="3011084"/>
                  <a:pt x="12122620" y="3011084"/>
                </a:cubicBezTo>
                <a:cubicBezTo>
                  <a:pt x="12083552" y="3011084"/>
                  <a:pt x="12051893" y="3042723"/>
                  <a:pt x="12051893" y="3081767"/>
                </a:cubicBezTo>
                <a:cubicBezTo>
                  <a:pt x="12051893" y="3120811"/>
                  <a:pt x="12083552" y="3152449"/>
                  <a:pt x="12122620" y="3152449"/>
                </a:cubicBezTo>
                <a:cubicBezTo>
                  <a:pt x="12161015" y="3153123"/>
                  <a:pt x="12193347" y="3120811"/>
                  <a:pt x="12193347" y="3081767"/>
                </a:cubicBezTo>
                <a:close/>
                <a:moveTo>
                  <a:pt x="11891579" y="2780860"/>
                </a:moveTo>
                <a:cubicBezTo>
                  <a:pt x="11891579" y="2741816"/>
                  <a:pt x="11859919" y="2710178"/>
                  <a:pt x="11820851" y="2710178"/>
                </a:cubicBezTo>
                <a:cubicBezTo>
                  <a:pt x="11781783" y="2710178"/>
                  <a:pt x="11750124" y="2741816"/>
                  <a:pt x="11750124" y="2780860"/>
                </a:cubicBezTo>
                <a:cubicBezTo>
                  <a:pt x="11750124" y="2819904"/>
                  <a:pt x="11781783" y="2851543"/>
                  <a:pt x="11820851" y="2851543"/>
                </a:cubicBezTo>
                <a:cubicBezTo>
                  <a:pt x="11859919" y="2851543"/>
                  <a:pt x="11891579" y="2819904"/>
                  <a:pt x="11891579" y="2780860"/>
                </a:cubicBezTo>
                <a:close/>
                <a:moveTo>
                  <a:pt x="11289388" y="2780860"/>
                </a:moveTo>
                <a:cubicBezTo>
                  <a:pt x="11289388" y="2741816"/>
                  <a:pt x="11257729" y="2710178"/>
                  <a:pt x="11218661" y="2710178"/>
                </a:cubicBezTo>
                <a:cubicBezTo>
                  <a:pt x="11179592" y="2710178"/>
                  <a:pt x="11147934" y="2741816"/>
                  <a:pt x="11147934" y="2780860"/>
                </a:cubicBezTo>
                <a:cubicBezTo>
                  <a:pt x="11147934" y="2819904"/>
                  <a:pt x="11179592" y="2851543"/>
                  <a:pt x="11218661" y="2851543"/>
                </a:cubicBezTo>
                <a:cubicBezTo>
                  <a:pt x="11257729" y="2851543"/>
                  <a:pt x="11289388" y="2819904"/>
                  <a:pt x="11289388" y="2780860"/>
                </a:cubicBezTo>
                <a:close/>
                <a:moveTo>
                  <a:pt x="10686524" y="2780860"/>
                </a:moveTo>
                <a:cubicBezTo>
                  <a:pt x="10686524" y="2741816"/>
                  <a:pt x="10654865" y="2710178"/>
                  <a:pt x="10615797" y="2710178"/>
                </a:cubicBezTo>
                <a:cubicBezTo>
                  <a:pt x="10576728" y="2710178"/>
                  <a:pt x="10545070" y="2741816"/>
                  <a:pt x="10545070" y="2780860"/>
                </a:cubicBezTo>
                <a:cubicBezTo>
                  <a:pt x="10545070" y="2819904"/>
                  <a:pt x="10576728" y="2851543"/>
                  <a:pt x="10615797" y="2851543"/>
                </a:cubicBezTo>
                <a:cubicBezTo>
                  <a:pt x="10654865" y="2851543"/>
                  <a:pt x="10686524" y="2819904"/>
                  <a:pt x="10686524" y="2780860"/>
                </a:cubicBezTo>
                <a:close/>
                <a:moveTo>
                  <a:pt x="10084333" y="2780860"/>
                </a:moveTo>
                <a:cubicBezTo>
                  <a:pt x="10084333" y="2741816"/>
                  <a:pt x="10052675" y="2710178"/>
                  <a:pt x="10013606" y="2710178"/>
                </a:cubicBezTo>
                <a:cubicBezTo>
                  <a:pt x="9974538" y="2710178"/>
                  <a:pt x="9942879" y="2741816"/>
                  <a:pt x="9942879" y="2780860"/>
                </a:cubicBezTo>
                <a:cubicBezTo>
                  <a:pt x="9942879" y="2819904"/>
                  <a:pt x="9974538" y="2851543"/>
                  <a:pt x="10013606" y="2851543"/>
                </a:cubicBezTo>
                <a:cubicBezTo>
                  <a:pt x="10052675" y="2851543"/>
                  <a:pt x="10084333" y="2819904"/>
                  <a:pt x="10084333" y="2780860"/>
                </a:cubicBezTo>
                <a:close/>
                <a:moveTo>
                  <a:pt x="9481469" y="2780860"/>
                </a:moveTo>
                <a:cubicBezTo>
                  <a:pt x="9481469" y="2741816"/>
                  <a:pt x="9449811" y="2710178"/>
                  <a:pt x="9410742" y="2710178"/>
                </a:cubicBezTo>
                <a:cubicBezTo>
                  <a:pt x="9371674" y="2710178"/>
                  <a:pt x="9340015" y="2741816"/>
                  <a:pt x="9340015" y="2780860"/>
                </a:cubicBezTo>
                <a:cubicBezTo>
                  <a:pt x="9340015" y="2819904"/>
                  <a:pt x="9371674" y="2851543"/>
                  <a:pt x="9410742" y="2851543"/>
                </a:cubicBezTo>
                <a:cubicBezTo>
                  <a:pt x="9449811" y="2851543"/>
                  <a:pt x="9481469" y="2819904"/>
                  <a:pt x="9481469" y="2780860"/>
                </a:cubicBezTo>
                <a:close/>
                <a:moveTo>
                  <a:pt x="8879278" y="2780860"/>
                </a:moveTo>
                <a:cubicBezTo>
                  <a:pt x="8879278" y="2741816"/>
                  <a:pt x="8847620" y="2710178"/>
                  <a:pt x="8808551" y="2710178"/>
                </a:cubicBezTo>
                <a:cubicBezTo>
                  <a:pt x="8769483" y="2710178"/>
                  <a:pt x="8737824" y="2741816"/>
                  <a:pt x="8737824" y="2780860"/>
                </a:cubicBezTo>
                <a:cubicBezTo>
                  <a:pt x="8737824" y="2819904"/>
                  <a:pt x="8769483" y="2851543"/>
                  <a:pt x="8808551" y="2851543"/>
                </a:cubicBezTo>
                <a:cubicBezTo>
                  <a:pt x="8846946" y="2851543"/>
                  <a:pt x="8879278" y="2819904"/>
                  <a:pt x="8879278" y="2780860"/>
                </a:cubicBezTo>
                <a:close/>
                <a:moveTo>
                  <a:pt x="8276415" y="2780860"/>
                </a:moveTo>
                <a:cubicBezTo>
                  <a:pt x="8276415" y="2741816"/>
                  <a:pt x="8244756" y="2710178"/>
                  <a:pt x="8205687" y="2710178"/>
                </a:cubicBezTo>
                <a:cubicBezTo>
                  <a:pt x="8166620" y="2710178"/>
                  <a:pt x="8134960" y="2741816"/>
                  <a:pt x="8134960" y="2780860"/>
                </a:cubicBezTo>
                <a:cubicBezTo>
                  <a:pt x="8134960" y="2819904"/>
                  <a:pt x="8166620" y="2851543"/>
                  <a:pt x="8205687" y="2851543"/>
                </a:cubicBezTo>
                <a:cubicBezTo>
                  <a:pt x="8244756" y="2851543"/>
                  <a:pt x="8276415" y="2819904"/>
                  <a:pt x="8276415" y="2780860"/>
                </a:cubicBezTo>
                <a:close/>
                <a:moveTo>
                  <a:pt x="7674225" y="2780860"/>
                </a:moveTo>
                <a:cubicBezTo>
                  <a:pt x="7674225" y="2741816"/>
                  <a:pt x="7642565" y="2710178"/>
                  <a:pt x="7603498" y="2710178"/>
                </a:cubicBezTo>
                <a:cubicBezTo>
                  <a:pt x="7564429" y="2710178"/>
                  <a:pt x="7532771" y="2741816"/>
                  <a:pt x="7532771" y="2780860"/>
                </a:cubicBezTo>
                <a:cubicBezTo>
                  <a:pt x="7532771" y="2819904"/>
                  <a:pt x="7564429" y="2851543"/>
                  <a:pt x="7603498" y="2851543"/>
                </a:cubicBezTo>
                <a:cubicBezTo>
                  <a:pt x="7641892" y="2851543"/>
                  <a:pt x="7674225" y="2819904"/>
                  <a:pt x="7674225" y="2780860"/>
                </a:cubicBezTo>
                <a:close/>
                <a:moveTo>
                  <a:pt x="7071361" y="2780860"/>
                </a:moveTo>
                <a:cubicBezTo>
                  <a:pt x="7071361" y="2741816"/>
                  <a:pt x="7039701" y="2710178"/>
                  <a:pt x="7000634" y="2710178"/>
                </a:cubicBezTo>
                <a:cubicBezTo>
                  <a:pt x="6961565" y="2710178"/>
                  <a:pt x="6929906" y="2741816"/>
                  <a:pt x="6929906" y="2780860"/>
                </a:cubicBezTo>
                <a:cubicBezTo>
                  <a:pt x="6929906" y="2819904"/>
                  <a:pt x="6961565" y="2851543"/>
                  <a:pt x="7000634" y="2851543"/>
                </a:cubicBezTo>
                <a:cubicBezTo>
                  <a:pt x="7039701" y="2851543"/>
                  <a:pt x="7071361" y="2819904"/>
                  <a:pt x="7071361" y="2780860"/>
                </a:cubicBezTo>
                <a:close/>
                <a:moveTo>
                  <a:pt x="6469170" y="2780860"/>
                </a:moveTo>
                <a:cubicBezTo>
                  <a:pt x="6469170" y="2741816"/>
                  <a:pt x="6437511" y="2710178"/>
                  <a:pt x="6398443" y="2710178"/>
                </a:cubicBezTo>
                <a:cubicBezTo>
                  <a:pt x="6359374" y="2710178"/>
                  <a:pt x="6327716" y="2741816"/>
                  <a:pt x="6327716" y="2780860"/>
                </a:cubicBezTo>
                <a:cubicBezTo>
                  <a:pt x="6327716" y="2819904"/>
                  <a:pt x="6359374" y="2851543"/>
                  <a:pt x="6398443" y="2851543"/>
                </a:cubicBezTo>
                <a:cubicBezTo>
                  <a:pt x="6436837" y="2851543"/>
                  <a:pt x="6469170" y="2819904"/>
                  <a:pt x="6469170" y="2780860"/>
                </a:cubicBezTo>
                <a:close/>
                <a:moveTo>
                  <a:pt x="5866306" y="2780860"/>
                </a:moveTo>
                <a:cubicBezTo>
                  <a:pt x="5866306" y="2741816"/>
                  <a:pt x="5834647" y="2710178"/>
                  <a:pt x="5795579" y="2710178"/>
                </a:cubicBezTo>
                <a:cubicBezTo>
                  <a:pt x="5756510" y="2710178"/>
                  <a:pt x="5724852" y="2741816"/>
                  <a:pt x="5724852" y="2780860"/>
                </a:cubicBezTo>
                <a:cubicBezTo>
                  <a:pt x="5724852" y="2819904"/>
                  <a:pt x="5756510" y="2851543"/>
                  <a:pt x="5795579" y="2851543"/>
                </a:cubicBezTo>
                <a:cubicBezTo>
                  <a:pt x="5834647" y="2851543"/>
                  <a:pt x="5866306" y="2819904"/>
                  <a:pt x="5866306" y="2780860"/>
                </a:cubicBezTo>
                <a:close/>
                <a:moveTo>
                  <a:pt x="5263442" y="2780860"/>
                </a:moveTo>
                <a:cubicBezTo>
                  <a:pt x="5263442" y="2741816"/>
                  <a:pt x="5231783" y="2710178"/>
                  <a:pt x="5192715" y="2710178"/>
                </a:cubicBezTo>
                <a:cubicBezTo>
                  <a:pt x="5153646" y="2710178"/>
                  <a:pt x="5121988" y="2741816"/>
                  <a:pt x="5121988" y="2780860"/>
                </a:cubicBezTo>
                <a:cubicBezTo>
                  <a:pt x="5121988" y="2819904"/>
                  <a:pt x="5153646" y="2851543"/>
                  <a:pt x="5192715" y="2851543"/>
                </a:cubicBezTo>
                <a:cubicBezTo>
                  <a:pt x="5231783" y="2851543"/>
                  <a:pt x="5263442" y="2819904"/>
                  <a:pt x="5263442" y="2780860"/>
                </a:cubicBezTo>
                <a:close/>
                <a:moveTo>
                  <a:pt x="4661251" y="2780860"/>
                </a:moveTo>
                <a:cubicBezTo>
                  <a:pt x="4661251" y="2741816"/>
                  <a:pt x="4629592" y="2710178"/>
                  <a:pt x="4590524" y="2710178"/>
                </a:cubicBezTo>
                <a:cubicBezTo>
                  <a:pt x="4551456" y="2710178"/>
                  <a:pt x="4519797" y="2741816"/>
                  <a:pt x="4519797" y="2780860"/>
                </a:cubicBezTo>
                <a:cubicBezTo>
                  <a:pt x="4519797" y="2819904"/>
                  <a:pt x="4551456" y="2851543"/>
                  <a:pt x="4590524" y="2851543"/>
                </a:cubicBezTo>
                <a:cubicBezTo>
                  <a:pt x="4629592" y="2851543"/>
                  <a:pt x="4661251" y="2819904"/>
                  <a:pt x="4661251" y="2780860"/>
                </a:cubicBezTo>
                <a:close/>
                <a:moveTo>
                  <a:pt x="4058387" y="2780860"/>
                </a:moveTo>
                <a:cubicBezTo>
                  <a:pt x="4058387" y="2741816"/>
                  <a:pt x="4026728" y="2710178"/>
                  <a:pt x="3987660" y="2710178"/>
                </a:cubicBezTo>
                <a:cubicBezTo>
                  <a:pt x="3948592" y="2710178"/>
                  <a:pt x="3916933" y="2741816"/>
                  <a:pt x="3916933" y="2780860"/>
                </a:cubicBezTo>
                <a:cubicBezTo>
                  <a:pt x="3916933" y="2819904"/>
                  <a:pt x="3948592" y="2851543"/>
                  <a:pt x="3987660" y="2851543"/>
                </a:cubicBezTo>
                <a:cubicBezTo>
                  <a:pt x="4026728" y="2851543"/>
                  <a:pt x="4058387" y="2819904"/>
                  <a:pt x="4058387" y="2780860"/>
                </a:cubicBezTo>
                <a:close/>
                <a:moveTo>
                  <a:pt x="3456196" y="2780860"/>
                </a:moveTo>
                <a:cubicBezTo>
                  <a:pt x="3456196" y="2741816"/>
                  <a:pt x="3424538" y="2710178"/>
                  <a:pt x="3385469" y="2710178"/>
                </a:cubicBezTo>
                <a:cubicBezTo>
                  <a:pt x="3346401" y="2710178"/>
                  <a:pt x="3314742" y="2741816"/>
                  <a:pt x="3314742" y="2780860"/>
                </a:cubicBezTo>
                <a:cubicBezTo>
                  <a:pt x="3314742" y="2819904"/>
                  <a:pt x="3346401" y="2851543"/>
                  <a:pt x="3385469" y="2851543"/>
                </a:cubicBezTo>
                <a:cubicBezTo>
                  <a:pt x="3424538" y="2851543"/>
                  <a:pt x="3456196" y="2819904"/>
                  <a:pt x="3456196" y="2780860"/>
                </a:cubicBezTo>
                <a:close/>
                <a:moveTo>
                  <a:pt x="2853332" y="2780860"/>
                </a:moveTo>
                <a:cubicBezTo>
                  <a:pt x="2853332" y="2741816"/>
                  <a:pt x="2821673" y="2710178"/>
                  <a:pt x="2782605" y="2710178"/>
                </a:cubicBezTo>
                <a:cubicBezTo>
                  <a:pt x="2743537" y="2710178"/>
                  <a:pt x="2711878" y="2741816"/>
                  <a:pt x="2711878" y="2780860"/>
                </a:cubicBezTo>
                <a:cubicBezTo>
                  <a:pt x="2711878" y="2819904"/>
                  <a:pt x="2743537" y="2851543"/>
                  <a:pt x="2782605" y="2851543"/>
                </a:cubicBezTo>
                <a:cubicBezTo>
                  <a:pt x="2821673" y="2851543"/>
                  <a:pt x="2853332" y="2819904"/>
                  <a:pt x="2853332" y="2780860"/>
                </a:cubicBezTo>
                <a:close/>
                <a:moveTo>
                  <a:pt x="2251142" y="2780860"/>
                </a:moveTo>
                <a:cubicBezTo>
                  <a:pt x="2251142" y="2741816"/>
                  <a:pt x="2219483" y="2710178"/>
                  <a:pt x="2180415" y="2710178"/>
                </a:cubicBezTo>
                <a:cubicBezTo>
                  <a:pt x="2141346" y="2710178"/>
                  <a:pt x="2109688" y="2741816"/>
                  <a:pt x="2109688" y="2780860"/>
                </a:cubicBezTo>
                <a:cubicBezTo>
                  <a:pt x="2109688" y="2819904"/>
                  <a:pt x="2141346" y="2851543"/>
                  <a:pt x="2180415" y="2851543"/>
                </a:cubicBezTo>
                <a:cubicBezTo>
                  <a:pt x="2219483" y="2851543"/>
                  <a:pt x="2251142" y="2819904"/>
                  <a:pt x="2251142" y="2780860"/>
                </a:cubicBezTo>
                <a:close/>
                <a:moveTo>
                  <a:pt x="1648278" y="2780860"/>
                </a:moveTo>
                <a:cubicBezTo>
                  <a:pt x="1648278" y="2741816"/>
                  <a:pt x="1616619" y="2710178"/>
                  <a:pt x="1577551" y="2710178"/>
                </a:cubicBezTo>
                <a:cubicBezTo>
                  <a:pt x="1538482" y="2710178"/>
                  <a:pt x="1506823" y="2741816"/>
                  <a:pt x="1506823" y="2780860"/>
                </a:cubicBezTo>
                <a:cubicBezTo>
                  <a:pt x="1506823" y="2819904"/>
                  <a:pt x="1538482" y="2851543"/>
                  <a:pt x="1577551" y="2851543"/>
                </a:cubicBezTo>
                <a:cubicBezTo>
                  <a:pt x="1616619" y="2851543"/>
                  <a:pt x="1648278" y="2819904"/>
                  <a:pt x="1648278" y="2780860"/>
                </a:cubicBezTo>
                <a:close/>
                <a:moveTo>
                  <a:pt x="1046087" y="2780860"/>
                </a:moveTo>
                <a:cubicBezTo>
                  <a:pt x="1046087" y="2741816"/>
                  <a:pt x="1014428" y="2710178"/>
                  <a:pt x="975360" y="2710178"/>
                </a:cubicBezTo>
                <a:cubicBezTo>
                  <a:pt x="936292" y="2710178"/>
                  <a:pt x="904633" y="2741816"/>
                  <a:pt x="904633" y="2780860"/>
                </a:cubicBezTo>
                <a:cubicBezTo>
                  <a:pt x="904633" y="2819904"/>
                  <a:pt x="936292" y="2851543"/>
                  <a:pt x="975360" y="2851543"/>
                </a:cubicBezTo>
                <a:cubicBezTo>
                  <a:pt x="1014428" y="2851543"/>
                  <a:pt x="1046087" y="2819904"/>
                  <a:pt x="1046087" y="2780860"/>
                </a:cubicBezTo>
                <a:close/>
                <a:moveTo>
                  <a:pt x="443223" y="2780860"/>
                </a:moveTo>
                <a:cubicBezTo>
                  <a:pt x="443223" y="2741816"/>
                  <a:pt x="411564" y="2710178"/>
                  <a:pt x="372496" y="2710178"/>
                </a:cubicBezTo>
                <a:cubicBezTo>
                  <a:pt x="333428" y="2710178"/>
                  <a:pt x="301769" y="2741816"/>
                  <a:pt x="301769" y="2780860"/>
                </a:cubicBezTo>
                <a:cubicBezTo>
                  <a:pt x="301769" y="2819904"/>
                  <a:pt x="333428" y="2851543"/>
                  <a:pt x="372496" y="2851543"/>
                </a:cubicBezTo>
                <a:cubicBezTo>
                  <a:pt x="411564" y="2851543"/>
                  <a:pt x="443223" y="2819904"/>
                  <a:pt x="443223" y="2780860"/>
                </a:cubicBezTo>
                <a:close/>
                <a:moveTo>
                  <a:pt x="142128" y="3684253"/>
                </a:moveTo>
                <a:cubicBezTo>
                  <a:pt x="142128" y="3645209"/>
                  <a:pt x="110469" y="3613570"/>
                  <a:pt x="71401" y="3613570"/>
                </a:cubicBezTo>
                <a:cubicBezTo>
                  <a:pt x="32332" y="3613570"/>
                  <a:pt x="0" y="3644536"/>
                  <a:pt x="0" y="3684253"/>
                </a:cubicBezTo>
                <a:cubicBezTo>
                  <a:pt x="0" y="3723970"/>
                  <a:pt x="31659" y="3754935"/>
                  <a:pt x="70727" y="3754935"/>
                </a:cubicBezTo>
                <a:cubicBezTo>
                  <a:pt x="109795" y="3754935"/>
                  <a:pt x="142128" y="3723296"/>
                  <a:pt x="142128" y="3684253"/>
                </a:cubicBezTo>
                <a:close/>
                <a:moveTo>
                  <a:pt x="744318" y="3684253"/>
                </a:moveTo>
                <a:cubicBezTo>
                  <a:pt x="744318" y="3645209"/>
                  <a:pt x="712659" y="3613570"/>
                  <a:pt x="673591" y="3613570"/>
                </a:cubicBezTo>
                <a:cubicBezTo>
                  <a:pt x="634523" y="3613570"/>
                  <a:pt x="602864" y="3645209"/>
                  <a:pt x="602864" y="3684253"/>
                </a:cubicBezTo>
                <a:cubicBezTo>
                  <a:pt x="602864" y="3723296"/>
                  <a:pt x="634523" y="3754935"/>
                  <a:pt x="673591" y="3754935"/>
                </a:cubicBezTo>
                <a:cubicBezTo>
                  <a:pt x="712659" y="3754935"/>
                  <a:pt x="744318" y="3723296"/>
                  <a:pt x="744318" y="3684253"/>
                </a:cubicBezTo>
                <a:close/>
                <a:moveTo>
                  <a:pt x="1347182" y="3684253"/>
                </a:moveTo>
                <a:cubicBezTo>
                  <a:pt x="1347182" y="3645209"/>
                  <a:pt x="1315524" y="3613570"/>
                  <a:pt x="1276455" y="3613570"/>
                </a:cubicBezTo>
                <a:cubicBezTo>
                  <a:pt x="1237387" y="3613570"/>
                  <a:pt x="1205728" y="3645209"/>
                  <a:pt x="1205728" y="3684253"/>
                </a:cubicBezTo>
                <a:cubicBezTo>
                  <a:pt x="1205728" y="3723296"/>
                  <a:pt x="1237387" y="3754935"/>
                  <a:pt x="1276455" y="3754935"/>
                </a:cubicBezTo>
                <a:cubicBezTo>
                  <a:pt x="1315524" y="3754935"/>
                  <a:pt x="1347182" y="3723296"/>
                  <a:pt x="1347182" y="3684253"/>
                </a:cubicBezTo>
                <a:close/>
                <a:moveTo>
                  <a:pt x="1949373" y="3684253"/>
                </a:moveTo>
                <a:cubicBezTo>
                  <a:pt x="1949373" y="3645209"/>
                  <a:pt x="1917714" y="3613570"/>
                  <a:pt x="1878646" y="3613570"/>
                </a:cubicBezTo>
                <a:cubicBezTo>
                  <a:pt x="1839578" y="3613570"/>
                  <a:pt x="1807919" y="3645209"/>
                  <a:pt x="1807919" y="3684253"/>
                </a:cubicBezTo>
                <a:cubicBezTo>
                  <a:pt x="1807919" y="3723296"/>
                  <a:pt x="1839578" y="3754935"/>
                  <a:pt x="1878646" y="3754935"/>
                </a:cubicBezTo>
                <a:cubicBezTo>
                  <a:pt x="1917714" y="3754935"/>
                  <a:pt x="1949373" y="3723296"/>
                  <a:pt x="1949373" y="3684253"/>
                </a:cubicBezTo>
                <a:close/>
                <a:moveTo>
                  <a:pt x="2552237" y="3684253"/>
                </a:moveTo>
                <a:cubicBezTo>
                  <a:pt x="2552237" y="3645209"/>
                  <a:pt x="2520578" y="3613570"/>
                  <a:pt x="2481510" y="3613570"/>
                </a:cubicBezTo>
                <a:cubicBezTo>
                  <a:pt x="2442442" y="3613570"/>
                  <a:pt x="2410783" y="3645209"/>
                  <a:pt x="2410783" y="3684253"/>
                </a:cubicBezTo>
                <a:cubicBezTo>
                  <a:pt x="2410783" y="3723296"/>
                  <a:pt x="2442442" y="3754935"/>
                  <a:pt x="2481510" y="3754935"/>
                </a:cubicBezTo>
                <a:cubicBezTo>
                  <a:pt x="2520578" y="3754935"/>
                  <a:pt x="2552237" y="3723296"/>
                  <a:pt x="2552237" y="3684253"/>
                </a:cubicBezTo>
                <a:close/>
                <a:moveTo>
                  <a:pt x="3155101" y="3684253"/>
                </a:moveTo>
                <a:cubicBezTo>
                  <a:pt x="3155101" y="3645209"/>
                  <a:pt x="3123442" y="3613570"/>
                  <a:pt x="3084374" y="3613570"/>
                </a:cubicBezTo>
                <a:cubicBezTo>
                  <a:pt x="3045306" y="3613570"/>
                  <a:pt x="3013647" y="3645209"/>
                  <a:pt x="3013647" y="3684253"/>
                </a:cubicBezTo>
                <a:cubicBezTo>
                  <a:pt x="3013647" y="3723296"/>
                  <a:pt x="3045306" y="3754935"/>
                  <a:pt x="3084374" y="3754935"/>
                </a:cubicBezTo>
                <a:cubicBezTo>
                  <a:pt x="3122769" y="3754935"/>
                  <a:pt x="3155101" y="3723296"/>
                  <a:pt x="3155101" y="3684253"/>
                </a:cubicBezTo>
                <a:close/>
                <a:moveTo>
                  <a:pt x="3757292" y="3684253"/>
                </a:moveTo>
                <a:cubicBezTo>
                  <a:pt x="3757292" y="3645209"/>
                  <a:pt x="3725633" y="3613570"/>
                  <a:pt x="3686564" y="3613570"/>
                </a:cubicBezTo>
                <a:cubicBezTo>
                  <a:pt x="3647496" y="3613570"/>
                  <a:pt x="3615837" y="3645209"/>
                  <a:pt x="3615837" y="3684253"/>
                </a:cubicBezTo>
                <a:cubicBezTo>
                  <a:pt x="3615837" y="3723296"/>
                  <a:pt x="3647496" y="3754935"/>
                  <a:pt x="3686564" y="3754935"/>
                </a:cubicBezTo>
                <a:cubicBezTo>
                  <a:pt x="3725633" y="3754935"/>
                  <a:pt x="3757292" y="3723296"/>
                  <a:pt x="3757292" y="3684253"/>
                </a:cubicBezTo>
                <a:close/>
                <a:moveTo>
                  <a:pt x="4360156" y="3684253"/>
                </a:moveTo>
                <a:cubicBezTo>
                  <a:pt x="4360156" y="3645209"/>
                  <a:pt x="4328497" y="3613570"/>
                  <a:pt x="4289429" y="3613570"/>
                </a:cubicBezTo>
                <a:cubicBezTo>
                  <a:pt x="4250360" y="3613570"/>
                  <a:pt x="4218702" y="3645209"/>
                  <a:pt x="4218702" y="3684253"/>
                </a:cubicBezTo>
                <a:cubicBezTo>
                  <a:pt x="4218702" y="3723296"/>
                  <a:pt x="4250360" y="3754935"/>
                  <a:pt x="4289429" y="3754935"/>
                </a:cubicBezTo>
                <a:cubicBezTo>
                  <a:pt x="4328497" y="3754935"/>
                  <a:pt x="4360156" y="3723296"/>
                  <a:pt x="4360156" y="3684253"/>
                </a:cubicBezTo>
                <a:close/>
                <a:moveTo>
                  <a:pt x="4962346" y="3684253"/>
                </a:moveTo>
                <a:cubicBezTo>
                  <a:pt x="4962346" y="3645209"/>
                  <a:pt x="4930688" y="3613570"/>
                  <a:pt x="4891619" y="3613570"/>
                </a:cubicBezTo>
                <a:cubicBezTo>
                  <a:pt x="4852551" y="3613570"/>
                  <a:pt x="4820892" y="3645209"/>
                  <a:pt x="4820892" y="3684253"/>
                </a:cubicBezTo>
                <a:cubicBezTo>
                  <a:pt x="4820892" y="3723296"/>
                  <a:pt x="4852551" y="3754935"/>
                  <a:pt x="4891619" y="3754935"/>
                </a:cubicBezTo>
                <a:cubicBezTo>
                  <a:pt x="4930688" y="3754935"/>
                  <a:pt x="4962346" y="3723296"/>
                  <a:pt x="4962346" y="3684253"/>
                </a:cubicBezTo>
                <a:close/>
                <a:moveTo>
                  <a:pt x="5565210" y="3684253"/>
                </a:moveTo>
                <a:cubicBezTo>
                  <a:pt x="5565210" y="3645209"/>
                  <a:pt x="5533552" y="3613570"/>
                  <a:pt x="5494483" y="3613570"/>
                </a:cubicBezTo>
                <a:cubicBezTo>
                  <a:pt x="5455415" y="3613570"/>
                  <a:pt x="5423756" y="3645209"/>
                  <a:pt x="5423756" y="3684253"/>
                </a:cubicBezTo>
                <a:cubicBezTo>
                  <a:pt x="5423756" y="3723296"/>
                  <a:pt x="5455415" y="3754935"/>
                  <a:pt x="5494483" y="3754935"/>
                </a:cubicBezTo>
                <a:cubicBezTo>
                  <a:pt x="5533552" y="3754935"/>
                  <a:pt x="5565210" y="3723296"/>
                  <a:pt x="5565210" y="3684253"/>
                </a:cubicBezTo>
                <a:close/>
                <a:moveTo>
                  <a:pt x="6167401" y="3684253"/>
                </a:moveTo>
                <a:cubicBezTo>
                  <a:pt x="6167401" y="3645209"/>
                  <a:pt x="6135742" y="3613570"/>
                  <a:pt x="6096674" y="3613570"/>
                </a:cubicBezTo>
                <a:cubicBezTo>
                  <a:pt x="6057605" y="3613570"/>
                  <a:pt x="6025947" y="3645209"/>
                  <a:pt x="6025947" y="3684253"/>
                </a:cubicBezTo>
                <a:cubicBezTo>
                  <a:pt x="6025947" y="3723296"/>
                  <a:pt x="6057605" y="3754935"/>
                  <a:pt x="6096674" y="3754935"/>
                </a:cubicBezTo>
                <a:cubicBezTo>
                  <a:pt x="6135742" y="3754935"/>
                  <a:pt x="6167401" y="3723296"/>
                  <a:pt x="6167401" y="3684253"/>
                </a:cubicBezTo>
                <a:close/>
                <a:moveTo>
                  <a:pt x="6770265" y="3684253"/>
                </a:moveTo>
                <a:cubicBezTo>
                  <a:pt x="6770265" y="3645209"/>
                  <a:pt x="6738606" y="3613570"/>
                  <a:pt x="6699538" y="3613570"/>
                </a:cubicBezTo>
                <a:cubicBezTo>
                  <a:pt x="6660470" y="3613570"/>
                  <a:pt x="6628811" y="3645209"/>
                  <a:pt x="6628811" y="3684253"/>
                </a:cubicBezTo>
                <a:cubicBezTo>
                  <a:pt x="6628811" y="3723296"/>
                  <a:pt x="6660470" y="3754935"/>
                  <a:pt x="6699538" y="3754935"/>
                </a:cubicBezTo>
                <a:cubicBezTo>
                  <a:pt x="6738606" y="3754935"/>
                  <a:pt x="6770265" y="3723296"/>
                  <a:pt x="6770265" y="3684253"/>
                </a:cubicBezTo>
                <a:close/>
                <a:moveTo>
                  <a:pt x="7372455" y="3684253"/>
                </a:moveTo>
                <a:cubicBezTo>
                  <a:pt x="7372455" y="3645209"/>
                  <a:pt x="7340797" y="3613570"/>
                  <a:pt x="7301728" y="3613570"/>
                </a:cubicBezTo>
                <a:cubicBezTo>
                  <a:pt x="7262660" y="3613570"/>
                  <a:pt x="7231001" y="3645209"/>
                  <a:pt x="7231001" y="3684253"/>
                </a:cubicBezTo>
                <a:cubicBezTo>
                  <a:pt x="7231001" y="3723296"/>
                  <a:pt x="7262660" y="3754935"/>
                  <a:pt x="7301728" y="3754935"/>
                </a:cubicBezTo>
                <a:cubicBezTo>
                  <a:pt x="7340797" y="3754935"/>
                  <a:pt x="7372455" y="3723296"/>
                  <a:pt x="7372455" y="3684253"/>
                </a:cubicBezTo>
                <a:close/>
                <a:moveTo>
                  <a:pt x="7975320" y="3684253"/>
                </a:moveTo>
                <a:cubicBezTo>
                  <a:pt x="7975320" y="3645209"/>
                  <a:pt x="7943661" y="3613570"/>
                  <a:pt x="7904593" y="3613570"/>
                </a:cubicBezTo>
                <a:cubicBezTo>
                  <a:pt x="7865524" y="3613570"/>
                  <a:pt x="7833865" y="3645209"/>
                  <a:pt x="7833865" y="3684253"/>
                </a:cubicBezTo>
                <a:cubicBezTo>
                  <a:pt x="7833865" y="3723296"/>
                  <a:pt x="7865524" y="3754935"/>
                  <a:pt x="7904593" y="3754935"/>
                </a:cubicBezTo>
                <a:cubicBezTo>
                  <a:pt x="7943661" y="3754935"/>
                  <a:pt x="7975320" y="3723296"/>
                  <a:pt x="7975320" y="3684253"/>
                </a:cubicBezTo>
                <a:close/>
                <a:moveTo>
                  <a:pt x="8577510" y="3684253"/>
                </a:moveTo>
                <a:cubicBezTo>
                  <a:pt x="8577510" y="3645209"/>
                  <a:pt x="8545851" y="3613570"/>
                  <a:pt x="8506783" y="3613570"/>
                </a:cubicBezTo>
                <a:cubicBezTo>
                  <a:pt x="8467714" y="3613570"/>
                  <a:pt x="8436056" y="3645209"/>
                  <a:pt x="8436056" y="3684253"/>
                </a:cubicBezTo>
                <a:cubicBezTo>
                  <a:pt x="8436056" y="3723296"/>
                  <a:pt x="8467714" y="3754935"/>
                  <a:pt x="8506783" y="3754935"/>
                </a:cubicBezTo>
                <a:cubicBezTo>
                  <a:pt x="8545851" y="3754935"/>
                  <a:pt x="8577510" y="3723296"/>
                  <a:pt x="8577510" y="3684253"/>
                </a:cubicBezTo>
                <a:close/>
                <a:moveTo>
                  <a:pt x="9180374" y="3684253"/>
                </a:moveTo>
                <a:cubicBezTo>
                  <a:pt x="9180374" y="3645209"/>
                  <a:pt x="9148715" y="3613570"/>
                  <a:pt x="9109647" y="3613570"/>
                </a:cubicBezTo>
                <a:cubicBezTo>
                  <a:pt x="9070578" y="3613570"/>
                  <a:pt x="9038920" y="3645209"/>
                  <a:pt x="9038920" y="3684253"/>
                </a:cubicBezTo>
                <a:cubicBezTo>
                  <a:pt x="9038920" y="3723296"/>
                  <a:pt x="9070578" y="3754935"/>
                  <a:pt x="9109647" y="3754935"/>
                </a:cubicBezTo>
                <a:cubicBezTo>
                  <a:pt x="9148715" y="3754935"/>
                  <a:pt x="9180374" y="3723296"/>
                  <a:pt x="9180374" y="3684253"/>
                </a:cubicBezTo>
                <a:close/>
                <a:moveTo>
                  <a:pt x="9783238" y="3684253"/>
                </a:moveTo>
                <a:cubicBezTo>
                  <a:pt x="9783238" y="3645209"/>
                  <a:pt x="9751579" y="3613570"/>
                  <a:pt x="9712511" y="3613570"/>
                </a:cubicBezTo>
                <a:cubicBezTo>
                  <a:pt x="9673442" y="3613570"/>
                  <a:pt x="9641784" y="3645209"/>
                  <a:pt x="9641784" y="3684253"/>
                </a:cubicBezTo>
                <a:cubicBezTo>
                  <a:pt x="9641784" y="3723296"/>
                  <a:pt x="9673442" y="3754935"/>
                  <a:pt x="9712511" y="3754935"/>
                </a:cubicBezTo>
                <a:cubicBezTo>
                  <a:pt x="9750905" y="3754935"/>
                  <a:pt x="9783238" y="3723296"/>
                  <a:pt x="9783238" y="3684253"/>
                </a:cubicBezTo>
                <a:close/>
                <a:moveTo>
                  <a:pt x="10385429" y="3684253"/>
                </a:moveTo>
                <a:cubicBezTo>
                  <a:pt x="10385429" y="3645209"/>
                  <a:pt x="10353770" y="3613570"/>
                  <a:pt x="10314702" y="3613570"/>
                </a:cubicBezTo>
                <a:cubicBezTo>
                  <a:pt x="10275633" y="3613570"/>
                  <a:pt x="10243975" y="3645209"/>
                  <a:pt x="10243975" y="3684253"/>
                </a:cubicBezTo>
                <a:cubicBezTo>
                  <a:pt x="10243975" y="3723296"/>
                  <a:pt x="10275633" y="3754935"/>
                  <a:pt x="10314702" y="3754935"/>
                </a:cubicBezTo>
                <a:cubicBezTo>
                  <a:pt x="10353770" y="3754935"/>
                  <a:pt x="10385429" y="3723296"/>
                  <a:pt x="10385429" y="3684253"/>
                </a:cubicBezTo>
                <a:close/>
                <a:moveTo>
                  <a:pt x="10988293" y="3684253"/>
                </a:moveTo>
                <a:cubicBezTo>
                  <a:pt x="10988293" y="3645209"/>
                  <a:pt x="10956634" y="3613570"/>
                  <a:pt x="10917566" y="3613570"/>
                </a:cubicBezTo>
                <a:cubicBezTo>
                  <a:pt x="10878497" y="3613570"/>
                  <a:pt x="10846839" y="3645209"/>
                  <a:pt x="10846839" y="3684253"/>
                </a:cubicBezTo>
                <a:cubicBezTo>
                  <a:pt x="10846839" y="3723296"/>
                  <a:pt x="10878497" y="3754935"/>
                  <a:pt x="10917566" y="3754935"/>
                </a:cubicBezTo>
                <a:cubicBezTo>
                  <a:pt x="10956634" y="3754935"/>
                  <a:pt x="10988293" y="3723296"/>
                  <a:pt x="10988293" y="3684253"/>
                </a:cubicBezTo>
                <a:close/>
                <a:moveTo>
                  <a:pt x="11590483" y="3684253"/>
                </a:moveTo>
                <a:cubicBezTo>
                  <a:pt x="11590483" y="3645209"/>
                  <a:pt x="11558824" y="3613570"/>
                  <a:pt x="11519756" y="3613570"/>
                </a:cubicBezTo>
                <a:cubicBezTo>
                  <a:pt x="11480688" y="3613570"/>
                  <a:pt x="11449029" y="3645209"/>
                  <a:pt x="11449029" y="3684253"/>
                </a:cubicBezTo>
                <a:cubicBezTo>
                  <a:pt x="11449029" y="3723296"/>
                  <a:pt x="11480688" y="3754935"/>
                  <a:pt x="11519756" y="3754935"/>
                </a:cubicBezTo>
                <a:cubicBezTo>
                  <a:pt x="11558824" y="3754935"/>
                  <a:pt x="11590483" y="3723296"/>
                  <a:pt x="11590483" y="3684253"/>
                </a:cubicBezTo>
                <a:close/>
                <a:moveTo>
                  <a:pt x="12193347" y="3684253"/>
                </a:moveTo>
                <a:cubicBezTo>
                  <a:pt x="12193347" y="3645209"/>
                  <a:pt x="12161688" y="3613570"/>
                  <a:pt x="12122620" y="3613570"/>
                </a:cubicBezTo>
                <a:cubicBezTo>
                  <a:pt x="12083552" y="3613570"/>
                  <a:pt x="12051893" y="3645209"/>
                  <a:pt x="12051893" y="3684253"/>
                </a:cubicBezTo>
                <a:cubicBezTo>
                  <a:pt x="12051893" y="3723296"/>
                  <a:pt x="12083552" y="3754935"/>
                  <a:pt x="12122620" y="3754935"/>
                </a:cubicBezTo>
                <a:cubicBezTo>
                  <a:pt x="12161015" y="3754935"/>
                  <a:pt x="12193347" y="3723296"/>
                  <a:pt x="12193347" y="3684253"/>
                </a:cubicBezTo>
                <a:close/>
                <a:moveTo>
                  <a:pt x="11891579" y="3382673"/>
                </a:moveTo>
                <a:cubicBezTo>
                  <a:pt x="11891579" y="3343629"/>
                  <a:pt x="11859919" y="3311990"/>
                  <a:pt x="11820851" y="3311990"/>
                </a:cubicBezTo>
                <a:cubicBezTo>
                  <a:pt x="11781783" y="3311990"/>
                  <a:pt x="11750124" y="3343629"/>
                  <a:pt x="11750124" y="3382673"/>
                </a:cubicBezTo>
                <a:cubicBezTo>
                  <a:pt x="11750124" y="3421717"/>
                  <a:pt x="11781783" y="3453356"/>
                  <a:pt x="11820851" y="3453356"/>
                </a:cubicBezTo>
                <a:cubicBezTo>
                  <a:pt x="11859919" y="3454029"/>
                  <a:pt x="11891579" y="3422390"/>
                  <a:pt x="11891579" y="3382673"/>
                </a:cubicBezTo>
                <a:close/>
                <a:moveTo>
                  <a:pt x="11289388" y="3382673"/>
                </a:moveTo>
                <a:cubicBezTo>
                  <a:pt x="11289388" y="3343629"/>
                  <a:pt x="11257729" y="3311990"/>
                  <a:pt x="11218661" y="3311990"/>
                </a:cubicBezTo>
                <a:cubicBezTo>
                  <a:pt x="11179592" y="3311990"/>
                  <a:pt x="11147934" y="3343629"/>
                  <a:pt x="11147934" y="3382673"/>
                </a:cubicBezTo>
                <a:cubicBezTo>
                  <a:pt x="11147934" y="3421717"/>
                  <a:pt x="11179592" y="3453356"/>
                  <a:pt x="11218661" y="3453356"/>
                </a:cubicBezTo>
                <a:cubicBezTo>
                  <a:pt x="11257729" y="3454029"/>
                  <a:pt x="11289388" y="3422390"/>
                  <a:pt x="11289388" y="3382673"/>
                </a:cubicBezTo>
                <a:close/>
                <a:moveTo>
                  <a:pt x="10686524" y="3382673"/>
                </a:moveTo>
                <a:cubicBezTo>
                  <a:pt x="10686524" y="3343629"/>
                  <a:pt x="10654865" y="3311990"/>
                  <a:pt x="10615797" y="3311990"/>
                </a:cubicBezTo>
                <a:cubicBezTo>
                  <a:pt x="10576728" y="3311990"/>
                  <a:pt x="10545070" y="3343629"/>
                  <a:pt x="10545070" y="3382673"/>
                </a:cubicBezTo>
                <a:cubicBezTo>
                  <a:pt x="10545070" y="3421717"/>
                  <a:pt x="10576728" y="3453356"/>
                  <a:pt x="10615797" y="3453356"/>
                </a:cubicBezTo>
                <a:cubicBezTo>
                  <a:pt x="10654865" y="3454029"/>
                  <a:pt x="10686524" y="3422390"/>
                  <a:pt x="10686524" y="3382673"/>
                </a:cubicBezTo>
                <a:close/>
                <a:moveTo>
                  <a:pt x="10084333" y="3382673"/>
                </a:moveTo>
                <a:cubicBezTo>
                  <a:pt x="10084333" y="3343629"/>
                  <a:pt x="10052675" y="3311990"/>
                  <a:pt x="10013606" y="3311990"/>
                </a:cubicBezTo>
                <a:cubicBezTo>
                  <a:pt x="9974538" y="3311990"/>
                  <a:pt x="9942879" y="3343629"/>
                  <a:pt x="9942879" y="3382673"/>
                </a:cubicBezTo>
                <a:cubicBezTo>
                  <a:pt x="9942879" y="3421717"/>
                  <a:pt x="9974538" y="3453356"/>
                  <a:pt x="10013606" y="3453356"/>
                </a:cubicBezTo>
                <a:cubicBezTo>
                  <a:pt x="10052675" y="3454029"/>
                  <a:pt x="10084333" y="3422390"/>
                  <a:pt x="10084333" y="3382673"/>
                </a:cubicBezTo>
                <a:close/>
                <a:moveTo>
                  <a:pt x="9481469" y="3382673"/>
                </a:moveTo>
                <a:cubicBezTo>
                  <a:pt x="9481469" y="3343629"/>
                  <a:pt x="9449811" y="3311990"/>
                  <a:pt x="9410742" y="3311990"/>
                </a:cubicBezTo>
                <a:cubicBezTo>
                  <a:pt x="9371674" y="3311990"/>
                  <a:pt x="9340015" y="3343629"/>
                  <a:pt x="9340015" y="3382673"/>
                </a:cubicBezTo>
                <a:cubicBezTo>
                  <a:pt x="9340015" y="3421717"/>
                  <a:pt x="9371674" y="3453356"/>
                  <a:pt x="9410742" y="3453356"/>
                </a:cubicBezTo>
                <a:cubicBezTo>
                  <a:pt x="9449811" y="3454029"/>
                  <a:pt x="9481469" y="3422390"/>
                  <a:pt x="9481469" y="3382673"/>
                </a:cubicBezTo>
                <a:close/>
                <a:moveTo>
                  <a:pt x="8879278" y="3382673"/>
                </a:moveTo>
                <a:cubicBezTo>
                  <a:pt x="8879278" y="3343629"/>
                  <a:pt x="8847620" y="3311990"/>
                  <a:pt x="8808551" y="3311990"/>
                </a:cubicBezTo>
                <a:cubicBezTo>
                  <a:pt x="8769483" y="3311990"/>
                  <a:pt x="8737824" y="3343629"/>
                  <a:pt x="8737824" y="3382673"/>
                </a:cubicBezTo>
                <a:cubicBezTo>
                  <a:pt x="8737824" y="3421717"/>
                  <a:pt x="8769483" y="3453356"/>
                  <a:pt x="8808551" y="3453356"/>
                </a:cubicBezTo>
                <a:cubicBezTo>
                  <a:pt x="8846946" y="3454029"/>
                  <a:pt x="8879278" y="3422390"/>
                  <a:pt x="8879278" y="3382673"/>
                </a:cubicBezTo>
                <a:close/>
                <a:moveTo>
                  <a:pt x="8276415" y="3382673"/>
                </a:moveTo>
                <a:cubicBezTo>
                  <a:pt x="8276415" y="3343629"/>
                  <a:pt x="8244756" y="3311990"/>
                  <a:pt x="8205687" y="3311990"/>
                </a:cubicBezTo>
                <a:cubicBezTo>
                  <a:pt x="8166620" y="3311990"/>
                  <a:pt x="8134960" y="3343629"/>
                  <a:pt x="8134960" y="3382673"/>
                </a:cubicBezTo>
                <a:cubicBezTo>
                  <a:pt x="8134960" y="3421717"/>
                  <a:pt x="8166620" y="3453356"/>
                  <a:pt x="8205687" y="3453356"/>
                </a:cubicBezTo>
                <a:cubicBezTo>
                  <a:pt x="8244756" y="3454029"/>
                  <a:pt x="8276415" y="3422390"/>
                  <a:pt x="8276415" y="3382673"/>
                </a:cubicBezTo>
                <a:close/>
                <a:moveTo>
                  <a:pt x="7674225" y="3382673"/>
                </a:moveTo>
                <a:cubicBezTo>
                  <a:pt x="7674225" y="3343629"/>
                  <a:pt x="7642565" y="3311990"/>
                  <a:pt x="7603498" y="3311990"/>
                </a:cubicBezTo>
                <a:cubicBezTo>
                  <a:pt x="7564429" y="3311990"/>
                  <a:pt x="7532771" y="3343629"/>
                  <a:pt x="7532771" y="3382673"/>
                </a:cubicBezTo>
                <a:cubicBezTo>
                  <a:pt x="7532771" y="3421717"/>
                  <a:pt x="7564429" y="3453356"/>
                  <a:pt x="7603498" y="3453356"/>
                </a:cubicBezTo>
                <a:cubicBezTo>
                  <a:pt x="7641892" y="3454029"/>
                  <a:pt x="7674225" y="3422390"/>
                  <a:pt x="7674225" y="3382673"/>
                </a:cubicBezTo>
                <a:close/>
                <a:moveTo>
                  <a:pt x="7071361" y="3382673"/>
                </a:moveTo>
                <a:cubicBezTo>
                  <a:pt x="7071361" y="3343629"/>
                  <a:pt x="7039701" y="3311990"/>
                  <a:pt x="7000634" y="3311990"/>
                </a:cubicBezTo>
                <a:cubicBezTo>
                  <a:pt x="6961565" y="3311990"/>
                  <a:pt x="6929906" y="3343629"/>
                  <a:pt x="6929906" y="3382673"/>
                </a:cubicBezTo>
                <a:cubicBezTo>
                  <a:pt x="6929906" y="3421717"/>
                  <a:pt x="6961565" y="3453356"/>
                  <a:pt x="7000634" y="3453356"/>
                </a:cubicBezTo>
                <a:cubicBezTo>
                  <a:pt x="7039701" y="3454029"/>
                  <a:pt x="7071361" y="3422390"/>
                  <a:pt x="7071361" y="3382673"/>
                </a:cubicBezTo>
                <a:close/>
                <a:moveTo>
                  <a:pt x="6469170" y="3382673"/>
                </a:moveTo>
                <a:cubicBezTo>
                  <a:pt x="6469170" y="3343629"/>
                  <a:pt x="6437511" y="3311990"/>
                  <a:pt x="6398443" y="3311990"/>
                </a:cubicBezTo>
                <a:cubicBezTo>
                  <a:pt x="6359374" y="3311990"/>
                  <a:pt x="6327716" y="3343629"/>
                  <a:pt x="6327716" y="3382673"/>
                </a:cubicBezTo>
                <a:cubicBezTo>
                  <a:pt x="6327716" y="3421717"/>
                  <a:pt x="6359374" y="3453356"/>
                  <a:pt x="6398443" y="3453356"/>
                </a:cubicBezTo>
                <a:cubicBezTo>
                  <a:pt x="6436837" y="3454029"/>
                  <a:pt x="6469170" y="3422390"/>
                  <a:pt x="6469170" y="3382673"/>
                </a:cubicBezTo>
                <a:close/>
                <a:moveTo>
                  <a:pt x="5866306" y="3382673"/>
                </a:moveTo>
                <a:cubicBezTo>
                  <a:pt x="5866306" y="3343629"/>
                  <a:pt x="5834647" y="3311990"/>
                  <a:pt x="5795579" y="3311990"/>
                </a:cubicBezTo>
                <a:cubicBezTo>
                  <a:pt x="5756510" y="3311990"/>
                  <a:pt x="5724852" y="3343629"/>
                  <a:pt x="5724852" y="3382673"/>
                </a:cubicBezTo>
                <a:cubicBezTo>
                  <a:pt x="5724852" y="3421717"/>
                  <a:pt x="5756510" y="3453356"/>
                  <a:pt x="5795579" y="3453356"/>
                </a:cubicBezTo>
                <a:cubicBezTo>
                  <a:pt x="5834647" y="3454029"/>
                  <a:pt x="5866306" y="3422390"/>
                  <a:pt x="5866306" y="3382673"/>
                </a:cubicBezTo>
                <a:close/>
                <a:moveTo>
                  <a:pt x="5263442" y="3382673"/>
                </a:moveTo>
                <a:cubicBezTo>
                  <a:pt x="5263442" y="3343629"/>
                  <a:pt x="5231783" y="3311990"/>
                  <a:pt x="5192715" y="3311990"/>
                </a:cubicBezTo>
                <a:cubicBezTo>
                  <a:pt x="5153646" y="3311990"/>
                  <a:pt x="5121988" y="3343629"/>
                  <a:pt x="5121988" y="3382673"/>
                </a:cubicBezTo>
                <a:cubicBezTo>
                  <a:pt x="5121988" y="3421717"/>
                  <a:pt x="5153646" y="3453356"/>
                  <a:pt x="5192715" y="3453356"/>
                </a:cubicBezTo>
                <a:cubicBezTo>
                  <a:pt x="5231783" y="3454029"/>
                  <a:pt x="5263442" y="3422390"/>
                  <a:pt x="5263442" y="3382673"/>
                </a:cubicBezTo>
                <a:close/>
                <a:moveTo>
                  <a:pt x="4661251" y="3382673"/>
                </a:moveTo>
                <a:cubicBezTo>
                  <a:pt x="4661251" y="3343629"/>
                  <a:pt x="4629592" y="3311990"/>
                  <a:pt x="4590524" y="3311990"/>
                </a:cubicBezTo>
                <a:cubicBezTo>
                  <a:pt x="4551456" y="3311990"/>
                  <a:pt x="4519797" y="3343629"/>
                  <a:pt x="4519797" y="3382673"/>
                </a:cubicBezTo>
                <a:cubicBezTo>
                  <a:pt x="4519797" y="3421717"/>
                  <a:pt x="4551456" y="3453356"/>
                  <a:pt x="4590524" y="3453356"/>
                </a:cubicBezTo>
                <a:cubicBezTo>
                  <a:pt x="4629592" y="3454029"/>
                  <a:pt x="4661251" y="3422390"/>
                  <a:pt x="4661251" y="3382673"/>
                </a:cubicBezTo>
                <a:close/>
                <a:moveTo>
                  <a:pt x="4058387" y="3382673"/>
                </a:moveTo>
                <a:cubicBezTo>
                  <a:pt x="4058387" y="3343629"/>
                  <a:pt x="4026728" y="3311990"/>
                  <a:pt x="3987660" y="3311990"/>
                </a:cubicBezTo>
                <a:cubicBezTo>
                  <a:pt x="3948592" y="3311990"/>
                  <a:pt x="3916933" y="3343629"/>
                  <a:pt x="3916933" y="3382673"/>
                </a:cubicBezTo>
                <a:cubicBezTo>
                  <a:pt x="3916933" y="3421717"/>
                  <a:pt x="3948592" y="3453356"/>
                  <a:pt x="3987660" y="3453356"/>
                </a:cubicBezTo>
                <a:cubicBezTo>
                  <a:pt x="4026728" y="3454029"/>
                  <a:pt x="4058387" y="3422390"/>
                  <a:pt x="4058387" y="3382673"/>
                </a:cubicBezTo>
                <a:close/>
                <a:moveTo>
                  <a:pt x="3456196" y="3382673"/>
                </a:moveTo>
                <a:cubicBezTo>
                  <a:pt x="3456196" y="3343629"/>
                  <a:pt x="3424538" y="3311990"/>
                  <a:pt x="3385469" y="3311990"/>
                </a:cubicBezTo>
                <a:cubicBezTo>
                  <a:pt x="3346401" y="3311990"/>
                  <a:pt x="3314742" y="3343629"/>
                  <a:pt x="3314742" y="3382673"/>
                </a:cubicBezTo>
                <a:cubicBezTo>
                  <a:pt x="3314742" y="3421717"/>
                  <a:pt x="3346401" y="3453356"/>
                  <a:pt x="3385469" y="3453356"/>
                </a:cubicBezTo>
                <a:cubicBezTo>
                  <a:pt x="3424538" y="3454029"/>
                  <a:pt x="3456196" y="3422390"/>
                  <a:pt x="3456196" y="3382673"/>
                </a:cubicBezTo>
                <a:close/>
                <a:moveTo>
                  <a:pt x="2853332" y="3382673"/>
                </a:moveTo>
                <a:cubicBezTo>
                  <a:pt x="2853332" y="3343629"/>
                  <a:pt x="2821673" y="3311990"/>
                  <a:pt x="2782605" y="3311990"/>
                </a:cubicBezTo>
                <a:cubicBezTo>
                  <a:pt x="2743537" y="3311990"/>
                  <a:pt x="2711878" y="3343629"/>
                  <a:pt x="2711878" y="3382673"/>
                </a:cubicBezTo>
                <a:cubicBezTo>
                  <a:pt x="2711878" y="3421717"/>
                  <a:pt x="2743537" y="3453356"/>
                  <a:pt x="2782605" y="3453356"/>
                </a:cubicBezTo>
                <a:cubicBezTo>
                  <a:pt x="2821673" y="3454029"/>
                  <a:pt x="2853332" y="3422390"/>
                  <a:pt x="2853332" y="3382673"/>
                </a:cubicBezTo>
                <a:close/>
                <a:moveTo>
                  <a:pt x="2251142" y="3382673"/>
                </a:moveTo>
                <a:cubicBezTo>
                  <a:pt x="2251142" y="3343629"/>
                  <a:pt x="2219483" y="3311990"/>
                  <a:pt x="2180415" y="3311990"/>
                </a:cubicBezTo>
                <a:cubicBezTo>
                  <a:pt x="2141346" y="3311990"/>
                  <a:pt x="2109688" y="3343629"/>
                  <a:pt x="2109688" y="3382673"/>
                </a:cubicBezTo>
                <a:cubicBezTo>
                  <a:pt x="2109688" y="3421717"/>
                  <a:pt x="2141346" y="3453356"/>
                  <a:pt x="2180415" y="3453356"/>
                </a:cubicBezTo>
                <a:cubicBezTo>
                  <a:pt x="2219483" y="3454029"/>
                  <a:pt x="2251142" y="3422390"/>
                  <a:pt x="2251142" y="3382673"/>
                </a:cubicBezTo>
                <a:close/>
                <a:moveTo>
                  <a:pt x="1648278" y="3382673"/>
                </a:moveTo>
                <a:cubicBezTo>
                  <a:pt x="1648278" y="3343629"/>
                  <a:pt x="1616619" y="3311990"/>
                  <a:pt x="1577551" y="3311990"/>
                </a:cubicBezTo>
                <a:cubicBezTo>
                  <a:pt x="1538482" y="3311990"/>
                  <a:pt x="1506823" y="3343629"/>
                  <a:pt x="1506823" y="3382673"/>
                </a:cubicBezTo>
                <a:cubicBezTo>
                  <a:pt x="1506823" y="3421717"/>
                  <a:pt x="1538482" y="3453356"/>
                  <a:pt x="1577551" y="3453356"/>
                </a:cubicBezTo>
                <a:cubicBezTo>
                  <a:pt x="1616619" y="3453356"/>
                  <a:pt x="1648278" y="3422390"/>
                  <a:pt x="1648278" y="3382673"/>
                </a:cubicBezTo>
                <a:close/>
                <a:moveTo>
                  <a:pt x="1046087" y="3382673"/>
                </a:moveTo>
                <a:cubicBezTo>
                  <a:pt x="1046087" y="3343629"/>
                  <a:pt x="1014428" y="3311990"/>
                  <a:pt x="975360" y="3311990"/>
                </a:cubicBezTo>
                <a:cubicBezTo>
                  <a:pt x="936292" y="3311990"/>
                  <a:pt x="904633" y="3343629"/>
                  <a:pt x="904633" y="3382673"/>
                </a:cubicBezTo>
                <a:cubicBezTo>
                  <a:pt x="904633" y="3421717"/>
                  <a:pt x="936292" y="3453356"/>
                  <a:pt x="975360" y="3453356"/>
                </a:cubicBezTo>
                <a:cubicBezTo>
                  <a:pt x="1014428" y="3453356"/>
                  <a:pt x="1046087" y="3422390"/>
                  <a:pt x="1046087" y="3382673"/>
                </a:cubicBezTo>
                <a:close/>
                <a:moveTo>
                  <a:pt x="443223" y="3382673"/>
                </a:moveTo>
                <a:cubicBezTo>
                  <a:pt x="443223" y="3343629"/>
                  <a:pt x="411564" y="3311990"/>
                  <a:pt x="372496" y="3311990"/>
                </a:cubicBezTo>
                <a:cubicBezTo>
                  <a:pt x="333428" y="3311990"/>
                  <a:pt x="301769" y="3343629"/>
                  <a:pt x="301769" y="3382673"/>
                </a:cubicBezTo>
                <a:cubicBezTo>
                  <a:pt x="301769" y="3421717"/>
                  <a:pt x="333428" y="3453356"/>
                  <a:pt x="372496" y="3453356"/>
                </a:cubicBezTo>
                <a:cubicBezTo>
                  <a:pt x="411564" y="3453356"/>
                  <a:pt x="443223" y="3422390"/>
                  <a:pt x="443223" y="3382673"/>
                </a:cubicBezTo>
                <a:close/>
                <a:moveTo>
                  <a:pt x="142128" y="4286066"/>
                </a:moveTo>
                <a:cubicBezTo>
                  <a:pt x="142128" y="4247022"/>
                  <a:pt x="110469" y="4215383"/>
                  <a:pt x="71401" y="4215383"/>
                </a:cubicBezTo>
                <a:cubicBezTo>
                  <a:pt x="32332" y="4215383"/>
                  <a:pt x="0" y="4247022"/>
                  <a:pt x="0" y="4286066"/>
                </a:cubicBezTo>
                <a:cubicBezTo>
                  <a:pt x="0" y="4325110"/>
                  <a:pt x="31659" y="4356749"/>
                  <a:pt x="70727" y="4356749"/>
                </a:cubicBezTo>
                <a:cubicBezTo>
                  <a:pt x="109795" y="4356749"/>
                  <a:pt x="142128" y="4325110"/>
                  <a:pt x="142128" y="4286066"/>
                </a:cubicBezTo>
                <a:close/>
                <a:moveTo>
                  <a:pt x="744318" y="4286066"/>
                </a:moveTo>
                <a:cubicBezTo>
                  <a:pt x="744318" y="4247022"/>
                  <a:pt x="712659" y="4215383"/>
                  <a:pt x="673591" y="4215383"/>
                </a:cubicBezTo>
                <a:cubicBezTo>
                  <a:pt x="634523" y="4215383"/>
                  <a:pt x="602864" y="4247022"/>
                  <a:pt x="602864" y="4286066"/>
                </a:cubicBezTo>
                <a:cubicBezTo>
                  <a:pt x="602864" y="4325110"/>
                  <a:pt x="634523" y="4356749"/>
                  <a:pt x="673591" y="4356749"/>
                </a:cubicBezTo>
                <a:cubicBezTo>
                  <a:pt x="712659" y="4356749"/>
                  <a:pt x="744318" y="4325110"/>
                  <a:pt x="744318" y="4286066"/>
                </a:cubicBezTo>
                <a:close/>
                <a:moveTo>
                  <a:pt x="1347182" y="4286066"/>
                </a:moveTo>
                <a:cubicBezTo>
                  <a:pt x="1347182" y="4247022"/>
                  <a:pt x="1315524" y="4215383"/>
                  <a:pt x="1276455" y="4215383"/>
                </a:cubicBezTo>
                <a:cubicBezTo>
                  <a:pt x="1237387" y="4215383"/>
                  <a:pt x="1205728" y="4247022"/>
                  <a:pt x="1205728" y="4286066"/>
                </a:cubicBezTo>
                <a:cubicBezTo>
                  <a:pt x="1205728" y="4325110"/>
                  <a:pt x="1237387" y="4356749"/>
                  <a:pt x="1276455" y="4356749"/>
                </a:cubicBezTo>
                <a:cubicBezTo>
                  <a:pt x="1315524" y="4356749"/>
                  <a:pt x="1347182" y="4325110"/>
                  <a:pt x="1347182" y="4286066"/>
                </a:cubicBezTo>
                <a:close/>
                <a:moveTo>
                  <a:pt x="1949373" y="4286066"/>
                </a:moveTo>
                <a:cubicBezTo>
                  <a:pt x="1949373" y="4247022"/>
                  <a:pt x="1917714" y="4215383"/>
                  <a:pt x="1878646" y="4215383"/>
                </a:cubicBezTo>
                <a:cubicBezTo>
                  <a:pt x="1839578" y="4215383"/>
                  <a:pt x="1807919" y="4247022"/>
                  <a:pt x="1807919" y="4286066"/>
                </a:cubicBezTo>
                <a:cubicBezTo>
                  <a:pt x="1807919" y="4325110"/>
                  <a:pt x="1839578" y="4356749"/>
                  <a:pt x="1878646" y="4356749"/>
                </a:cubicBezTo>
                <a:cubicBezTo>
                  <a:pt x="1917714" y="4357422"/>
                  <a:pt x="1949373" y="4325110"/>
                  <a:pt x="1949373" y="4286066"/>
                </a:cubicBezTo>
                <a:close/>
                <a:moveTo>
                  <a:pt x="2552237" y="4286066"/>
                </a:moveTo>
                <a:cubicBezTo>
                  <a:pt x="2552237" y="4247022"/>
                  <a:pt x="2520578" y="4215383"/>
                  <a:pt x="2481510" y="4215383"/>
                </a:cubicBezTo>
                <a:cubicBezTo>
                  <a:pt x="2442442" y="4215383"/>
                  <a:pt x="2410783" y="4247022"/>
                  <a:pt x="2410783" y="4286066"/>
                </a:cubicBezTo>
                <a:cubicBezTo>
                  <a:pt x="2410783" y="4325110"/>
                  <a:pt x="2442442" y="4356749"/>
                  <a:pt x="2481510" y="4356749"/>
                </a:cubicBezTo>
                <a:cubicBezTo>
                  <a:pt x="2520578" y="4357422"/>
                  <a:pt x="2552237" y="4325110"/>
                  <a:pt x="2552237" y="4286066"/>
                </a:cubicBezTo>
                <a:close/>
                <a:moveTo>
                  <a:pt x="3155101" y="4286066"/>
                </a:moveTo>
                <a:cubicBezTo>
                  <a:pt x="3155101" y="4247022"/>
                  <a:pt x="3123442" y="4215383"/>
                  <a:pt x="3084374" y="4215383"/>
                </a:cubicBezTo>
                <a:cubicBezTo>
                  <a:pt x="3045306" y="4215383"/>
                  <a:pt x="3013647" y="4247022"/>
                  <a:pt x="3013647" y="4286066"/>
                </a:cubicBezTo>
                <a:cubicBezTo>
                  <a:pt x="3013647" y="4325110"/>
                  <a:pt x="3045306" y="4356749"/>
                  <a:pt x="3084374" y="4356749"/>
                </a:cubicBezTo>
                <a:cubicBezTo>
                  <a:pt x="3122769" y="4357422"/>
                  <a:pt x="3155101" y="4325110"/>
                  <a:pt x="3155101" y="4286066"/>
                </a:cubicBezTo>
                <a:close/>
                <a:moveTo>
                  <a:pt x="3757292" y="4286066"/>
                </a:moveTo>
                <a:cubicBezTo>
                  <a:pt x="3757292" y="4247022"/>
                  <a:pt x="3725633" y="4215383"/>
                  <a:pt x="3686564" y="4215383"/>
                </a:cubicBezTo>
                <a:cubicBezTo>
                  <a:pt x="3647496" y="4215383"/>
                  <a:pt x="3615837" y="4247022"/>
                  <a:pt x="3615837" y="4286066"/>
                </a:cubicBezTo>
                <a:cubicBezTo>
                  <a:pt x="3615837" y="4325110"/>
                  <a:pt x="3647496" y="4356749"/>
                  <a:pt x="3686564" y="4356749"/>
                </a:cubicBezTo>
                <a:cubicBezTo>
                  <a:pt x="3725633" y="4356749"/>
                  <a:pt x="3757292" y="4325110"/>
                  <a:pt x="3757292" y="4286066"/>
                </a:cubicBezTo>
                <a:close/>
                <a:moveTo>
                  <a:pt x="4360156" y="4286066"/>
                </a:moveTo>
                <a:cubicBezTo>
                  <a:pt x="4360156" y="4247022"/>
                  <a:pt x="4328497" y="4215383"/>
                  <a:pt x="4289429" y="4215383"/>
                </a:cubicBezTo>
                <a:cubicBezTo>
                  <a:pt x="4250360" y="4215383"/>
                  <a:pt x="4218702" y="4247022"/>
                  <a:pt x="4218702" y="4286066"/>
                </a:cubicBezTo>
                <a:cubicBezTo>
                  <a:pt x="4218702" y="4325110"/>
                  <a:pt x="4250360" y="4356749"/>
                  <a:pt x="4289429" y="4356749"/>
                </a:cubicBezTo>
                <a:cubicBezTo>
                  <a:pt x="4328497" y="4356749"/>
                  <a:pt x="4360156" y="4325110"/>
                  <a:pt x="4360156" y="4286066"/>
                </a:cubicBezTo>
                <a:close/>
                <a:moveTo>
                  <a:pt x="4962346" y="4286066"/>
                </a:moveTo>
                <a:cubicBezTo>
                  <a:pt x="4962346" y="4247022"/>
                  <a:pt x="4930688" y="4215383"/>
                  <a:pt x="4891619" y="4215383"/>
                </a:cubicBezTo>
                <a:cubicBezTo>
                  <a:pt x="4852551" y="4215383"/>
                  <a:pt x="4820892" y="4247022"/>
                  <a:pt x="4820892" y="4286066"/>
                </a:cubicBezTo>
                <a:cubicBezTo>
                  <a:pt x="4820892" y="4325110"/>
                  <a:pt x="4852551" y="4356749"/>
                  <a:pt x="4891619" y="4356749"/>
                </a:cubicBezTo>
                <a:cubicBezTo>
                  <a:pt x="4930688" y="4356749"/>
                  <a:pt x="4962346" y="4325110"/>
                  <a:pt x="4962346" y="4286066"/>
                </a:cubicBezTo>
                <a:close/>
                <a:moveTo>
                  <a:pt x="5565210" y="4286066"/>
                </a:moveTo>
                <a:cubicBezTo>
                  <a:pt x="5565210" y="4247022"/>
                  <a:pt x="5533552" y="4215383"/>
                  <a:pt x="5494483" y="4215383"/>
                </a:cubicBezTo>
                <a:cubicBezTo>
                  <a:pt x="5455415" y="4215383"/>
                  <a:pt x="5423756" y="4247022"/>
                  <a:pt x="5423756" y="4286066"/>
                </a:cubicBezTo>
                <a:cubicBezTo>
                  <a:pt x="5423756" y="4325110"/>
                  <a:pt x="5455415" y="4356749"/>
                  <a:pt x="5494483" y="4356749"/>
                </a:cubicBezTo>
                <a:cubicBezTo>
                  <a:pt x="5533552" y="4357422"/>
                  <a:pt x="5565210" y="4325110"/>
                  <a:pt x="5565210" y="4286066"/>
                </a:cubicBezTo>
                <a:close/>
                <a:moveTo>
                  <a:pt x="6167401" y="4286066"/>
                </a:moveTo>
                <a:cubicBezTo>
                  <a:pt x="6167401" y="4247022"/>
                  <a:pt x="6135742" y="4215383"/>
                  <a:pt x="6096674" y="4215383"/>
                </a:cubicBezTo>
                <a:cubicBezTo>
                  <a:pt x="6057605" y="4215383"/>
                  <a:pt x="6025947" y="4247022"/>
                  <a:pt x="6025947" y="4286066"/>
                </a:cubicBezTo>
                <a:cubicBezTo>
                  <a:pt x="6025947" y="4325110"/>
                  <a:pt x="6057605" y="4356749"/>
                  <a:pt x="6096674" y="4356749"/>
                </a:cubicBezTo>
                <a:cubicBezTo>
                  <a:pt x="6135742" y="4357422"/>
                  <a:pt x="6167401" y="4325110"/>
                  <a:pt x="6167401" y="4286066"/>
                </a:cubicBezTo>
                <a:close/>
                <a:moveTo>
                  <a:pt x="6770265" y="4286066"/>
                </a:moveTo>
                <a:cubicBezTo>
                  <a:pt x="6770265" y="4247022"/>
                  <a:pt x="6738606" y="4215383"/>
                  <a:pt x="6699538" y="4215383"/>
                </a:cubicBezTo>
                <a:cubicBezTo>
                  <a:pt x="6660470" y="4215383"/>
                  <a:pt x="6628811" y="4247022"/>
                  <a:pt x="6628811" y="4286066"/>
                </a:cubicBezTo>
                <a:cubicBezTo>
                  <a:pt x="6628811" y="4325110"/>
                  <a:pt x="6660470" y="4356749"/>
                  <a:pt x="6699538" y="4356749"/>
                </a:cubicBezTo>
                <a:cubicBezTo>
                  <a:pt x="6738606" y="4357422"/>
                  <a:pt x="6770265" y="4325110"/>
                  <a:pt x="6770265" y="4286066"/>
                </a:cubicBezTo>
                <a:close/>
                <a:moveTo>
                  <a:pt x="7372455" y="4286066"/>
                </a:moveTo>
                <a:cubicBezTo>
                  <a:pt x="7372455" y="4247022"/>
                  <a:pt x="7340797" y="4215383"/>
                  <a:pt x="7301728" y="4215383"/>
                </a:cubicBezTo>
                <a:cubicBezTo>
                  <a:pt x="7262660" y="4215383"/>
                  <a:pt x="7231001" y="4247022"/>
                  <a:pt x="7231001" y="4286066"/>
                </a:cubicBezTo>
                <a:cubicBezTo>
                  <a:pt x="7231001" y="4325110"/>
                  <a:pt x="7262660" y="4356749"/>
                  <a:pt x="7301728" y="4356749"/>
                </a:cubicBezTo>
                <a:cubicBezTo>
                  <a:pt x="7340797" y="4357422"/>
                  <a:pt x="7372455" y="4325110"/>
                  <a:pt x="7372455" y="4286066"/>
                </a:cubicBezTo>
                <a:close/>
                <a:moveTo>
                  <a:pt x="7975320" y="4286066"/>
                </a:moveTo>
                <a:cubicBezTo>
                  <a:pt x="7975320" y="4247022"/>
                  <a:pt x="7943661" y="4215383"/>
                  <a:pt x="7904593" y="4215383"/>
                </a:cubicBezTo>
                <a:cubicBezTo>
                  <a:pt x="7865524" y="4215383"/>
                  <a:pt x="7833865" y="4247022"/>
                  <a:pt x="7833865" y="4286066"/>
                </a:cubicBezTo>
                <a:cubicBezTo>
                  <a:pt x="7833865" y="4325110"/>
                  <a:pt x="7865524" y="4356749"/>
                  <a:pt x="7904593" y="4356749"/>
                </a:cubicBezTo>
                <a:cubicBezTo>
                  <a:pt x="7943661" y="4356749"/>
                  <a:pt x="7975320" y="4325110"/>
                  <a:pt x="7975320" y="4286066"/>
                </a:cubicBezTo>
                <a:close/>
                <a:moveTo>
                  <a:pt x="8577510" y="4286066"/>
                </a:moveTo>
                <a:cubicBezTo>
                  <a:pt x="8577510" y="4247022"/>
                  <a:pt x="8545851" y="4215383"/>
                  <a:pt x="8506783" y="4215383"/>
                </a:cubicBezTo>
                <a:cubicBezTo>
                  <a:pt x="8467714" y="4215383"/>
                  <a:pt x="8436056" y="4247022"/>
                  <a:pt x="8436056" y="4286066"/>
                </a:cubicBezTo>
                <a:cubicBezTo>
                  <a:pt x="8436056" y="4325110"/>
                  <a:pt x="8467714" y="4356749"/>
                  <a:pt x="8506783" y="4356749"/>
                </a:cubicBezTo>
                <a:cubicBezTo>
                  <a:pt x="8545851" y="4357422"/>
                  <a:pt x="8577510" y="4325110"/>
                  <a:pt x="8577510" y="4286066"/>
                </a:cubicBezTo>
                <a:close/>
                <a:moveTo>
                  <a:pt x="9180374" y="4286066"/>
                </a:moveTo>
                <a:cubicBezTo>
                  <a:pt x="9180374" y="4247022"/>
                  <a:pt x="9148715" y="4215383"/>
                  <a:pt x="9109647" y="4215383"/>
                </a:cubicBezTo>
                <a:cubicBezTo>
                  <a:pt x="9070578" y="4215383"/>
                  <a:pt x="9038920" y="4247022"/>
                  <a:pt x="9038920" y="4286066"/>
                </a:cubicBezTo>
                <a:cubicBezTo>
                  <a:pt x="9038920" y="4325110"/>
                  <a:pt x="9070578" y="4356749"/>
                  <a:pt x="9109647" y="4356749"/>
                </a:cubicBezTo>
                <a:cubicBezTo>
                  <a:pt x="9148715" y="4357422"/>
                  <a:pt x="9180374" y="4325110"/>
                  <a:pt x="9180374" y="4286066"/>
                </a:cubicBezTo>
                <a:close/>
                <a:moveTo>
                  <a:pt x="9783238" y="4286066"/>
                </a:moveTo>
                <a:cubicBezTo>
                  <a:pt x="9783238" y="4247022"/>
                  <a:pt x="9751579" y="4215383"/>
                  <a:pt x="9712511" y="4215383"/>
                </a:cubicBezTo>
                <a:cubicBezTo>
                  <a:pt x="9673442" y="4215383"/>
                  <a:pt x="9641784" y="4247022"/>
                  <a:pt x="9641784" y="4286066"/>
                </a:cubicBezTo>
                <a:cubicBezTo>
                  <a:pt x="9641784" y="4325110"/>
                  <a:pt x="9673442" y="4356749"/>
                  <a:pt x="9712511" y="4356749"/>
                </a:cubicBezTo>
                <a:cubicBezTo>
                  <a:pt x="9750905" y="4357422"/>
                  <a:pt x="9783238" y="4325110"/>
                  <a:pt x="9783238" y="4286066"/>
                </a:cubicBezTo>
                <a:close/>
                <a:moveTo>
                  <a:pt x="10385429" y="4286066"/>
                </a:moveTo>
                <a:cubicBezTo>
                  <a:pt x="10385429" y="4247022"/>
                  <a:pt x="10353770" y="4215383"/>
                  <a:pt x="10314702" y="4215383"/>
                </a:cubicBezTo>
                <a:cubicBezTo>
                  <a:pt x="10275633" y="4215383"/>
                  <a:pt x="10243975" y="4247022"/>
                  <a:pt x="10243975" y="4286066"/>
                </a:cubicBezTo>
                <a:cubicBezTo>
                  <a:pt x="10243975" y="4325110"/>
                  <a:pt x="10275633" y="4356749"/>
                  <a:pt x="10314702" y="4356749"/>
                </a:cubicBezTo>
                <a:cubicBezTo>
                  <a:pt x="10353770" y="4357422"/>
                  <a:pt x="10385429" y="4325110"/>
                  <a:pt x="10385429" y="4286066"/>
                </a:cubicBezTo>
                <a:close/>
                <a:moveTo>
                  <a:pt x="10988293" y="4286066"/>
                </a:moveTo>
                <a:cubicBezTo>
                  <a:pt x="10988293" y="4247022"/>
                  <a:pt x="10956634" y="4215383"/>
                  <a:pt x="10917566" y="4215383"/>
                </a:cubicBezTo>
                <a:cubicBezTo>
                  <a:pt x="10878497" y="4215383"/>
                  <a:pt x="10846839" y="4247022"/>
                  <a:pt x="10846839" y="4286066"/>
                </a:cubicBezTo>
                <a:cubicBezTo>
                  <a:pt x="10846839" y="4325110"/>
                  <a:pt x="10878497" y="4356749"/>
                  <a:pt x="10917566" y="4356749"/>
                </a:cubicBezTo>
                <a:cubicBezTo>
                  <a:pt x="10956634" y="4356749"/>
                  <a:pt x="10988293" y="4325110"/>
                  <a:pt x="10988293" y="4286066"/>
                </a:cubicBezTo>
                <a:close/>
                <a:moveTo>
                  <a:pt x="11590483" y="4286066"/>
                </a:moveTo>
                <a:cubicBezTo>
                  <a:pt x="11590483" y="4247022"/>
                  <a:pt x="11558824" y="4215383"/>
                  <a:pt x="11519756" y="4215383"/>
                </a:cubicBezTo>
                <a:cubicBezTo>
                  <a:pt x="11480688" y="4215383"/>
                  <a:pt x="11449029" y="4247022"/>
                  <a:pt x="11449029" y="4286066"/>
                </a:cubicBezTo>
                <a:cubicBezTo>
                  <a:pt x="11449029" y="4325110"/>
                  <a:pt x="11480688" y="4356749"/>
                  <a:pt x="11519756" y="4356749"/>
                </a:cubicBezTo>
                <a:cubicBezTo>
                  <a:pt x="11558824" y="4357422"/>
                  <a:pt x="11590483" y="4325110"/>
                  <a:pt x="11590483" y="4286066"/>
                </a:cubicBezTo>
                <a:close/>
                <a:moveTo>
                  <a:pt x="12193347" y="4286066"/>
                </a:moveTo>
                <a:cubicBezTo>
                  <a:pt x="12193347" y="4247022"/>
                  <a:pt x="12161688" y="4215383"/>
                  <a:pt x="12122620" y="4215383"/>
                </a:cubicBezTo>
                <a:cubicBezTo>
                  <a:pt x="12083552" y="4215383"/>
                  <a:pt x="12051893" y="4247022"/>
                  <a:pt x="12051893" y="4286066"/>
                </a:cubicBezTo>
                <a:cubicBezTo>
                  <a:pt x="12051893" y="4325110"/>
                  <a:pt x="12083552" y="4356749"/>
                  <a:pt x="12122620" y="4356749"/>
                </a:cubicBezTo>
                <a:cubicBezTo>
                  <a:pt x="12161015" y="4357422"/>
                  <a:pt x="12193347" y="4325110"/>
                  <a:pt x="12193347" y="4286066"/>
                </a:cubicBezTo>
                <a:close/>
                <a:moveTo>
                  <a:pt x="11891579" y="3985159"/>
                </a:moveTo>
                <a:cubicBezTo>
                  <a:pt x="11891579" y="3946115"/>
                  <a:pt x="11859919" y="3914476"/>
                  <a:pt x="11820851" y="3914476"/>
                </a:cubicBezTo>
                <a:cubicBezTo>
                  <a:pt x="11781783" y="3914476"/>
                  <a:pt x="11750124" y="3946115"/>
                  <a:pt x="11750124" y="3985159"/>
                </a:cubicBezTo>
                <a:cubicBezTo>
                  <a:pt x="11750124" y="4024203"/>
                  <a:pt x="11781783" y="4055842"/>
                  <a:pt x="11820851" y="4055842"/>
                </a:cubicBezTo>
                <a:cubicBezTo>
                  <a:pt x="11859919" y="4055842"/>
                  <a:pt x="11891579" y="4024203"/>
                  <a:pt x="11891579" y="3985159"/>
                </a:cubicBezTo>
                <a:close/>
                <a:moveTo>
                  <a:pt x="11289388" y="3985159"/>
                </a:moveTo>
                <a:cubicBezTo>
                  <a:pt x="11289388" y="3946115"/>
                  <a:pt x="11257729" y="3914476"/>
                  <a:pt x="11218661" y="3914476"/>
                </a:cubicBezTo>
                <a:cubicBezTo>
                  <a:pt x="11179592" y="3914476"/>
                  <a:pt x="11147934" y="3946115"/>
                  <a:pt x="11147934" y="3985159"/>
                </a:cubicBezTo>
                <a:cubicBezTo>
                  <a:pt x="11147934" y="4024203"/>
                  <a:pt x="11179592" y="4055842"/>
                  <a:pt x="11218661" y="4055842"/>
                </a:cubicBezTo>
                <a:cubicBezTo>
                  <a:pt x="11257729" y="4055842"/>
                  <a:pt x="11289388" y="4024203"/>
                  <a:pt x="11289388" y="3985159"/>
                </a:cubicBezTo>
                <a:close/>
                <a:moveTo>
                  <a:pt x="10686524" y="3985159"/>
                </a:moveTo>
                <a:cubicBezTo>
                  <a:pt x="10686524" y="3946115"/>
                  <a:pt x="10654865" y="3914476"/>
                  <a:pt x="10615797" y="3914476"/>
                </a:cubicBezTo>
                <a:cubicBezTo>
                  <a:pt x="10576728" y="3914476"/>
                  <a:pt x="10545070" y="3946115"/>
                  <a:pt x="10545070" y="3985159"/>
                </a:cubicBezTo>
                <a:cubicBezTo>
                  <a:pt x="10545070" y="4024203"/>
                  <a:pt x="10576728" y="4055842"/>
                  <a:pt x="10615797" y="4055842"/>
                </a:cubicBezTo>
                <a:cubicBezTo>
                  <a:pt x="10654865" y="4055842"/>
                  <a:pt x="10686524" y="4024203"/>
                  <a:pt x="10686524" y="3985159"/>
                </a:cubicBezTo>
                <a:close/>
                <a:moveTo>
                  <a:pt x="10084333" y="3985159"/>
                </a:moveTo>
                <a:cubicBezTo>
                  <a:pt x="10084333" y="3946115"/>
                  <a:pt x="10052675" y="3914476"/>
                  <a:pt x="10013606" y="3914476"/>
                </a:cubicBezTo>
                <a:cubicBezTo>
                  <a:pt x="9974538" y="3914476"/>
                  <a:pt x="9942879" y="3946115"/>
                  <a:pt x="9942879" y="3985159"/>
                </a:cubicBezTo>
                <a:cubicBezTo>
                  <a:pt x="9942879" y="4024203"/>
                  <a:pt x="9974538" y="4055842"/>
                  <a:pt x="10013606" y="4055842"/>
                </a:cubicBezTo>
                <a:cubicBezTo>
                  <a:pt x="10052675" y="4055842"/>
                  <a:pt x="10084333" y="4024203"/>
                  <a:pt x="10084333" y="3985159"/>
                </a:cubicBezTo>
                <a:close/>
                <a:moveTo>
                  <a:pt x="9481469" y="3985159"/>
                </a:moveTo>
                <a:cubicBezTo>
                  <a:pt x="9481469" y="3946115"/>
                  <a:pt x="9449811" y="3914476"/>
                  <a:pt x="9410742" y="3914476"/>
                </a:cubicBezTo>
                <a:cubicBezTo>
                  <a:pt x="9371674" y="3914476"/>
                  <a:pt x="9340015" y="3946115"/>
                  <a:pt x="9340015" y="3985159"/>
                </a:cubicBezTo>
                <a:cubicBezTo>
                  <a:pt x="9340015" y="4024203"/>
                  <a:pt x="9371674" y="4055842"/>
                  <a:pt x="9410742" y="4055842"/>
                </a:cubicBezTo>
                <a:cubicBezTo>
                  <a:pt x="9449811" y="4055842"/>
                  <a:pt x="9481469" y="4024203"/>
                  <a:pt x="9481469" y="3985159"/>
                </a:cubicBezTo>
                <a:close/>
                <a:moveTo>
                  <a:pt x="8879278" y="3985159"/>
                </a:moveTo>
                <a:cubicBezTo>
                  <a:pt x="8879278" y="3946115"/>
                  <a:pt x="8847620" y="3914476"/>
                  <a:pt x="8808551" y="3914476"/>
                </a:cubicBezTo>
                <a:cubicBezTo>
                  <a:pt x="8769483" y="3914476"/>
                  <a:pt x="8737824" y="3946115"/>
                  <a:pt x="8737824" y="3985159"/>
                </a:cubicBezTo>
                <a:cubicBezTo>
                  <a:pt x="8737824" y="4024203"/>
                  <a:pt x="8769483" y="4055842"/>
                  <a:pt x="8808551" y="4055842"/>
                </a:cubicBezTo>
                <a:cubicBezTo>
                  <a:pt x="8846946" y="4055842"/>
                  <a:pt x="8879278" y="4024203"/>
                  <a:pt x="8879278" y="3985159"/>
                </a:cubicBezTo>
                <a:close/>
                <a:moveTo>
                  <a:pt x="8276415" y="3985159"/>
                </a:moveTo>
                <a:cubicBezTo>
                  <a:pt x="8276415" y="3946115"/>
                  <a:pt x="8244756" y="3914476"/>
                  <a:pt x="8205687" y="3914476"/>
                </a:cubicBezTo>
                <a:cubicBezTo>
                  <a:pt x="8166620" y="3914476"/>
                  <a:pt x="8134960" y="3946115"/>
                  <a:pt x="8134960" y="3985159"/>
                </a:cubicBezTo>
                <a:cubicBezTo>
                  <a:pt x="8134960" y="4024203"/>
                  <a:pt x="8166620" y="4055842"/>
                  <a:pt x="8205687" y="4055842"/>
                </a:cubicBezTo>
                <a:cubicBezTo>
                  <a:pt x="8244756" y="4055842"/>
                  <a:pt x="8276415" y="4024203"/>
                  <a:pt x="8276415" y="3985159"/>
                </a:cubicBezTo>
                <a:close/>
                <a:moveTo>
                  <a:pt x="7674225" y="3985159"/>
                </a:moveTo>
                <a:cubicBezTo>
                  <a:pt x="7674225" y="3946115"/>
                  <a:pt x="7642565" y="3914476"/>
                  <a:pt x="7603498" y="3914476"/>
                </a:cubicBezTo>
                <a:cubicBezTo>
                  <a:pt x="7564429" y="3914476"/>
                  <a:pt x="7532771" y="3946115"/>
                  <a:pt x="7532771" y="3985159"/>
                </a:cubicBezTo>
                <a:cubicBezTo>
                  <a:pt x="7532771" y="4024203"/>
                  <a:pt x="7564429" y="4055842"/>
                  <a:pt x="7603498" y="4055842"/>
                </a:cubicBezTo>
                <a:cubicBezTo>
                  <a:pt x="7641892" y="4055842"/>
                  <a:pt x="7674225" y="4024203"/>
                  <a:pt x="7674225" y="3985159"/>
                </a:cubicBezTo>
                <a:close/>
                <a:moveTo>
                  <a:pt x="7071361" y="3985159"/>
                </a:moveTo>
                <a:cubicBezTo>
                  <a:pt x="7071361" y="3946115"/>
                  <a:pt x="7039701" y="3914476"/>
                  <a:pt x="7000634" y="3914476"/>
                </a:cubicBezTo>
                <a:cubicBezTo>
                  <a:pt x="6961565" y="3914476"/>
                  <a:pt x="6929906" y="3946115"/>
                  <a:pt x="6929906" y="3985159"/>
                </a:cubicBezTo>
                <a:cubicBezTo>
                  <a:pt x="6929906" y="4024203"/>
                  <a:pt x="6961565" y="4055842"/>
                  <a:pt x="7000634" y="4055842"/>
                </a:cubicBezTo>
                <a:cubicBezTo>
                  <a:pt x="7039701" y="4055842"/>
                  <a:pt x="7071361" y="4024203"/>
                  <a:pt x="7071361" y="3985159"/>
                </a:cubicBezTo>
                <a:close/>
                <a:moveTo>
                  <a:pt x="6469170" y="3985159"/>
                </a:moveTo>
                <a:cubicBezTo>
                  <a:pt x="6469170" y="3946115"/>
                  <a:pt x="6437511" y="3914476"/>
                  <a:pt x="6398443" y="3914476"/>
                </a:cubicBezTo>
                <a:cubicBezTo>
                  <a:pt x="6359374" y="3914476"/>
                  <a:pt x="6327716" y="3946115"/>
                  <a:pt x="6327716" y="3985159"/>
                </a:cubicBezTo>
                <a:cubicBezTo>
                  <a:pt x="6327716" y="4024203"/>
                  <a:pt x="6359374" y="4055842"/>
                  <a:pt x="6398443" y="4055842"/>
                </a:cubicBezTo>
                <a:cubicBezTo>
                  <a:pt x="6436837" y="4055842"/>
                  <a:pt x="6469170" y="4024203"/>
                  <a:pt x="6469170" y="3985159"/>
                </a:cubicBezTo>
                <a:close/>
                <a:moveTo>
                  <a:pt x="5866306" y="3985159"/>
                </a:moveTo>
                <a:cubicBezTo>
                  <a:pt x="5866306" y="3946115"/>
                  <a:pt x="5834647" y="3914476"/>
                  <a:pt x="5795579" y="3914476"/>
                </a:cubicBezTo>
                <a:cubicBezTo>
                  <a:pt x="5756510" y="3914476"/>
                  <a:pt x="5724852" y="3946115"/>
                  <a:pt x="5724852" y="3985159"/>
                </a:cubicBezTo>
                <a:cubicBezTo>
                  <a:pt x="5724852" y="4024203"/>
                  <a:pt x="5756510" y="4055842"/>
                  <a:pt x="5795579" y="4055842"/>
                </a:cubicBezTo>
                <a:cubicBezTo>
                  <a:pt x="5834647" y="4055842"/>
                  <a:pt x="5866306" y="4024203"/>
                  <a:pt x="5866306" y="3985159"/>
                </a:cubicBezTo>
                <a:close/>
                <a:moveTo>
                  <a:pt x="5263442" y="3985159"/>
                </a:moveTo>
                <a:cubicBezTo>
                  <a:pt x="5263442" y="3946115"/>
                  <a:pt x="5231783" y="3914476"/>
                  <a:pt x="5192715" y="3914476"/>
                </a:cubicBezTo>
                <a:cubicBezTo>
                  <a:pt x="5153646" y="3914476"/>
                  <a:pt x="5121988" y="3946115"/>
                  <a:pt x="5121988" y="3985159"/>
                </a:cubicBezTo>
                <a:cubicBezTo>
                  <a:pt x="5121988" y="4024203"/>
                  <a:pt x="5153646" y="4055842"/>
                  <a:pt x="5192715" y="4055842"/>
                </a:cubicBezTo>
                <a:cubicBezTo>
                  <a:pt x="5231783" y="4055842"/>
                  <a:pt x="5263442" y="4024203"/>
                  <a:pt x="5263442" y="3985159"/>
                </a:cubicBezTo>
                <a:close/>
                <a:moveTo>
                  <a:pt x="4661251" y="3985159"/>
                </a:moveTo>
                <a:cubicBezTo>
                  <a:pt x="4661251" y="3946115"/>
                  <a:pt x="4629592" y="3914476"/>
                  <a:pt x="4590524" y="3914476"/>
                </a:cubicBezTo>
                <a:cubicBezTo>
                  <a:pt x="4551456" y="3914476"/>
                  <a:pt x="4519797" y="3946115"/>
                  <a:pt x="4519797" y="3985159"/>
                </a:cubicBezTo>
                <a:cubicBezTo>
                  <a:pt x="4519797" y="4024203"/>
                  <a:pt x="4551456" y="4055842"/>
                  <a:pt x="4590524" y="4055842"/>
                </a:cubicBezTo>
                <a:cubicBezTo>
                  <a:pt x="4629592" y="4055842"/>
                  <a:pt x="4661251" y="4024203"/>
                  <a:pt x="4661251" y="3985159"/>
                </a:cubicBezTo>
                <a:close/>
                <a:moveTo>
                  <a:pt x="4058387" y="3985159"/>
                </a:moveTo>
                <a:cubicBezTo>
                  <a:pt x="4058387" y="3946115"/>
                  <a:pt x="4026728" y="3914476"/>
                  <a:pt x="3987660" y="3914476"/>
                </a:cubicBezTo>
                <a:cubicBezTo>
                  <a:pt x="3948592" y="3914476"/>
                  <a:pt x="3916933" y="3946115"/>
                  <a:pt x="3916933" y="3985159"/>
                </a:cubicBezTo>
                <a:cubicBezTo>
                  <a:pt x="3916933" y="4024203"/>
                  <a:pt x="3948592" y="4055842"/>
                  <a:pt x="3987660" y="4055842"/>
                </a:cubicBezTo>
                <a:cubicBezTo>
                  <a:pt x="4026728" y="4055842"/>
                  <a:pt x="4058387" y="4024203"/>
                  <a:pt x="4058387" y="3985159"/>
                </a:cubicBezTo>
                <a:close/>
                <a:moveTo>
                  <a:pt x="3456196" y="3985159"/>
                </a:moveTo>
                <a:cubicBezTo>
                  <a:pt x="3456196" y="3946115"/>
                  <a:pt x="3424538" y="3914476"/>
                  <a:pt x="3385469" y="3914476"/>
                </a:cubicBezTo>
                <a:cubicBezTo>
                  <a:pt x="3346401" y="3914476"/>
                  <a:pt x="3314742" y="3946115"/>
                  <a:pt x="3314742" y="3985159"/>
                </a:cubicBezTo>
                <a:cubicBezTo>
                  <a:pt x="3314742" y="4024203"/>
                  <a:pt x="3346401" y="4055842"/>
                  <a:pt x="3385469" y="4055842"/>
                </a:cubicBezTo>
                <a:cubicBezTo>
                  <a:pt x="3424538" y="4055842"/>
                  <a:pt x="3456196" y="4024203"/>
                  <a:pt x="3456196" y="3985159"/>
                </a:cubicBezTo>
                <a:close/>
                <a:moveTo>
                  <a:pt x="2853332" y="3985159"/>
                </a:moveTo>
                <a:cubicBezTo>
                  <a:pt x="2853332" y="3946115"/>
                  <a:pt x="2821673" y="3914476"/>
                  <a:pt x="2782605" y="3914476"/>
                </a:cubicBezTo>
                <a:cubicBezTo>
                  <a:pt x="2743537" y="3914476"/>
                  <a:pt x="2711878" y="3946115"/>
                  <a:pt x="2711878" y="3985159"/>
                </a:cubicBezTo>
                <a:cubicBezTo>
                  <a:pt x="2711878" y="4024203"/>
                  <a:pt x="2743537" y="4055842"/>
                  <a:pt x="2782605" y="4055842"/>
                </a:cubicBezTo>
                <a:cubicBezTo>
                  <a:pt x="2821673" y="4055842"/>
                  <a:pt x="2853332" y="4024203"/>
                  <a:pt x="2853332" y="3985159"/>
                </a:cubicBezTo>
                <a:close/>
                <a:moveTo>
                  <a:pt x="2251142" y="3985159"/>
                </a:moveTo>
                <a:cubicBezTo>
                  <a:pt x="2251142" y="3946115"/>
                  <a:pt x="2219483" y="3914476"/>
                  <a:pt x="2180415" y="3914476"/>
                </a:cubicBezTo>
                <a:cubicBezTo>
                  <a:pt x="2141346" y="3914476"/>
                  <a:pt x="2109688" y="3946115"/>
                  <a:pt x="2109688" y="3985159"/>
                </a:cubicBezTo>
                <a:cubicBezTo>
                  <a:pt x="2109688" y="4024203"/>
                  <a:pt x="2141346" y="4055842"/>
                  <a:pt x="2180415" y="4055842"/>
                </a:cubicBezTo>
                <a:cubicBezTo>
                  <a:pt x="2219483" y="4055842"/>
                  <a:pt x="2251142" y="4024203"/>
                  <a:pt x="2251142" y="3985159"/>
                </a:cubicBezTo>
                <a:close/>
                <a:moveTo>
                  <a:pt x="1648278" y="3985159"/>
                </a:moveTo>
                <a:cubicBezTo>
                  <a:pt x="1648278" y="3946115"/>
                  <a:pt x="1616619" y="3914476"/>
                  <a:pt x="1577551" y="3914476"/>
                </a:cubicBezTo>
                <a:cubicBezTo>
                  <a:pt x="1538482" y="3914476"/>
                  <a:pt x="1506823" y="3946115"/>
                  <a:pt x="1506823" y="3985159"/>
                </a:cubicBezTo>
                <a:cubicBezTo>
                  <a:pt x="1506823" y="4024203"/>
                  <a:pt x="1538482" y="4055842"/>
                  <a:pt x="1577551" y="4055842"/>
                </a:cubicBezTo>
                <a:cubicBezTo>
                  <a:pt x="1616619" y="4055842"/>
                  <a:pt x="1648278" y="4024203"/>
                  <a:pt x="1648278" y="3985159"/>
                </a:cubicBezTo>
                <a:close/>
                <a:moveTo>
                  <a:pt x="1046087" y="3985159"/>
                </a:moveTo>
                <a:cubicBezTo>
                  <a:pt x="1046087" y="3946115"/>
                  <a:pt x="1014428" y="3914476"/>
                  <a:pt x="975360" y="3914476"/>
                </a:cubicBezTo>
                <a:cubicBezTo>
                  <a:pt x="936292" y="3914476"/>
                  <a:pt x="904633" y="3946115"/>
                  <a:pt x="904633" y="3985159"/>
                </a:cubicBezTo>
                <a:cubicBezTo>
                  <a:pt x="904633" y="4024203"/>
                  <a:pt x="936292" y="4055842"/>
                  <a:pt x="975360" y="4055842"/>
                </a:cubicBezTo>
                <a:cubicBezTo>
                  <a:pt x="1014428" y="4055842"/>
                  <a:pt x="1046087" y="4024203"/>
                  <a:pt x="1046087" y="3985159"/>
                </a:cubicBezTo>
                <a:close/>
                <a:moveTo>
                  <a:pt x="443223" y="3985159"/>
                </a:moveTo>
                <a:cubicBezTo>
                  <a:pt x="443223" y="3946115"/>
                  <a:pt x="411564" y="3914476"/>
                  <a:pt x="372496" y="3914476"/>
                </a:cubicBezTo>
                <a:cubicBezTo>
                  <a:pt x="333428" y="3914476"/>
                  <a:pt x="301769" y="3946115"/>
                  <a:pt x="301769" y="3985159"/>
                </a:cubicBezTo>
                <a:cubicBezTo>
                  <a:pt x="301769" y="4024203"/>
                  <a:pt x="333428" y="4055842"/>
                  <a:pt x="372496" y="4055842"/>
                </a:cubicBezTo>
                <a:cubicBezTo>
                  <a:pt x="411564" y="4055842"/>
                  <a:pt x="443223" y="4024203"/>
                  <a:pt x="443223" y="3985159"/>
                </a:cubicBezTo>
                <a:close/>
                <a:moveTo>
                  <a:pt x="142128" y="4888552"/>
                </a:moveTo>
                <a:cubicBezTo>
                  <a:pt x="142128" y="4849508"/>
                  <a:pt x="110469" y="4817869"/>
                  <a:pt x="71401" y="4817869"/>
                </a:cubicBezTo>
                <a:cubicBezTo>
                  <a:pt x="32332" y="4817869"/>
                  <a:pt x="0" y="4849508"/>
                  <a:pt x="0" y="4888552"/>
                </a:cubicBezTo>
                <a:cubicBezTo>
                  <a:pt x="0" y="4927596"/>
                  <a:pt x="31659" y="4959235"/>
                  <a:pt x="70727" y="4959235"/>
                </a:cubicBezTo>
                <a:cubicBezTo>
                  <a:pt x="109795" y="4959235"/>
                  <a:pt x="142128" y="4927596"/>
                  <a:pt x="142128" y="4888552"/>
                </a:cubicBezTo>
                <a:close/>
                <a:moveTo>
                  <a:pt x="744318" y="4888552"/>
                </a:moveTo>
                <a:cubicBezTo>
                  <a:pt x="744318" y="4849508"/>
                  <a:pt x="712659" y="4817869"/>
                  <a:pt x="673591" y="4817869"/>
                </a:cubicBezTo>
                <a:cubicBezTo>
                  <a:pt x="634523" y="4817869"/>
                  <a:pt x="602864" y="4849508"/>
                  <a:pt x="602864" y="4888552"/>
                </a:cubicBezTo>
                <a:cubicBezTo>
                  <a:pt x="602864" y="4927596"/>
                  <a:pt x="634523" y="4959235"/>
                  <a:pt x="673591" y="4959235"/>
                </a:cubicBezTo>
                <a:cubicBezTo>
                  <a:pt x="712659" y="4959235"/>
                  <a:pt x="744318" y="4927596"/>
                  <a:pt x="744318" y="4888552"/>
                </a:cubicBezTo>
                <a:close/>
                <a:moveTo>
                  <a:pt x="1347182" y="4888552"/>
                </a:moveTo>
                <a:cubicBezTo>
                  <a:pt x="1347182" y="4849508"/>
                  <a:pt x="1315524" y="4817869"/>
                  <a:pt x="1276455" y="4817869"/>
                </a:cubicBezTo>
                <a:cubicBezTo>
                  <a:pt x="1237387" y="4817869"/>
                  <a:pt x="1205728" y="4849508"/>
                  <a:pt x="1205728" y="4888552"/>
                </a:cubicBezTo>
                <a:cubicBezTo>
                  <a:pt x="1205728" y="4927596"/>
                  <a:pt x="1237387" y="4959235"/>
                  <a:pt x="1276455" y="4959235"/>
                </a:cubicBezTo>
                <a:cubicBezTo>
                  <a:pt x="1315524" y="4959235"/>
                  <a:pt x="1347182" y="4927596"/>
                  <a:pt x="1347182" y="4888552"/>
                </a:cubicBezTo>
                <a:close/>
                <a:moveTo>
                  <a:pt x="1949373" y="4888552"/>
                </a:moveTo>
                <a:cubicBezTo>
                  <a:pt x="1949373" y="4849508"/>
                  <a:pt x="1917714" y="4817869"/>
                  <a:pt x="1878646" y="4817869"/>
                </a:cubicBezTo>
                <a:cubicBezTo>
                  <a:pt x="1839578" y="4817869"/>
                  <a:pt x="1807919" y="4849508"/>
                  <a:pt x="1807919" y="4888552"/>
                </a:cubicBezTo>
                <a:cubicBezTo>
                  <a:pt x="1807919" y="4927596"/>
                  <a:pt x="1839578" y="4959235"/>
                  <a:pt x="1878646" y="4959235"/>
                </a:cubicBezTo>
                <a:cubicBezTo>
                  <a:pt x="1917714" y="4959235"/>
                  <a:pt x="1949373" y="4927596"/>
                  <a:pt x="1949373" y="4888552"/>
                </a:cubicBezTo>
                <a:close/>
                <a:moveTo>
                  <a:pt x="2552237" y="4888552"/>
                </a:moveTo>
                <a:cubicBezTo>
                  <a:pt x="2552237" y="4849508"/>
                  <a:pt x="2520578" y="4817869"/>
                  <a:pt x="2481510" y="4817869"/>
                </a:cubicBezTo>
                <a:cubicBezTo>
                  <a:pt x="2442442" y="4817869"/>
                  <a:pt x="2410783" y="4849508"/>
                  <a:pt x="2410783" y="4888552"/>
                </a:cubicBezTo>
                <a:cubicBezTo>
                  <a:pt x="2410783" y="4927596"/>
                  <a:pt x="2442442" y="4959235"/>
                  <a:pt x="2481510" y="4959235"/>
                </a:cubicBezTo>
                <a:cubicBezTo>
                  <a:pt x="2520578" y="4959235"/>
                  <a:pt x="2552237" y="4927596"/>
                  <a:pt x="2552237" y="4888552"/>
                </a:cubicBezTo>
                <a:close/>
                <a:moveTo>
                  <a:pt x="3155101" y="4888552"/>
                </a:moveTo>
                <a:cubicBezTo>
                  <a:pt x="3155101" y="4849508"/>
                  <a:pt x="3123442" y="4817869"/>
                  <a:pt x="3084374" y="4817869"/>
                </a:cubicBezTo>
                <a:cubicBezTo>
                  <a:pt x="3045306" y="4817869"/>
                  <a:pt x="3013647" y="4849508"/>
                  <a:pt x="3013647" y="4888552"/>
                </a:cubicBezTo>
                <a:cubicBezTo>
                  <a:pt x="3013647" y="4927596"/>
                  <a:pt x="3045306" y="4959235"/>
                  <a:pt x="3084374" y="4959235"/>
                </a:cubicBezTo>
                <a:cubicBezTo>
                  <a:pt x="3122769" y="4959235"/>
                  <a:pt x="3155101" y="4927596"/>
                  <a:pt x="3155101" y="4888552"/>
                </a:cubicBezTo>
                <a:close/>
                <a:moveTo>
                  <a:pt x="3757292" y="4888552"/>
                </a:moveTo>
                <a:cubicBezTo>
                  <a:pt x="3757292" y="4849508"/>
                  <a:pt x="3725633" y="4817869"/>
                  <a:pt x="3686564" y="4817869"/>
                </a:cubicBezTo>
                <a:cubicBezTo>
                  <a:pt x="3647496" y="4817869"/>
                  <a:pt x="3615837" y="4849508"/>
                  <a:pt x="3615837" y="4888552"/>
                </a:cubicBezTo>
                <a:cubicBezTo>
                  <a:pt x="3615837" y="4927596"/>
                  <a:pt x="3647496" y="4959235"/>
                  <a:pt x="3686564" y="4959235"/>
                </a:cubicBezTo>
                <a:cubicBezTo>
                  <a:pt x="3725633" y="4959235"/>
                  <a:pt x="3757292" y="4927596"/>
                  <a:pt x="3757292" y="4888552"/>
                </a:cubicBezTo>
                <a:close/>
                <a:moveTo>
                  <a:pt x="4360156" y="4888552"/>
                </a:moveTo>
                <a:cubicBezTo>
                  <a:pt x="4360156" y="4849508"/>
                  <a:pt x="4328497" y="4817869"/>
                  <a:pt x="4289429" y="4817869"/>
                </a:cubicBezTo>
                <a:cubicBezTo>
                  <a:pt x="4250360" y="4817869"/>
                  <a:pt x="4218702" y="4849508"/>
                  <a:pt x="4218702" y="4888552"/>
                </a:cubicBezTo>
                <a:cubicBezTo>
                  <a:pt x="4218702" y="4927596"/>
                  <a:pt x="4250360" y="4959235"/>
                  <a:pt x="4289429" y="4959235"/>
                </a:cubicBezTo>
                <a:cubicBezTo>
                  <a:pt x="4328497" y="4959235"/>
                  <a:pt x="4360156" y="4927596"/>
                  <a:pt x="4360156" y="4888552"/>
                </a:cubicBezTo>
                <a:close/>
                <a:moveTo>
                  <a:pt x="4962346" y="4888552"/>
                </a:moveTo>
                <a:cubicBezTo>
                  <a:pt x="4962346" y="4849508"/>
                  <a:pt x="4930688" y="4817869"/>
                  <a:pt x="4891619" y="4817869"/>
                </a:cubicBezTo>
                <a:cubicBezTo>
                  <a:pt x="4852551" y="4817869"/>
                  <a:pt x="4820892" y="4849508"/>
                  <a:pt x="4820892" y="4888552"/>
                </a:cubicBezTo>
                <a:cubicBezTo>
                  <a:pt x="4820892" y="4927596"/>
                  <a:pt x="4852551" y="4959235"/>
                  <a:pt x="4891619" y="4959235"/>
                </a:cubicBezTo>
                <a:cubicBezTo>
                  <a:pt x="4930688" y="4959235"/>
                  <a:pt x="4962346" y="4927596"/>
                  <a:pt x="4962346" y="4888552"/>
                </a:cubicBezTo>
                <a:close/>
                <a:moveTo>
                  <a:pt x="5565210" y="4888552"/>
                </a:moveTo>
                <a:cubicBezTo>
                  <a:pt x="5565210" y="4849508"/>
                  <a:pt x="5533552" y="4817869"/>
                  <a:pt x="5494483" y="4817869"/>
                </a:cubicBezTo>
                <a:cubicBezTo>
                  <a:pt x="5455415" y="4817869"/>
                  <a:pt x="5423756" y="4849508"/>
                  <a:pt x="5423756" y="4888552"/>
                </a:cubicBezTo>
                <a:cubicBezTo>
                  <a:pt x="5423756" y="4927596"/>
                  <a:pt x="5455415" y="4959235"/>
                  <a:pt x="5494483" y="4959235"/>
                </a:cubicBezTo>
                <a:cubicBezTo>
                  <a:pt x="5533552" y="4959235"/>
                  <a:pt x="5565210" y="4927596"/>
                  <a:pt x="5565210" y="4888552"/>
                </a:cubicBezTo>
                <a:close/>
                <a:moveTo>
                  <a:pt x="6167401" y="4888552"/>
                </a:moveTo>
                <a:cubicBezTo>
                  <a:pt x="6167401" y="4849508"/>
                  <a:pt x="6135742" y="4817869"/>
                  <a:pt x="6096674" y="4817869"/>
                </a:cubicBezTo>
                <a:cubicBezTo>
                  <a:pt x="6057605" y="4817869"/>
                  <a:pt x="6025947" y="4849508"/>
                  <a:pt x="6025947" y="4888552"/>
                </a:cubicBezTo>
                <a:cubicBezTo>
                  <a:pt x="6025947" y="4927596"/>
                  <a:pt x="6057605" y="4959235"/>
                  <a:pt x="6096674" y="4959235"/>
                </a:cubicBezTo>
                <a:cubicBezTo>
                  <a:pt x="6135742" y="4959235"/>
                  <a:pt x="6167401" y="4927596"/>
                  <a:pt x="6167401" y="4888552"/>
                </a:cubicBezTo>
                <a:close/>
                <a:moveTo>
                  <a:pt x="6770265" y="4888552"/>
                </a:moveTo>
                <a:cubicBezTo>
                  <a:pt x="6770265" y="4849508"/>
                  <a:pt x="6738606" y="4817869"/>
                  <a:pt x="6699538" y="4817869"/>
                </a:cubicBezTo>
                <a:cubicBezTo>
                  <a:pt x="6660470" y="4817869"/>
                  <a:pt x="6628811" y="4849508"/>
                  <a:pt x="6628811" y="4888552"/>
                </a:cubicBezTo>
                <a:cubicBezTo>
                  <a:pt x="6628811" y="4927596"/>
                  <a:pt x="6660470" y="4959235"/>
                  <a:pt x="6699538" y="4959235"/>
                </a:cubicBezTo>
                <a:cubicBezTo>
                  <a:pt x="6738606" y="4959235"/>
                  <a:pt x="6770265" y="4927596"/>
                  <a:pt x="6770265" y="4888552"/>
                </a:cubicBezTo>
                <a:close/>
                <a:moveTo>
                  <a:pt x="7372455" y="4888552"/>
                </a:moveTo>
                <a:cubicBezTo>
                  <a:pt x="7372455" y="4849508"/>
                  <a:pt x="7340797" y="4817869"/>
                  <a:pt x="7301728" y="4817869"/>
                </a:cubicBezTo>
                <a:cubicBezTo>
                  <a:pt x="7262660" y="4817869"/>
                  <a:pt x="7231001" y="4849508"/>
                  <a:pt x="7231001" y="4888552"/>
                </a:cubicBezTo>
                <a:cubicBezTo>
                  <a:pt x="7231001" y="4927596"/>
                  <a:pt x="7262660" y="4959235"/>
                  <a:pt x="7301728" y="4959235"/>
                </a:cubicBezTo>
                <a:cubicBezTo>
                  <a:pt x="7340797" y="4959235"/>
                  <a:pt x="7372455" y="4927596"/>
                  <a:pt x="7372455" y="4888552"/>
                </a:cubicBezTo>
                <a:close/>
                <a:moveTo>
                  <a:pt x="7975320" y="4888552"/>
                </a:moveTo>
                <a:cubicBezTo>
                  <a:pt x="7975320" y="4849508"/>
                  <a:pt x="7943661" y="4817869"/>
                  <a:pt x="7904593" y="4817869"/>
                </a:cubicBezTo>
                <a:cubicBezTo>
                  <a:pt x="7865524" y="4817869"/>
                  <a:pt x="7833865" y="4849508"/>
                  <a:pt x="7833865" y="4888552"/>
                </a:cubicBezTo>
                <a:cubicBezTo>
                  <a:pt x="7833865" y="4927596"/>
                  <a:pt x="7865524" y="4959235"/>
                  <a:pt x="7904593" y="4959235"/>
                </a:cubicBezTo>
                <a:cubicBezTo>
                  <a:pt x="7943661" y="4959235"/>
                  <a:pt x="7975320" y="4927596"/>
                  <a:pt x="7975320" y="4888552"/>
                </a:cubicBezTo>
                <a:close/>
                <a:moveTo>
                  <a:pt x="8577510" y="4888552"/>
                </a:moveTo>
                <a:cubicBezTo>
                  <a:pt x="8577510" y="4849508"/>
                  <a:pt x="8545851" y="4817869"/>
                  <a:pt x="8506783" y="4817869"/>
                </a:cubicBezTo>
                <a:cubicBezTo>
                  <a:pt x="8467714" y="4817869"/>
                  <a:pt x="8436056" y="4849508"/>
                  <a:pt x="8436056" y="4888552"/>
                </a:cubicBezTo>
                <a:cubicBezTo>
                  <a:pt x="8436056" y="4927596"/>
                  <a:pt x="8467714" y="4959235"/>
                  <a:pt x="8506783" y="4959235"/>
                </a:cubicBezTo>
                <a:cubicBezTo>
                  <a:pt x="8545851" y="4959235"/>
                  <a:pt x="8577510" y="4927596"/>
                  <a:pt x="8577510" y="4888552"/>
                </a:cubicBezTo>
                <a:close/>
                <a:moveTo>
                  <a:pt x="9180374" y="4888552"/>
                </a:moveTo>
                <a:cubicBezTo>
                  <a:pt x="9180374" y="4849508"/>
                  <a:pt x="9148715" y="4817869"/>
                  <a:pt x="9109647" y="4817869"/>
                </a:cubicBezTo>
                <a:cubicBezTo>
                  <a:pt x="9070578" y="4817869"/>
                  <a:pt x="9038920" y="4849508"/>
                  <a:pt x="9038920" y="4888552"/>
                </a:cubicBezTo>
                <a:cubicBezTo>
                  <a:pt x="9038920" y="4927596"/>
                  <a:pt x="9070578" y="4959235"/>
                  <a:pt x="9109647" y="4959235"/>
                </a:cubicBezTo>
                <a:cubicBezTo>
                  <a:pt x="9148715" y="4959235"/>
                  <a:pt x="9180374" y="4927596"/>
                  <a:pt x="9180374" y="4888552"/>
                </a:cubicBezTo>
                <a:close/>
                <a:moveTo>
                  <a:pt x="9783238" y="4888552"/>
                </a:moveTo>
                <a:cubicBezTo>
                  <a:pt x="9783238" y="4849508"/>
                  <a:pt x="9751579" y="4817869"/>
                  <a:pt x="9712511" y="4817869"/>
                </a:cubicBezTo>
                <a:cubicBezTo>
                  <a:pt x="9673442" y="4817869"/>
                  <a:pt x="9641784" y="4849508"/>
                  <a:pt x="9641784" y="4888552"/>
                </a:cubicBezTo>
                <a:cubicBezTo>
                  <a:pt x="9641784" y="4927596"/>
                  <a:pt x="9673442" y="4959235"/>
                  <a:pt x="9712511" y="4959235"/>
                </a:cubicBezTo>
                <a:cubicBezTo>
                  <a:pt x="9750905" y="4959235"/>
                  <a:pt x="9783238" y="4927596"/>
                  <a:pt x="9783238" y="4888552"/>
                </a:cubicBezTo>
                <a:close/>
                <a:moveTo>
                  <a:pt x="10385429" y="4888552"/>
                </a:moveTo>
                <a:cubicBezTo>
                  <a:pt x="10385429" y="4849508"/>
                  <a:pt x="10353770" y="4817869"/>
                  <a:pt x="10314702" y="4817869"/>
                </a:cubicBezTo>
                <a:cubicBezTo>
                  <a:pt x="10275633" y="4817869"/>
                  <a:pt x="10243975" y="4849508"/>
                  <a:pt x="10243975" y="4888552"/>
                </a:cubicBezTo>
                <a:cubicBezTo>
                  <a:pt x="10243975" y="4927596"/>
                  <a:pt x="10275633" y="4959235"/>
                  <a:pt x="10314702" y="4959235"/>
                </a:cubicBezTo>
                <a:cubicBezTo>
                  <a:pt x="10353770" y="4959235"/>
                  <a:pt x="10385429" y="4927596"/>
                  <a:pt x="10385429" y="4888552"/>
                </a:cubicBezTo>
                <a:close/>
                <a:moveTo>
                  <a:pt x="10988293" y="4888552"/>
                </a:moveTo>
                <a:cubicBezTo>
                  <a:pt x="10988293" y="4849508"/>
                  <a:pt x="10956634" y="4817869"/>
                  <a:pt x="10917566" y="4817869"/>
                </a:cubicBezTo>
                <a:cubicBezTo>
                  <a:pt x="10878497" y="4817869"/>
                  <a:pt x="10846839" y="4849508"/>
                  <a:pt x="10846839" y="4888552"/>
                </a:cubicBezTo>
                <a:cubicBezTo>
                  <a:pt x="10846839" y="4927596"/>
                  <a:pt x="10878497" y="4959235"/>
                  <a:pt x="10917566" y="4959235"/>
                </a:cubicBezTo>
                <a:cubicBezTo>
                  <a:pt x="10956634" y="4959235"/>
                  <a:pt x="10988293" y="4927596"/>
                  <a:pt x="10988293" y="4888552"/>
                </a:cubicBezTo>
                <a:close/>
                <a:moveTo>
                  <a:pt x="11590483" y="4888552"/>
                </a:moveTo>
                <a:cubicBezTo>
                  <a:pt x="11590483" y="4849508"/>
                  <a:pt x="11558824" y="4817869"/>
                  <a:pt x="11519756" y="4817869"/>
                </a:cubicBezTo>
                <a:cubicBezTo>
                  <a:pt x="11480688" y="4817869"/>
                  <a:pt x="11449029" y="4849508"/>
                  <a:pt x="11449029" y="4888552"/>
                </a:cubicBezTo>
                <a:cubicBezTo>
                  <a:pt x="11449029" y="4927596"/>
                  <a:pt x="11480688" y="4959235"/>
                  <a:pt x="11519756" y="4959235"/>
                </a:cubicBezTo>
                <a:cubicBezTo>
                  <a:pt x="11558824" y="4959235"/>
                  <a:pt x="11590483" y="4927596"/>
                  <a:pt x="11590483" y="4888552"/>
                </a:cubicBezTo>
                <a:close/>
                <a:moveTo>
                  <a:pt x="12193347" y="4888552"/>
                </a:moveTo>
                <a:cubicBezTo>
                  <a:pt x="12193347" y="4849508"/>
                  <a:pt x="12161688" y="4817869"/>
                  <a:pt x="12122620" y="4817869"/>
                </a:cubicBezTo>
                <a:cubicBezTo>
                  <a:pt x="12083552" y="4817869"/>
                  <a:pt x="12051893" y="4849508"/>
                  <a:pt x="12051893" y="4888552"/>
                </a:cubicBezTo>
                <a:cubicBezTo>
                  <a:pt x="12051893" y="4927596"/>
                  <a:pt x="12083552" y="4959235"/>
                  <a:pt x="12122620" y="4959235"/>
                </a:cubicBezTo>
                <a:cubicBezTo>
                  <a:pt x="12161015" y="4959235"/>
                  <a:pt x="12193347" y="4927596"/>
                  <a:pt x="12193347" y="4888552"/>
                </a:cubicBezTo>
                <a:close/>
                <a:moveTo>
                  <a:pt x="11891579" y="4586972"/>
                </a:moveTo>
                <a:cubicBezTo>
                  <a:pt x="11891579" y="4547928"/>
                  <a:pt x="11859919" y="4516290"/>
                  <a:pt x="11820851" y="4516290"/>
                </a:cubicBezTo>
                <a:cubicBezTo>
                  <a:pt x="11781783" y="4516290"/>
                  <a:pt x="11750124" y="4547928"/>
                  <a:pt x="11750124" y="4586972"/>
                </a:cubicBezTo>
                <a:cubicBezTo>
                  <a:pt x="11750124" y="4626016"/>
                  <a:pt x="11781783" y="4657655"/>
                  <a:pt x="11820851" y="4657655"/>
                </a:cubicBezTo>
                <a:cubicBezTo>
                  <a:pt x="11859919" y="4658328"/>
                  <a:pt x="11891579" y="4626689"/>
                  <a:pt x="11891579" y="4586972"/>
                </a:cubicBezTo>
                <a:close/>
                <a:moveTo>
                  <a:pt x="11289388" y="4586972"/>
                </a:moveTo>
                <a:cubicBezTo>
                  <a:pt x="11289388" y="4547928"/>
                  <a:pt x="11257729" y="4516290"/>
                  <a:pt x="11218661" y="4516290"/>
                </a:cubicBezTo>
                <a:cubicBezTo>
                  <a:pt x="11179592" y="4516290"/>
                  <a:pt x="11147934" y="4547928"/>
                  <a:pt x="11147934" y="4586972"/>
                </a:cubicBezTo>
                <a:cubicBezTo>
                  <a:pt x="11147934" y="4626016"/>
                  <a:pt x="11179592" y="4657655"/>
                  <a:pt x="11218661" y="4657655"/>
                </a:cubicBezTo>
                <a:cubicBezTo>
                  <a:pt x="11257729" y="4658328"/>
                  <a:pt x="11289388" y="4626689"/>
                  <a:pt x="11289388" y="4586972"/>
                </a:cubicBezTo>
                <a:close/>
                <a:moveTo>
                  <a:pt x="10686524" y="4586972"/>
                </a:moveTo>
                <a:cubicBezTo>
                  <a:pt x="10686524" y="4547928"/>
                  <a:pt x="10654865" y="4516290"/>
                  <a:pt x="10615797" y="4516290"/>
                </a:cubicBezTo>
                <a:cubicBezTo>
                  <a:pt x="10576728" y="4516290"/>
                  <a:pt x="10545070" y="4547928"/>
                  <a:pt x="10545070" y="4586972"/>
                </a:cubicBezTo>
                <a:cubicBezTo>
                  <a:pt x="10545070" y="4626016"/>
                  <a:pt x="10576728" y="4657655"/>
                  <a:pt x="10615797" y="4657655"/>
                </a:cubicBezTo>
                <a:cubicBezTo>
                  <a:pt x="10654865" y="4658328"/>
                  <a:pt x="10686524" y="4626689"/>
                  <a:pt x="10686524" y="4586972"/>
                </a:cubicBezTo>
                <a:close/>
                <a:moveTo>
                  <a:pt x="10084333" y="4586972"/>
                </a:moveTo>
                <a:cubicBezTo>
                  <a:pt x="10084333" y="4547928"/>
                  <a:pt x="10052675" y="4516290"/>
                  <a:pt x="10013606" y="4516290"/>
                </a:cubicBezTo>
                <a:cubicBezTo>
                  <a:pt x="9974538" y="4516290"/>
                  <a:pt x="9942879" y="4547928"/>
                  <a:pt x="9942879" y="4586972"/>
                </a:cubicBezTo>
                <a:cubicBezTo>
                  <a:pt x="9942879" y="4626016"/>
                  <a:pt x="9974538" y="4657655"/>
                  <a:pt x="10013606" y="4657655"/>
                </a:cubicBezTo>
                <a:cubicBezTo>
                  <a:pt x="10052675" y="4658328"/>
                  <a:pt x="10084333" y="4626689"/>
                  <a:pt x="10084333" y="4586972"/>
                </a:cubicBezTo>
                <a:close/>
                <a:moveTo>
                  <a:pt x="9481469" y="4586972"/>
                </a:moveTo>
                <a:cubicBezTo>
                  <a:pt x="9481469" y="4547928"/>
                  <a:pt x="9449811" y="4516290"/>
                  <a:pt x="9410742" y="4516290"/>
                </a:cubicBezTo>
                <a:cubicBezTo>
                  <a:pt x="9371674" y="4516290"/>
                  <a:pt x="9340015" y="4547928"/>
                  <a:pt x="9340015" y="4586972"/>
                </a:cubicBezTo>
                <a:cubicBezTo>
                  <a:pt x="9340015" y="4626016"/>
                  <a:pt x="9371674" y="4657655"/>
                  <a:pt x="9410742" y="4657655"/>
                </a:cubicBezTo>
                <a:cubicBezTo>
                  <a:pt x="9449811" y="4658328"/>
                  <a:pt x="9481469" y="4626689"/>
                  <a:pt x="9481469" y="4586972"/>
                </a:cubicBezTo>
                <a:close/>
                <a:moveTo>
                  <a:pt x="8879278" y="4586972"/>
                </a:moveTo>
                <a:cubicBezTo>
                  <a:pt x="8879278" y="4547928"/>
                  <a:pt x="8847620" y="4516290"/>
                  <a:pt x="8808551" y="4516290"/>
                </a:cubicBezTo>
                <a:cubicBezTo>
                  <a:pt x="8769483" y="4516290"/>
                  <a:pt x="8737824" y="4547928"/>
                  <a:pt x="8737824" y="4586972"/>
                </a:cubicBezTo>
                <a:cubicBezTo>
                  <a:pt x="8737824" y="4626016"/>
                  <a:pt x="8769483" y="4657655"/>
                  <a:pt x="8808551" y="4657655"/>
                </a:cubicBezTo>
                <a:cubicBezTo>
                  <a:pt x="8846946" y="4658328"/>
                  <a:pt x="8879278" y="4626689"/>
                  <a:pt x="8879278" y="4586972"/>
                </a:cubicBezTo>
                <a:close/>
                <a:moveTo>
                  <a:pt x="8276415" y="4586972"/>
                </a:moveTo>
                <a:cubicBezTo>
                  <a:pt x="8276415" y="4547928"/>
                  <a:pt x="8244756" y="4516290"/>
                  <a:pt x="8205687" y="4516290"/>
                </a:cubicBezTo>
                <a:cubicBezTo>
                  <a:pt x="8166620" y="4516290"/>
                  <a:pt x="8134960" y="4547928"/>
                  <a:pt x="8134960" y="4586972"/>
                </a:cubicBezTo>
                <a:cubicBezTo>
                  <a:pt x="8134960" y="4626016"/>
                  <a:pt x="8166620" y="4657655"/>
                  <a:pt x="8205687" y="4657655"/>
                </a:cubicBezTo>
                <a:cubicBezTo>
                  <a:pt x="8244756" y="4658328"/>
                  <a:pt x="8276415" y="4626689"/>
                  <a:pt x="8276415" y="4586972"/>
                </a:cubicBezTo>
                <a:close/>
                <a:moveTo>
                  <a:pt x="7674225" y="4586972"/>
                </a:moveTo>
                <a:cubicBezTo>
                  <a:pt x="7674225" y="4547928"/>
                  <a:pt x="7642565" y="4516290"/>
                  <a:pt x="7603498" y="4516290"/>
                </a:cubicBezTo>
                <a:cubicBezTo>
                  <a:pt x="7564429" y="4516290"/>
                  <a:pt x="7532771" y="4547928"/>
                  <a:pt x="7532771" y="4586972"/>
                </a:cubicBezTo>
                <a:cubicBezTo>
                  <a:pt x="7532771" y="4626016"/>
                  <a:pt x="7564429" y="4657655"/>
                  <a:pt x="7603498" y="4657655"/>
                </a:cubicBezTo>
                <a:cubicBezTo>
                  <a:pt x="7641892" y="4658328"/>
                  <a:pt x="7674225" y="4626689"/>
                  <a:pt x="7674225" y="4586972"/>
                </a:cubicBezTo>
                <a:close/>
                <a:moveTo>
                  <a:pt x="7071361" y="4586972"/>
                </a:moveTo>
                <a:cubicBezTo>
                  <a:pt x="7071361" y="4547928"/>
                  <a:pt x="7039701" y="4516290"/>
                  <a:pt x="7000634" y="4516290"/>
                </a:cubicBezTo>
                <a:cubicBezTo>
                  <a:pt x="6961565" y="4516290"/>
                  <a:pt x="6929906" y="4547928"/>
                  <a:pt x="6929906" y="4586972"/>
                </a:cubicBezTo>
                <a:cubicBezTo>
                  <a:pt x="6929906" y="4626016"/>
                  <a:pt x="6961565" y="4657655"/>
                  <a:pt x="7000634" y="4657655"/>
                </a:cubicBezTo>
                <a:cubicBezTo>
                  <a:pt x="7039701" y="4658328"/>
                  <a:pt x="7071361" y="4626689"/>
                  <a:pt x="7071361" y="4586972"/>
                </a:cubicBezTo>
                <a:close/>
                <a:moveTo>
                  <a:pt x="6469170" y="4586972"/>
                </a:moveTo>
                <a:cubicBezTo>
                  <a:pt x="6469170" y="4547928"/>
                  <a:pt x="6437511" y="4516290"/>
                  <a:pt x="6398443" y="4516290"/>
                </a:cubicBezTo>
                <a:cubicBezTo>
                  <a:pt x="6359374" y="4516290"/>
                  <a:pt x="6327716" y="4547928"/>
                  <a:pt x="6327716" y="4586972"/>
                </a:cubicBezTo>
                <a:cubicBezTo>
                  <a:pt x="6327716" y="4626016"/>
                  <a:pt x="6358701" y="4658328"/>
                  <a:pt x="6397769" y="4658328"/>
                </a:cubicBezTo>
                <a:cubicBezTo>
                  <a:pt x="6436837" y="4658328"/>
                  <a:pt x="6469170" y="4626689"/>
                  <a:pt x="6469170" y="4586972"/>
                </a:cubicBezTo>
                <a:close/>
                <a:moveTo>
                  <a:pt x="5866306" y="4586972"/>
                </a:moveTo>
                <a:cubicBezTo>
                  <a:pt x="5866306" y="4547928"/>
                  <a:pt x="5834647" y="4516290"/>
                  <a:pt x="5795579" y="4516290"/>
                </a:cubicBezTo>
                <a:cubicBezTo>
                  <a:pt x="5756510" y="4516290"/>
                  <a:pt x="5724852" y="4547928"/>
                  <a:pt x="5724852" y="4586972"/>
                </a:cubicBezTo>
                <a:cubicBezTo>
                  <a:pt x="5724852" y="4626016"/>
                  <a:pt x="5756510" y="4657655"/>
                  <a:pt x="5795579" y="4657655"/>
                </a:cubicBezTo>
                <a:cubicBezTo>
                  <a:pt x="5834647" y="4658328"/>
                  <a:pt x="5866306" y="4626689"/>
                  <a:pt x="5866306" y="4586972"/>
                </a:cubicBezTo>
                <a:close/>
                <a:moveTo>
                  <a:pt x="5263442" y="4586972"/>
                </a:moveTo>
                <a:cubicBezTo>
                  <a:pt x="5263442" y="4547928"/>
                  <a:pt x="5231783" y="4516290"/>
                  <a:pt x="5192715" y="4516290"/>
                </a:cubicBezTo>
                <a:cubicBezTo>
                  <a:pt x="5153646" y="4516290"/>
                  <a:pt x="5121988" y="4547928"/>
                  <a:pt x="5121988" y="4586972"/>
                </a:cubicBezTo>
                <a:cubicBezTo>
                  <a:pt x="5121988" y="4626016"/>
                  <a:pt x="5153646" y="4657655"/>
                  <a:pt x="5192715" y="4657655"/>
                </a:cubicBezTo>
                <a:cubicBezTo>
                  <a:pt x="5231783" y="4658328"/>
                  <a:pt x="5263442" y="4626689"/>
                  <a:pt x="5263442" y="4586972"/>
                </a:cubicBezTo>
                <a:close/>
                <a:moveTo>
                  <a:pt x="4661251" y="4586972"/>
                </a:moveTo>
                <a:cubicBezTo>
                  <a:pt x="4661251" y="4547928"/>
                  <a:pt x="4629592" y="4516290"/>
                  <a:pt x="4590524" y="4516290"/>
                </a:cubicBezTo>
                <a:cubicBezTo>
                  <a:pt x="4551456" y="4516290"/>
                  <a:pt x="4519797" y="4547928"/>
                  <a:pt x="4519797" y="4586972"/>
                </a:cubicBezTo>
                <a:cubicBezTo>
                  <a:pt x="4519797" y="4626016"/>
                  <a:pt x="4551456" y="4657655"/>
                  <a:pt x="4590524" y="4657655"/>
                </a:cubicBezTo>
                <a:cubicBezTo>
                  <a:pt x="4629592" y="4658328"/>
                  <a:pt x="4661251" y="4626689"/>
                  <a:pt x="4661251" y="4586972"/>
                </a:cubicBezTo>
                <a:close/>
                <a:moveTo>
                  <a:pt x="4058387" y="4586972"/>
                </a:moveTo>
                <a:cubicBezTo>
                  <a:pt x="4058387" y="4547928"/>
                  <a:pt x="4026728" y="4516290"/>
                  <a:pt x="3987660" y="4516290"/>
                </a:cubicBezTo>
                <a:cubicBezTo>
                  <a:pt x="3948592" y="4516290"/>
                  <a:pt x="3916933" y="4547928"/>
                  <a:pt x="3916933" y="4586972"/>
                </a:cubicBezTo>
                <a:cubicBezTo>
                  <a:pt x="3916933" y="4626016"/>
                  <a:pt x="3948592" y="4658328"/>
                  <a:pt x="3987660" y="4658328"/>
                </a:cubicBezTo>
                <a:cubicBezTo>
                  <a:pt x="4026728" y="4658328"/>
                  <a:pt x="4058387" y="4626689"/>
                  <a:pt x="4058387" y="4586972"/>
                </a:cubicBezTo>
                <a:close/>
                <a:moveTo>
                  <a:pt x="3456196" y="4586972"/>
                </a:moveTo>
                <a:cubicBezTo>
                  <a:pt x="3456196" y="4547928"/>
                  <a:pt x="3424538" y="4516290"/>
                  <a:pt x="3385469" y="4516290"/>
                </a:cubicBezTo>
                <a:cubicBezTo>
                  <a:pt x="3346401" y="4516290"/>
                  <a:pt x="3314742" y="4547928"/>
                  <a:pt x="3314742" y="4586972"/>
                </a:cubicBezTo>
                <a:cubicBezTo>
                  <a:pt x="3314742" y="4626016"/>
                  <a:pt x="3346401" y="4657655"/>
                  <a:pt x="3385469" y="4657655"/>
                </a:cubicBezTo>
                <a:cubicBezTo>
                  <a:pt x="3424538" y="4658328"/>
                  <a:pt x="3456196" y="4626689"/>
                  <a:pt x="3456196" y="4586972"/>
                </a:cubicBezTo>
                <a:close/>
                <a:moveTo>
                  <a:pt x="2853332" y="4586972"/>
                </a:moveTo>
                <a:cubicBezTo>
                  <a:pt x="2853332" y="4547928"/>
                  <a:pt x="2821673" y="4516290"/>
                  <a:pt x="2782605" y="4516290"/>
                </a:cubicBezTo>
                <a:cubicBezTo>
                  <a:pt x="2743537" y="4516290"/>
                  <a:pt x="2711878" y="4547928"/>
                  <a:pt x="2711878" y="4586972"/>
                </a:cubicBezTo>
                <a:cubicBezTo>
                  <a:pt x="2711878" y="4626016"/>
                  <a:pt x="2743537" y="4657655"/>
                  <a:pt x="2782605" y="4657655"/>
                </a:cubicBezTo>
                <a:cubicBezTo>
                  <a:pt x="2821673" y="4658328"/>
                  <a:pt x="2853332" y="4626689"/>
                  <a:pt x="2853332" y="4586972"/>
                </a:cubicBezTo>
                <a:close/>
                <a:moveTo>
                  <a:pt x="2251142" y="4586972"/>
                </a:moveTo>
                <a:cubicBezTo>
                  <a:pt x="2251142" y="4547928"/>
                  <a:pt x="2219483" y="4516290"/>
                  <a:pt x="2180415" y="4516290"/>
                </a:cubicBezTo>
                <a:cubicBezTo>
                  <a:pt x="2141346" y="4516290"/>
                  <a:pt x="2109688" y="4547928"/>
                  <a:pt x="2109688" y="4586972"/>
                </a:cubicBezTo>
                <a:cubicBezTo>
                  <a:pt x="2109688" y="4626016"/>
                  <a:pt x="2141346" y="4657655"/>
                  <a:pt x="2180415" y="4657655"/>
                </a:cubicBezTo>
                <a:cubicBezTo>
                  <a:pt x="2219483" y="4658328"/>
                  <a:pt x="2251142" y="4626689"/>
                  <a:pt x="2251142" y="4586972"/>
                </a:cubicBezTo>
                <a:close/>
                <a:moveTo>
                  <a:pt x="1648278" y="4586972"/>
                </a:moveTo>
                <a:cubicBezTo>
                  <a:pt x="1648278" y="4547928"/>
                  <a:pt x="1616619" y="4516290"/>
                  <a:pt x="1577551" y="4516290"/>
                </a:cubicBezTo>
                <a:cubicBezTo>
                  <a:pt x="1538482" y="4516290"/>
                  <a:pt x="1506823" y="4547928"/>
                  <a:pt x="1506823" y="4586972"/>
                </a:cubicBezTo>
                <a:cubicBezTo>
                  <a:pt x="1506823" y="4626016"/>
                  <a:pt x="1538482" y="4657655"/>
                  <a:pt x="1577551" y="4657655"/>
                </a:cubicBezTo>
                <a:cubicBezTo>
                  <a:pt x="1616619" y="4657655"/>
                  <a:pt x="1648278" y="4626689"/>
                  <a:pt x="1648278" y="4586972"/>
                </a:cubicBezTo>
                <a:close/>
                <a:moveTo>
                  <a:pt x="1046087" y="4586972"/>
                </a:moveTo>
                <a:cubicBezTo>
                  <a:pt x="1046087" y="4547928"/>
                  <a:pt x="1014428" y="4516290"/>
                  <a:pt x="975360" y="4516290"/>
                </a:cubicBezTo>
                <a:cubicBezTo>
                  <a:pt x="936292" y="4516290"/>
                  <a:pt x="904633" y="4547928"/>
                  <a:pt x="904633" y="4586972"/>
                </a:cubicBezTo>
                <a:cubicBezTo>
                  <a:pt x="904633" y="4626016"/>
                  <a:pt x="936292" y="4657655"/>
                  <a:pt x="975360" y="4657655"/>
                </a:cubicBezTo>
                <a:cubicBezTo>
                  <a:pt x="1014428" y="4657655"/>
                  <a:pt x="1046087" y="4626689"/>
                  <a:pt x="1046087" y="4586972"/>
                </a:cubicBezTo>
                <a:close/>
                <a:moveTo>
                  <a:pt x="443223" y="4586972"/>
                </a:moveTo>
                <a:cubicBezTo>
                  <a:pt x="443223" y="4547928"/>
                  <a:pt x="411564" y="4516290"/>
                  <a:pt x="372496" y="4516290"/>
                </a:cubicBezTo>
                <a:cubicBezTo>
                  <a:pt x="333428" y="4516290"/>
                  <a:pt x="301769" y="4547928"/>
                  <a:pt x="301769" y="4586972"/>
                </a:cubicBezTo>
                <a:cubicBezTo>
                  <a:pt x="301769" y="4626016"/>
                  <a:pt x="332754" y="4658328"/>
                  <a:pt x="372496" y="4658328"/>
                </a:cubicBezTo>
                <a:cubicBezTo>
                  <a:pt x="412238" y="4658328"/>
                  <a:pt x="443223" y="4626689"/>
                  <a:pt x="443223" y="4586972"/>
                </a:cubicBezTo>
                <a:close/>
                <a:moveTo>
                  <a:pt x="142128" y="5490364"/>
                </a:moveTo>
                <a:cubicBezTo>
                  <a:pt x="142128" y="5451321"/>
                  <a:pt x="110469" y="5419682"/>
                  <a:pt x="71401" y="5419682"/>
                </a:cubicBezTo>
                <a:cubicBezTo>
                  <a:pt x="32332" y="5419682"/>
                  <a:pt x="0" y="5451321"/>
                  <a:pt x="0" y="5490364"/>
                </a:cubicBezTo>
                <a:cubicBezTo>
                  <a:pt x="0" y="5529409"/>
                  <a:pt x="31659" y="5561047"/>
                  <a:pt x="70727" y="5561047"/>
                </a:cubicBezTo>
                <a:cubicBezTo>
                  <a:pt x="109795" y="5561047"/>
                  <a:pt x="142128" y="5530082"/>
                  <a:pt x="142128" y="5490364"/>
                </a:cubicBezTo>
                <a:close/>
                <a:moveTo>
                  <a:pt x="744318" y="5490364"/>
                </a:moveTo>
                <a:cubicBezTo>
                  <a:pt x="744318" y="5451321"/>
                  <a:pt x="712659" y="5419682"/>
                  <a:pt x="673591" y="5419682"/>
                </a:cubicBezTo>
                <a:cubicBezTo>
                  <a:pt x="634523" y="5419682"/>
                  <a:pt x="602864" y="5451321"/>
                  <a:pt x="602864" y="5490364"/>
                </a:cubicBezTo>
                <a:cubicBezTo>
                  <a:pt x="602864" y="5529409"/>
                  <a:pt x="634523" y="5561047"/>
                  <a:pt x="673591" y="5561047"/>
                </a:cubicBezTo>
                <a:cubicBezTo>
                  <a:pt x="712659" y="5561047"/>
                  <a:pt x="744318" y="5530082"/>
                  <a:pt x="744318" y="5490364"/>
                </a:cubicBezTo>
                <a:close/>
                <a:moveTo>
                  <a:pt x="1347182" y="5490364"/>
                </a:moveTo>
                <a:cubicBezTo>
                  <a:pt x="1347182" y="5451321"/>
                  <a:pt x="1315524" y="5419682"/>
                  <a:pt x="1276455" y="5419682"/>
                </a:cubicBezTo>
                <a:cubicBezTo>
                  <a:pt x="1237387" y="5419682"/>
                  <a:pt x="1205728" y="5451321"/>
                  <a:pt x="1205728" y="5490364"/>
                </a:cubicBezTo>
                <a:cubicBezTo>
                  <a:pt x="1205728" y="5529409"/>
                  <a:pt x="1237387" y="5561047"/>
                  <a:pt x="1276455" y="5561047"/>
                </a:cubicBezTo>
                <a:cubicBezTo>
                  <a:pt x="1315524" y="5561047"/>
                  <a:pt x="1347182" y="5530082"/>
                  <a:pt x="1347182" y="5490364"/>
                </a:cubicBezTo>
                <a:close/>
                <a:moveTo>
                  <a:pt x="1949373" y="5490364"/>
                </a:moveTo>
                <a:cubicBezTo>
                  <a:pt x="1949373" y="5451321"/>
                  <a:pt x="1917714" y="5419682"/>
                  <a:pt x="1878646" y="5419682"/>
                </a:cubicBezTo>
                <a:cubicBezTo>
                  <a:pt x="1839578" y="5419682"/>
                  <a:pt x="1807919" y="5451321"/>
                  <a:pt x="1807919" y="5490364"/>
                </a:cubicBezTo>
                <a:cubicBezTo>
                  <a:pt x="1807919" y="5529409"/>
                  <a:pt x="1839578" y="5561047"/>
                  <a:pt x="1878646" y="5561047"/>
                </a:cubicBezTo>
                <a:cubicBezTo>
                  <a:pt x="1917714" y="5561721"/>
                  <a:pt x="1949373" y="5530082"/>
                  <a:pt x="1949373" y="5490364"/>
                </a:cubicBezTo>
                <a:close/>
                <a:moveTo>
                  <a:pt x="2552237" y="5490364"/>
                </a:moveTo>
                <a:cubicBezTo>
                  <a:pt x="2552237" y="5451321"/>
                  <a:pt x="2520578" y="5419682"/>
                  <a:pt x="2481510" y="5419682"/>
                </a:cubicBezTo>
                <a:cubicBezTo>
                  <a:pt x="2442442" y="5419682"/>
                  <a:pt x="2410783" y="5451321"/>
                  <a:pt x="2410783" y="5490364"/>
                </a:cubicBezTo>
                <a:cubicBezTo>
                  <a:pt x="2410783" y="5529409"/>
                  <a:pt x="2442442" y="5561047"/>
                  <a:pt x="2481510" y="5561047"/>
                </a:cubicBezTo>
                <a:cubicBezTo>
                  <a:pt x="2520578" y="5561721"/>
                  <a:pt x="2552237" y="5530082"/>
                  <a:pt x="2552237" y="5490364"/>
                </a:cubicBezTo>
                <a:close/>
                <a:moveTo>
                  <a:pt x="3155101" y="5490364"/>
                </a:moveTo>
                <a:cubicBezTo>
                  <a:pt x="3155101" y="5451321"/>
                  <a:pt x="3123442" y="5419682"/>
                  <a:pt x="3084374" y="5419682"/>
                </a:cubicBezTo>
                <a:cubicBezTo>
                  <a:pt x="3045306" y="5419682"/>
                  <a:pt x="3013647" y="5451321"/>
                  <a:pt x="3013647" y="5490364"/>
                </a:cubicBezTo>
                <a:cubicBezTo>
                  <a:pt x="3013647" y="5529409"/>
                  <a:pt x="3045306" y="5561047"/>
                  <a:pt x="3084374" y="5561047"/>
                </a:cubicBezTo>
                <a:cubicBezTo>
                  <a:pt x="3122769" y="5561721"/>
                  <a:pt x="3155101" y="5530082"/>
                  <a:pt x="3155101" y="5490364"/>
                </a:cubicBezTo>
                <a:close/>
                <a:moveTo>
                  <a:pt x="3757292" y="5490364"/>
                </a:moveTo>
                <a:cubicBezTo>
                  <a:pt x="3757292" y="5451321"/>
                  <a:pt x="3725633" y="5419682"/>
                  <a:pt x="3686564" y="5419682"/>
                </a:cubicBezTo>
                <a:cubicBezTo>
                  <a:pt x="3647496" y="5419682"/>
                  <a:pt x="3615837" y="5451321"/>
                  <a:pt x="3615837" y="5490364"/>
                </a:cubicBezTo>
                <a:cubicBezTo>
                  <a:pt x="3615837" y="5529409"/>
                  <a:pt x="3647496" y="5561047"/>
                  <a:pt x="3686564" y="5561047"/>
                </a:cubicBezTo>
                <a:cubicBezTo>
                  <a:pt x="3725633" y="5561047"/>
                  <a:pt x="3757292" y="5530082"/>
                  <a:pt x="3757292" y="5490364"/>
                </a:cubicBezTo>
                <a:close/>
                <a:moveTo>
                  <a:pt x="4360156" y="5490364"/>
                </a:moveTo>
                <a:cubicBezTo>
                  <a:pt x="4360156" y="5451321"/>
                  <a:pt x="4328497" y="5419682"/>
                  <a:pt x="4289429" y="5419682"/>
                </a:cubicBezTo>
                <a:cubicBezTo>
                  <a:pt x="4250360" y="5419682"/>
                  <a:pt x="4218702" y="5451321"/>
                  <a:pt x="4218702" y="5490364"/>
                </a:cubicBezTo>
                <a:cubicBezTo>
                  <a:pt x="4218702" y="5529409"/>
                  <a:pt x="4250360" y="5561047"/>
                  <a:pt x="4289429" y="5561047"/>
                </a:cubicBezTo>
                <a:cubicBezTo>
                  <a:pt x="4328497" y="5561047"/>
                  <a:pt x="4360156" y="5530082"/>
                  <a:pt x="4360156" y="5490364"/>
                </a:cubicBezTo>
                <a:close/>
                <a:moveTo>
                  <a:pt x="4962346" y="5490364"/>
                </a:moveTo>
                <a:cubicBezTo>
                  <a:pt x="4962346" y="5451321"/>
                  <a:pt x="4930688" y="5419682"/>
                  <a:pt x="4891619" y="5419682"/>
                </a:cubicBezTo>
                <a:cubicBezTo>
                  <a:pt x="4852551" y="5419682"/>
                  <a:pt x="4820892" y="5451321"/>
                  <a:pt x="4820892" y="5490364"/>
                </a:cubicBezTo>
                <a:cubicBezTo>
                  <a:pt x="4820892" y="5529409"/>
                  <a:pt x="4852551" y="5561047"/>
                  <a:pt x="4891619" y="5561047"/>
                </a:cubicBezTo>
                <a:cubicBezTo>
                  <a:pt x="4930688" y="5561047"/>
                  <a:pt x="4962346" y="5530082"/>
                  <a:pt x="4962346" y="5490364"/>
                </a:cubicBezTo>
                <a:close/>
                <a:moveTo>
                  <a:pt x="5565210" y="5490364"/>
                </a:moveTo>
                <a:cubicBezTo>
                  <a:pt x="5565210" y="5451321"/>
                  <a:pt x="5533552" y="5419682"/>
                  <a:pt x="5494483" y="5419682"/>
                </a:cubicBezTo>
                <a:cubicBezTo>
                  <a:pt x="5455415" y="5419682"/>
                  <a:pt x="5423756" y="5451321"/>
                  <a:pt x="5423756" y="5490364"/>
                </a:cubicBezTo>
                <a:cubicBezTo>
                  <a:pt x="5423756" y="5529409"/>
                  <a:pt x="5455415" y="5561047"/>
                  <a:pt x="5494483" y="5561047"/>
                </a:cubicBezTo>
                <a:cubicBezTo>
                  <a:pt x="5533552" y="5561721"/>
                  <a:pt x="5565210" y="5530082"/>
                  <a:pt x="5565210" y="5490364"/>
                </a:cubicBezTo>
                <a:close/>
                <a:moveTo>
                  <a:pt x="6167401" y="5490364"/>
                </a:moveTo>
                <a:cubicBezTo>
                  <a:pt x="6167401" y="5451321"/>
                  <a:pt x="6135742" y="5419682"/>
                  <a:pt x="6096674" y="5419682"/>
                </a:cubicBezTo>
                <a:cubicBezTo>
                  <a:pt x="6057605" y="5419682"/>
                  <a:pt x="6025947" y="5451321"/>
                  <a:pt x="6025947" y="5490364"/>
                </a:cubicBezTo>
                <a:cubicBezTo>
                  <a:pt x="6025947" y="5529409"/>
                  <a:pt x="6057605" y="5561047"/>
                  <a:pt x="6096674" y="5561047"/>
                </a:cubicBezTo>
                <a:cubicBezTo>
                  <a:pt x="6135742" y="5561721"/>
                  <a:pt x="6167401" y="5530082"/>
                  <a:pt x="6167401" y="5490364"/>
                </a:cubicBezTo>
                <a:close/>
                <a:moveTo>
                  <a:pt x="6770265" y="5490364"/>
                </a:moveTo>
                <a:cubicBezTo>
                  <a:pt x="6770265" y="5451321"/>
                  <a:pt x="6738606" y="5419682"/>
                  <a:pt x="6699538" y="5419682"/>
                </a:cubicBezTo>
                <a:cubicBezTo>
                  <a:pt x="6660470" y="5419682"/>
                  <a:pt x="6628811" y="5451321"/>
                  <a:pt x="6628811" y="5490364"/>
                </a:cubicBezTo>
                <a:cubicBezTo>
                  <a:pt x="6628811" y="5529409"/>
                  <a:pt x="6660470" y="5561047"/>
                  <a:pt x="6699538" y="5561047"/>
                </a:cubicBezTo>
                <a:cubicBezTo>
                  <a:pt x="6738606" y="5561721"/>
                  <a:pt x="6770265" y="5530082"/>
                  <a:pt x="6770265" y="5490364"/>
                </a:cubicBezTo>
                <a:close/>
                <a:moveTo>
                  <a:pt x="7372455" y="5490364"/>
                </a:moveTo>
                <a:cubicBezTo>
                  <a:pt x="7372455" y="5451321"/>
                  <a:pt x="7340797" y="5419682"/>
                  <a:pt x="7301728" y="5419682"/>
                </a:cubicBezTo>
                <a:cubicBezTo>
                  <a:pt x="7262660" y="5419682"/>
                  <a:pt x="7231001" y="5451321"/>
                  <a:pt x="7231001" y="5490364"/>
                </a:cubicBezTo>
                <a:cubicBezTo>
                  <a:pt x="7231001" y="5529409"/>
                  <a:pt x="7262660" y="5561047"/>
                  <a:pt x="7301728" y="5561047"/>
                </a:cubicBezTo>
                <a:cubicBezTo>
                  <a:pt x="7340797" y="5561721"/>
                  <a:pt x="7372455" y="5530082"/>
                  <a:pt x="7372455" y="5490364"/>
                </a:cubicBezTo>
                <a:close/>
                <a:moveTo>
                  <a:pt x="7975320" y="5490364"/>
                </a:moveTo>
                <a:cubicBezTo>
                  <a:pt x="7975320" y="5451321"/>
                  <a:pt x="7943661" y="5419682"/>
                  <a:pt x="7904593" y="5419682"/>
                </a:cubicBezTo>
                <a:cubicBezTo>
                  <a:pt x="7865524" y="5419682"/>
                  <a:pt x="7833865" y="5451321"/>
                  <a:pt x="7833865" y="5490364"/>
                </a:cubicBezTo>
                <a:cubicBezTo>
                  <a:pt x="7833865" y="5529409"/>
                  <a:pt x="7865524" y="5561047"/>
                  <a:pt x="7904593" y="5561047"/>
                </a:cubicBezTo>
                <a:cubicBezTo>
                  <a:pt x="7943661" y="5561047"/>
                  <a:pt x="7975320" y="5530082"/>
                  <a:pt x="7975320" y="5490364"/>
                </a:cubicBezTo>
                <a:close/>
                <a:moveTo>
                  <a:pt x="8577510" y="5490364"/>
                </a:moveTo>
                <a:cubicBezTo>
                  <a:pt x="8577510" y="5451321"/>
                  <a:pt x="8545851" y="5419682"/>
                  <a:pt x="8506783" y="5419682"/>
                </a:cubicBezTo>
                <a:cubicBezTo>
                  <a:pt x="8467714" y="5419682"/>
                  <a:pt x="8436056" y="5451321"/>
                  <a:pt x="8436056" y="5490364"/>
                </a:cubicBezTo>
                <a:cubicBezTo>
                  <a:pt x="8436056" y="5529409"/>
                  <a:pt x="8467714" y="5561047"/>
                  <a:pt x="8506783" y="5561047"/>
                </a:cubicBezTo>
                <a:cubicBezTo>
                  <a:pt x="8545851" y="5561721"/>
                  <a:pt x="8577510" y="5530082"/>
                  <a:pt x="8577510" y="5490364"/>
                </a:cubicBezTo>
                <a:close/>
                <a:moveTo>
                  <a:pt x="9180374" y="5490364"/>
                </a:moveTo>
                <a:cubicBezTo>
                  <a:pt x="9180374" y="5451321"/>
                  <a:pt x="9148715" y="5419682"/>
                  <a:pt x="9109647" y="5419682"/>
                </a:cubicBezTo>
                <a:cubicBezTo>
                  <a:pt x="9070578" y="5419682"/>
                  <a:pt x="9038920" y="5451321"/>
                  <a:pt x="9038920" y="5490364"/>
                </a:cubicBezTo>
                <a:cubicBezTo>
                  <a:pt x="9038920" y="5529409"/>
                  <a:pt x="9070578" y="5561047"/>
                  <a:pt x="9109647" y="5561047"/>
                </a:cubicBezTo>
                <a:cubicBezTo>
                  <a:pt x="9148715" y="5561721"/>
                  <a:pt x="9180374" y="5530082"/>
                  <a:pt x="9180374" y="5490364"/>
                </a:cubicBezTo>
                <a:close/>
                <a:moveTo>
                  <a:pt x="9783238" y="5490364"/>
                </a:moveTo>
                <a:cubicBezTo>
                  <a:pt x="9783238" y="5451321"/>
                  <a:pt x="9751579" y="5419682"/>
                  <a:pt x="9712511" y="5419682"/>
                </a:cubicBezTo>
                <a:cubicBezTo>
                  <a:pt x="9673442" y="5419682"/>
                  <a:pt x="9641784" y="5451321"/>
                  <a:pt x="9641784" y="5490364"/>
                </a:cubicBezTo>
                <a:cubicBezTo>
                  <a:pt x="9641784" y="5529409"/>
                  <a:pt x="9673442" y="5561047"/>
                  <a:pt x="9712511" y="5561047"/>
                </a:cubicBezTo>
                <a:cubicBezTo>
                  <a:pt x="9750905" y="5561721"/>
                  <a:pt x="9783238" y="5530082"/>
                  <a:pt x="9783238" y="5490364"/>
                </a:cubicBezTo>
                <a:close/>
                <a:moveTo>
                  <a:pt x="10385429" y="5490364"/>
                </a:moveTo>
                <a:cubicBezTo>
                  <a:pt x="10385429" y="5451321"/>
                  <a:pt x="10353770" y="5419682"/>
                  <a:pt x="10314702" y="5419682"/>
                </a:cubicBezTo>
                <a:cubicBezTo>
                  <a:pt x="10275633" y="5419682"/>
                  <a:pt x="10243975" y="5451321"/>
                  <a:pt x="10243975" y="5490364"/>
                </a:cubicBezTo>
                <a:cubicBezTo>
                  <a:pt x="10243975" y="5529409"/>
                  <a:pt x="10275633" y="5561047"/>
                  <a:pt x="10314702" y="5561047"/>
                </a:cubicBezTo>
                <a:cubicBezTo>
                  <a:pt x="10353770" y="5561721"/>
                  <a:pt x="10385429" y="5530082"/>
                  <a:pt x="10385429" y="5490364"/>
                </a:cubicBezTo>
                <a:close/>
                <a:moveTo>
                  <a:pt x="10988293" y="5490364"/>
                </a:moveTo>
                <a:cubicBezTo>
                  <a:pt x="10988293" y="5451321"/>
                  <a:pt x="10956634" y="5419682"/>
                  <a:pt x="10917566" y="5419682"/>
                </a:cubicBezTo>
                <a:cubicBezTo>
                  <a:pt x="10878497" y="5419682"/>
                  <a:pt x="10846839" y="5451321"/>
                  <a:pt x="10846839" y="5490364"/>
                </a:cubicBezTo>
                <a:cubicBezTo>
                  <a:pt x="10846839" y="5529409"/>
                  <a:pt x="10878497" y="5561047"/>
                  <a:pt x="10917566" y="5561047"/>
                </a:cubicBezTo>
                <a:cubicBezTo>
                  <a:pt x="10956634" y="5561047"/>
                  <a:pt x="10988293" y="5530082"/>
                  <a:pt x="10988293" y="5490364"/>
                </a:cubicBezTo>
                <a:close/>
                <a:moveTo>
                  <a:pt x="11590483" y="5490364"/>
                </a:moveTo>
                <a:cubicBezTo>
                  <a:pt x="11590483" y="5451321"/>
                  <a:pt x="11558824" y="5419682"/>
                  <a:pt x="11519756" y="5419682"/>
                </a:cubicBezTo>
                <a:cubicBezTo>
                  <a:pt x="11480688" y="5419682"/>
                  <a:pt x="11449029" y="5451321"/>
                  <a:pt x="11449029" y="5490364"/>
                </a:cubicBezTo>
                <a:cubicBezTo>
                  <a:pt x="11449029" y="5529409"/>
                  <a:pt x="11480688" y="5561047"/>
                  <a:pt x="11519756" y="5561047"/>
                </a:cubicBezTo>
                <a:cubicBezTo>
                  <a:pt x="11558824" y="5561721"/>
                  <a:pt x="11590483" y="5530082"/>
                  <a:pt x="11590483" y="5490364"/>
                </a:cubicBezTo>
                <a:close/>
                <a:moveTo>
                  <a:pt x="12193347" y="5490364"/>
                </a:moveTo>
                <a:cubicBezTo>
                  <a:pt x="12193347" y="5451321"/>
                  <a:pt x="12161688" y="5419682"/>
                  <a:pt x="12122620" y="5419682"/>
                </a:cubicBezTo>
                <a:cubicBezTo>
                  <a:pt x="12083552" y="5419682"/>
                  <a:pt x="12051893" y="5451321"/>
                  <a:pt x="12051893" y="5490364"/>
                </a:cubicBezTo>
                <a:cubicBezTo>
                  <a:pt x="12051893" y="5529409"/>
                  <a:pt x="12083552" y="5561047"/>
                  <a:pt x="12122620" y="5561047"/>
                </a:cubicBezTo>
                <a:cubicBezTo>
                  <a:pt x="12161015" y="5561721"/>
                  <a:pt x="12193347" y="5530082"/>
                  <a:pt x="12193347" y="5490364"/>
                </a:cubicBezTo>
                <a:close/>
                <a:moveTo>
                  <a:pt x="11891579" y="5189458"/>
                </a:moveTo>
                <a:cubicBezTo>
                  <a:pt x="11891579" y="5150414"/>
                  <a:pt x="11859919" y="5118776"/>
                  <a:pt x="11820851" y="5118776"/>
                </a:cubicBezTo>
                <a:cubicBezTo>
                  <a:pt x="11781783" y="5118776"/>
                  <a:pt x="11750124" y="5150414"/>
                  <a:pt x="11750124" y="5189458"/>
                </a:cubicBezTo>
                <a:cubicBezTo>
                  <a:pt x="11750124" y="5228502"/>
                  <a:pt x="11781783" y="5260141"/>
                  <a:pt x="11820851" y="5260141"/>
                </a:cubicBezTo>
                <a:cubicBezTo>
                  <a:pt x="11859919" y="5260141"/>
                  <a:pt x="11891579" y="5228502"/>
                  <a:pt x="11891579" y="5189458"/>
                </a:cubicBezTo>
                <a:close/>
                <a:moveTo>
                  <a:pt x="11289388" y="5189458"/>
                </a:moveTo>
                <a:cubicBezTo>
                  <a:pt x="11289388" y="5150414"/>
                  <a:pt x="11257729" y="5118776"/>
                  <a:pt x="11218661" y="5118776"/>
                </a:cubicBezTo>
                <a:cubicBezTo>
                  <a:pt x="11179592" y="5118776"/>
                  <a:pt x="11147934" y="5150414"/>
                  <a:pt x="11147934" y="5189458"/>
                </a:cubicBezTo>
                <a:cubicBezTo>
                  <a:pt x="11147934" y="5228502"/>
                  <a:pt x="11179592" y="5260141"/>
                  <a:pt x="11218661" y="5260141"/>
                </a:cubicBezTo>
                <a:cubicBezTo>
                  <a:pt x="11257729" y="5260141"/>
                  <a:pt x="11289388" y="5228502"/>
                  <a:pt x="11289388" y="5189458"/>
                </a:cubicBezTo>
                <a:close/>
                <a:moveTo>
                  <a:pt x="10686524" y="5189458"/>
                </a:moveTo>
                <a:cubicBezTo>
                  <a:pt x="10686524" y="5150414"/>
                  <a:pt x="10654865" y="5118776"/>
                  <a:pt x="10615797" y="5118776"/>
                </a:cubicBezTo>
                <a:cubicBezTo>
                  <a:pt x="10576728" y="5118776"/>
                  <a:pt x="10545070" y="5150414"/>
                  <a:pt x="10545070" y="5189458"/>
                </a:cubicBezTo>
                <a:cubicBezTo>
                  <a:pt x="10545070" y="5228502"/>
                  <a:pt x="10576728" y="5260141"/>
                  <a:pt x="10615797" y="5260141"/>
                </a:cubicBezTo>
                <a:cubicBezTo>
                  <a:pt x="10654865" y="5260141"/>
                  <a:pt x="10686524" y="5228502"/>
                  <a:pt x="10686524" y="5189458"/>
                </a:cubicBezTo>
                <a:close/>
                <a:moveTo>
                  <a:pt x="10084333" y="5189458"/>
                </a:moveTo>
                <a:cubicBezTo>
                  <a:pt x="10084333" y="5150414"/>
                  <a:pt x="10052675" y="5118776"/>
                  <a:pt x="10013606" y="5118776"/>
                </a:cubicBezTo>
                <a:cubicBezTo>
                  <a:pt x="9974538" y="5118776"/>
                  <a:pt x="9942879" y="5150414"/>
                  <a:pt x="9942879" y="5189458"/>
                </a:cubicBezTo>
                <a:cubicBezTo>
                  <a:pt x="9942879" y="5228502"/>
                  <a:pt x="9974538" y="5260141"/>
                  <a:pt x="10013606" y="5260141"/>
                </a:cubicBezTo>
                <a:cubicBezTo>
                  <a:pt x="10052675" y="5260141"/>
                  <a:pt x="10084333" y="5228502"/>
                  <a:pt x="10084333" y="5189458"/>
                </a:cubicBezTo>
                <a:close/>
                <a:moveTo>
                  <a:pt x="9481469" y="5189458"/>
                </a:moveTo>
                <a:cubicBezTo>
                  <a:pt x="9481469" y="5150414"/>
                  <a:pt x="9449811" y="5118776"/>
                  <a:pt x="9410742" y="5118776"/>
                </a:cubicBezTo>
                <a:cubicBezTo>
                  <a:pt x="9371674" y="5118776"/>
                  <a:pt x="9340015" y="5150414"/>
                  <a:pt x="9340015" y="5189458"/>
                </a:cubicBezTo>
                <a:cubicBezTo>
                  <a:pt x="9340015" y="5228502"/>
                  <a:pt x="9371674" y="5260141"/>
                  <a:pt x="9410742" y="5260141"/>
                </a:cubicBezTo>
                <a:cubicBezTo>
                  <a:pt x="9449811" y="5260141"/>
                  <a:pt x="9481469" y="5228502"/>
                  <a:pt x="9481469" y="5189458"/>
                </a:cubicBezTo>
                <a:close/>
                <a:moveTo>
                  <a:pt x="8879278" y="5189458"/>
                </a:moveTo>
                <a:cubicBezTo>
                  <a:pt x="8879278" y="5150414"/>
                  <a:pt x="8847620" y="5118776"/>
                  <a:pt x="8808551" y="5118776"/>
                </a:cubicBezTo>
                <a:cubicBezTo>
                  <a:pt x="8769483" y="5118776"/>
                  <a:pt x="8737824" y="5150414"/>
                  <a:pt x="8737824" y="5189458"/>
                </a:cubicBezTo>
                <a:cubicBezTo>
                  <a:pt x="8737824" y="5228502"/>
                  <a:pt x="8769483" y="5260141"/>
                  <a:pt x="8808551" y="5260141"/>
                </a:cubicBezTo>
                <a:cubicBezTo>
                  <a:pt x="8846946" y="5260141"/>
                  <a:pt x="8879278" y="5228502"/>
                  <a:pt x="8879278" y="5189458"/>
                </a:cubicBezTo>
                <a:close/>
                <a:moveTo>
                  <a:pt x="8276415" y="5189458"/>
                </a:moveTo>
                <a:cubicBezTo>
                  <a:pt x="8276415" y="5150414"/>
                  <a:pt x="8244756" y="5118776"/>
                  <a:pt x="8205687" y="5118776"/>
                </a:cubicBezTo>
                <a:cubicBezTo>
                  <a:pt x="8166620" y="5118776"/>
                  <a:pt x="8134960" y="5150414"/>
                  <a:pt x="8134960" y="5189458"/>
                </a:cubicBezTo>
                <a:cubicBezTo>
                  <a:pt x="8134960" y="5228502"/>
                  <a:pt x="8166620" y="5260141"/>
                  <a:pt x="8205687" y="5260141"/>
                </a:cubicBezTo>
                <a:cubicBezTo>
                  <a:pt x="8244756" y="5260141"/>
                  <a:pt x="8276415" y="5228502"/>
                  <a:pt x="8276415" y="5189458"/>
                </a:cubicBezTo>
                <a:close/>
                <a:moveTo>
                  <a:pt x="7674225" y="5189458"/>
                </a:moveTo>
                <a:cubicBezTo>
                  <a:pt x="7674225" y="5150414"/>
                  <a:pt x="7642565" y="5118776"/>
                  <a:pt x="7603498" y="5118776"/>
                </a:cubicBezTo>
                <a:cubicBezTo>
                  <a:pt x="7564429" y="5118776"/>
                  <a:pt x="7532771" y="5150414"/>
                  <a:pt x="7532771" y="5189458"/>
                </a:cubicBezTo>
                <a:cubicBezTo>
                  <a:pt x="7532771" y="5228502"/>
                  <a:pt x="7564429" y="5260141"/>
                  <a:pt x="7603498" y="5260141"/>
                </a:cubicBezTo>
                <a:cubicBezTo>
                  <a:pt x="7641892" y="5260141"/>
                  <a:pt x="7674225" y="5228502"/>
                  <a:pt x="7674225" y="5189458"/>
                </a:cubicBezTo>
                <a:close/>
                <a:moveTo>
                  <a:pt x="7071361" y="5189458"/>
                </a:moveTo>
                <a:cubicBezTo>
                  <a:pt x="7071361" y="5150414"/>
                  <a:pt x="7039701" y="5118776"/>
                  <a:pt x="7000634" y="5118776"/>
                </a:cubicBezTo>
                <a:cubicBezTo>
                  <a:pt x="6961565" y="5118776"/>
                  <a:pt x="6929906" y="5150414"/>
                  <a:pt x="6929906" y="5189458"/>
                </a:cubicBezTo>
                <a:cubicBezTo>
                  <a:pt x="6929906" y="5228502"/>
                  <a:pt x="6961565" y="5260141"/>
                  <a:pt x="7000634" y="5260141"/>
                </a:cubicBezTo>
                <a:cubicBezTo>
                  <a:pt x="7039701" y="5260141"/>
                  <a:pt x="7071361" y="5228502"/>
                  <a:pt x="7071361" y="5189458"/>
                </a:cubicBezTo>
                <a:close/>
                <a:moveTo>
                  <a:pt x="6469170" y="5189458"/>
                </a:moveTo>
                <a:cubicBezTo>
                  <a:pt x="6469170" y="5150414"/>
                  <a:pt x="6437511" y="5118776"/>
                  <a:pt x="6398443" y="5118776"/>
                </a:cubicBezTo>
                <a:cubicBezTo>
                  <a:pt x="6359374" y="5118776"/>
                  <a:pt x="6327716" y="5150414"/>
                  <a:pt x="6327716" y="5189458"/>
                </a:cubicBezTo>
                <a:cubicBezTo>
                  <a:pt x="6327716" y="5228502"/>
                  <a:pt x="6359374" y="5260141"/>
                  <a:pt x="6398443" y="5260141"/>
                </a:cubicBezTo>
                <a:cubicBezTo>
                  <a:pt x="6436837" y="5260141"/>
                  <a:pt x="6469170" y="5228502"/>
                  <a:pt x="6469170" y="5189458"/>
                </a:cubicBezTo>
                <a:close/>
                <a:moveTo>
                  <a:pt x="5866306" y="5189458"/>
                </a:moveTo>
                <a:cubicBezTo>
                  <a:pt x="5866306" y="5150414"/>
                  <a:pt x="5834647" y="5118776"/>
                  <a:pt x="5795579" y="5118776"/>
                </a:cubicBezTo>
                <a:cubicBezTo>
                  <a:pt x="5756510" y="5118776"/>
                  <a:pt x="5724852" y="5150414"/>
                  <a:pt x="5724852" y="5189458"/>
                </a:cubicBezTo>
                <a:cubicBezTo>
                  <a:pt x="5724852" y="5228502"/>
                  <a:pt x="5756510" y="5260141"/>
                  <a:pt x="5795579" y="5260141"/>
                </a:cubicBezTo>
                <a:cubicBezTo>
                  <a:pt x="5834647" y="5260141"/>
                  <a:pt x="5866306" y="5228502"/>
                  <a:pt x="5866306" y="5189458"/>
                </a:cubicBezTo>
                <a:close/>
                <a:moveTo>
                  <a:pt x="5263442" y="5189458"/>
                </a:moveTo>
                <a:cubicBezTo>
                  <a:pt x="5263442" y="5150414"/>
                  <a:pt x="5231783" y="5118776"/>
                  <a:pt x="5192715" y="5118776"/>
                </a:cubicBezTo>
                <a:cubicBezTo>
                  <a:pt x="5153646" y="5118776"/>
                  <a:pt x="5121988" y="5150414"/>
                  <a:pt x="5121988" y="5189458"/>
                </a:cubicBezTo>
                <a:cubicBezTo>
                  <a:pt x="5121988" y="5228502"/>
                  <a:pt x="5153646" y="5260141"/>
                  <a:pt x="5192715" y="5260141"/>
                </a:cubicBezTo>
                <a:cubicBezTo>
                  <a:pt x="5231783" y="5260141"/>
                  <a:pt x="5263442" y="5228502"/>
                  <a:pt x="5263442" y="5189458"/>
                </a:cubicBezTo>
                <a:close/>
                <a:moveTo>
                  <a:pt x="4661251" y="5189458"/>
                </a:moveTo>
                <a:cubicBezTo>
                  <a:pt x="4661251" y="5150414"/>
                  <a:pt x="4629592" y="5118776"/>
                  <a:pt x="4590524" y="5118776"/>
                </a:cubicBezTo>
                <a:cubicBezTo>
                  <a:pt x="4551456" y="5118776"/>
                  <a:pt x="4519797" y="5150414"/>
                  <a:pt x="4519797" y="5189458"/>
                </a:cubicBezTo>
                <a:cubicBezTo>
                  <a:pt x="4519797" y="5228502"/>
                  <a:pt x="4551456" y="5260141"/>
                  <a:pt x="4590524" y="5260141"/>
                </a:cubicBezTo>
                <a:cubicBezTo>
                  <a:pt x="4629592" y="5260141"/>
                  <a:pt x="4661251" y="5228502"/>
                  <a:pt x="4661251" y="5189458"/>
                </a:cubicBezTo>
                <a:close/>
                <a:moveTo>
                  <a:pt x="4058387" y="5189458"/>
                </a:moveTo>
                <a:cubicBezTo>
                  <a:pt x="4058387" y="5150414"/>
                  <a:pt x="4026728" y="5118776"/>
                  <a:pt x="3987660" y="5118776"/>
                </a:cubicBezTo>
                <a:cubicBezTo>
                  <a:pt x="3948592" y="5118776"/>
                  <a:pt x="3916933" y="5150414"/>
                  <a:pt x="3916933" y="5189458"/>
                </a:cubicBezTo>
                <a:cubicBezTo>
                  <a:pt x="3916933" y="5228502"/>
                  <a:pt x="3948592" y="5260141"/>
                  <a:pt x="3987660" y="5260141"/>
                </a:cubicBezTo>
                <a:cubicBezTo>
                  <a:pt x="4026728" y="5260141"/>
                  <a:pt x="4058387" y="5228502"/>
                  <a:pt x="4058387" y="5189458"/>
                </a:cubicBezTo>
                <a:close/>
                <a:moveTo>
                  <a:pt x="3456196" y="5189458"/>
                </a:moveTo>
                <a:cubicBezTo>
                  <a:pt x="3456196" y="5150414"/>
                  <a:pt x="3424538" y="5118776"/>
                  <a:pt x="3385469" y="5118776"/>
                </a:cubicBezTo>
                <a:cubicBezTo>
                  <a:pt x="3346401" y="5118776"/>
                  <a:pt x="3314742" y="5150414"/>
                  <a:pt x="3314742" y="5189458"/>
                </a:cubicBezTo>
                <a:cubicBezTo>
                  <a:pt x="3314742" y="5228502"/>
                  <a:pt x="3346401" y="5260141"/>
                  <a:pt x="3385469" y="5260141"/>
                </a:cubicBezTo>
                <a:cubicBezTo>
                  <a:pt x="3424538" y="5260141"/>
                  <a:pt x="3456196" y="5228502"/>
                  <a:pt x="3456196" y="5189458"/>
                </a:cubicBezTo>
                <a:close/>
                <a:moveTo>
                  <a:pt x="2853332" y="5189458"/>
                </a:moveTo>
                <a:cubicBezTo>
                  <a:pt x="2853332" y="5150414"/>
                  <a:pt x="2821673" y="5118776"/>
                  <a:pt x="2782605" y="5118776"/>
                </a:cubicBezTo>
                <a:cubicBezTo>
                  <a:pt x="2743537" y="5118776"/>
                  <a:pt x="2711878" y="5150414"/>
                  <a:pt x="2711878" y="5189458"/>
                </a:cubicBezTo>
                <a:cubicBezTo>
                  <a:pt x="2711878" y="5228502"/>
                  <a:pt x="2743537" y="5260141"/>
                  <a:pt x="2782605" y="5260141"/>
                </a:cubicBezTo>
                <a:cubicBezTo>
                  <a:pt x="2821673" y="5260141"/>
                  <a:pt x="2853332" y="5228502"/>
                  <a:pt x="2853332" y="5189458"/>
                </a:cubicBezTo>
                <a:close/>
                <a:moveTo>
                  <a:pt x="2251142" y="5189458"/>
                </a:moveTo>
                <a:cubicBezTo>
                  <a:pt x="2251142" y="5150414"/>
                  <a:pt x="2219483" y="5118776"/>
                  <a:pt x="2180415" y="5118776"/>
                </a:cubicBezTo>
                <a:cubicBezTo>
                  <a:pt x="2141346" y="5118776"/>
                  <a:pt x="2109688" y="5150414"/>
                  <a:pt x="2109688" y="5189458"/>
                </a:cubicBezTo>
                <a:cubicBezTo>
                  <a:pt x="2109688" y="5228502"/>
                  <a:pt x="2141346" y="5260141"/>
                  <a:pt x="2180415" y="5260141"/>
                </a:cubicBezTo>
                <a:cubicBezTo>
                  <a:pt x="2219483" y="5260141"/>
                  <a:pt x="2251142" y="5228502"/>
                  <a:pt x="2251142" y="5189458"/>
                </a:cubicBezTo>
                <a:close/>
                <a:moveTo>
                  <a:pt x="1648278" y="5189458"/>
                </a:moveTo>
                <a:cubicBezTo>
                  <a:pt x="1648278" y="5150414"/>
                  <a:pt x="1616619" y="5118776"/>
                  <a:pt x="1577551" y="5118776"/>
                </a:cubicBezTo>
                <a:cubicBezTo>
                  <a:pt x="1538482" y="5118776"/>
                  <a:pt x="1506823" y="5150414"/>
                  <a:pt x="1506823" y="5189458"/>
                </a:cubicBezTo>
                <a:cubicBezTo>
                  <a:pt x="1506823" y="5228502"/>
                  <a:pt x="1538482" y="5260141"/>
                  <a:pt x="1577551" y="5260141"/>
                </a:cubicBezTo>
                <a:cubicBezTo>
                  <a:pt x="1616619" y="5260141"/>
                  <a:pt x="1648278" y="5228502"/>
                  <a:pt x="1648278" y="5189458"/>
                </a:cubicBezTo>
                <a:close/>
                <a:moveTo>
                  <a:pt x="1046087" y="5189458"/>
                </a:moveTo>
                <a:cubicBezTo>
                  <a:pt x="1046087" y="5150414"/>
                  <a:pt x="1014428" y="5118776"/>
                  <a:pt x="975360" y="5118776"/>
                </a:cubicBezTo>
                <a:cubicBezTo>
                  <a:pt x="936292" y="5118776"/>
                  <a:pt x="904633" y="5150414"/>
                  <a:pt x="904633" y="5189458"/>
                </a:cubicBezTo>
                <a:cubicBezTo>
                  <a:pt x="904633" y="5228502"/>
                  <a:pt x="936292" y="5260141"/>
                  <a:pt x="975360" y="5260141"/>
                </a:cubicBezTo>
                <a:cubicBezTo>
                  <a:pt x="1014428" y="5260141"/>
                  <a:pt x="1046087" y="5228502"/>
                  <a:pt x="1046087" y="5189458"/>
                </a:cubicBezTo>
                <a:close/>
                <a:moveTo>
                  <a:pt x="443223" y="5189458"/>
                </a:moveTo>
                <a:cubicBezTo>
                  <a:pt x="443223" y="5150414"/>
                  <a:pt x="411564" y="5118776"/>
                  <a:pt x="372496" y="5118776"/>
                </a:cubicBezTo>
                <a:cubicBezTo>
                  <a:pt x="333428" y="5118776"/>
                  <a:pt x="301769" y="5150414"/>
                  <a:pt x="301769" y="5189458"/>
                </a:cubicBezTo>
                <a:cubicBezTo>
                  <a:pt x="301769" y="5228502"/>
                  <a:pt x="333428" y="5260141"/>
                  <a:pt x="372496" y="5260141"/>
                </a:cubicBezTo>
                <a:cubicBezTo>
                  <a:pt x="411564" y="5260141"/>
                  <a:pt x="443223" y="5228502"/>
                  <a:pt x="443223" y="5189458"/>
                </a:cubicBezTo>
                <a:close/>
                <a:moveTo>
                  <a:pt x="142128" y="6092850"/>
                </a:moveTo>
                <a:cubicBezTo>
                  <a:pt x="142128" y="6053807"/>
                  <a:pt x="110469" y="6022168"/>
                  <a:pt x="71401" y="6022168"/>
                </a:cubicBezTo>
                <a:cubicBezTo>
                  <a:pt x="32332" y="6022168"/>
                  <a:pt x="0" y="6053807"/>
                  <a:pt x="0" y="6092850"/>
                </a:cubicBezTo>
                <a:cubicBezTo>
                  <a:pt x="0" y="6131895"/>
                  <a:pt x="31659" y="6163533"/>
                  <a:pt x="70727" y="6163533"/>
                </a:cubicBezTo>
                <a:cubicBezTo>
                  <a:pt x="109795" y="6163533"/>
                  <a:pt x="142128" y="6131895"/>
                  <a:pt x="142128" y="6092850"/>
                </a:cubicBezTo>
                <a:close/>
                <a:moveTo>
                  <a:pt x="744318" y="6092850"/>
                </a:moveTo>
                <a:cubicBezTo>
                  <a:pt x="744318" y="6053807"/>
                  <a:pt x="712659" y="6022168"/>
                  <a:pt x="673591" y="6022168"/>
                </a:cubicBezTo>
                <a:cubicBezTo>
                  <a:pt x="634523" y="6022168"/>
                  <a:pt x="602864" y="6053807"/>
                  <a:pt x="602864" y="6092850"/>
                </a:cubicBezTo>
                <a:cubicBezTo>
                  <a:pt x="602864" y="6131895"/>
                  <a:pt x="634523" y="6163533"/>
                  <a:pt x="673591" y="6163533"/>
                </a:cubicBezTo>
                <a:cubicBezTo>
                  <a:pt x="712659" y="6163533"/>
                  <a:pt x="744318" y="6131895"/>
                  <a:pt x="744318" y="6092850"/>
                </a:cubicBezTo>
                <a:close/>
                <a:moveTo>
                  <a:pt x="1347182" y="6092850"/>
                </a:moveTo>
                <a:cubicBezTo>
                  <a:pt x="1347182" y="6053807"/>
                  <a:pt x="1315524" y="6022168"/>
                  <a:pt x="1276455" y="6022168"/>
                </a:cubicBezTo>
                <a:cubicBezTo>
                  <a:pt x="1237387" y="6022168"/>
                  <a:pt x="1205728" y="6053807"/>
                  <a:pt x="1205728" y="6092850"/>
                </a:cubicBezTo>
                <a:cubicBezTo>
                  <a:pt x="1205728" y="6131895"/>
                  <a:pt x="1237387" y="6163533"/>
                  <a:pt x="1276455" y="6163533"/>
                </a:cubicBezTo>
                <a:cubicBezTo>
                  <a:pt x="1315524" y="6163533"/>
                  <a:pt x="1347182" y="6131895"/>
                  <a:pt x="1347182" y="6092850"/>
                </a:cubicBezTo>
                <a:close/>
                <a:moveTo>
                  <a:pt x="1949373" y="6092850"/>
                </a:moveTo>
                <a:cubicBezTo>
                  <a:pt x="1949373" y="6053807"/>
                  <a:pt x="1917714" y="6022168"/>
                  <a:pt x="1878646" y="6022168"/>
                </a:cubicBezTo>
                <a:cubicBezTo>
                  <a:pt x="1839578" y="6022168"/>
                  <a:pt x="1807919" y="6053807"/>
                  <a:pt x="1807919" y="6092850"/>
                </a:cubicBezTo>
                <a:cubicBezTo>
                  <a:pt x="1807919" y="6131895"/>
                  <a:pt x="1839578" y="6163533"/>
                  <a:pt x="1878646" y="6163533"/>
                </a:cubicBezTo>
                <a:cubicBezTo>
                  <a:pt x="1917714" y="6163533"/>
                  <a:pt x="1949373" y="6131895"/>
                  <a:pt x="1949373" y="6092850"/>
                </a:cubicBezTo>
                <a:close/>
                <a:moveTo>
                  <a:pt x="2552237" y="6092850"/>
                </a:moveTo>
                <a:cubicBezTo>
                  <a:pt x="2552237" y="6053807"/>
                  <a:pt x="2520578" y="6022168"/>
                  <a:pt x="2481510" y="6022168"/>
                </a:cubicBezTo>
                <a:cubicBezTo>
                  <a:pt x="2442442" y="6022168"/>
                  <a:pt x="2410783" y="6053807"/>
                  <a:pt x="2410783" y="6092850"/>
                </a:cubicBezTo>
                <a:cubicBezTo>
                  <a:pt x="2410783" y="6131895"/>
                  <a:pt x="2442442" y="6163533"/>
                  <a:pt x="2481510" y="6163533"/>
                </a:cubicBezTo>
                <a:cubicBezTo>
                  <a:pt x="2520578" y="6163533"/>
                  <a:pt x="2552237" y="6131895"/>
                  <a:pt x="2552237" y="6092850"/>
                </a:cubicBezTo>
                <a:close/>
                <a:moveTo>
                  <a:pt x="3155101" y="6092850"/>
                </a:moveTo>
                <a:cubicBezTo>
                  <a:pt x="3155101" y="6053807"/>
                  <a:pt x="3123442" y="6022168"/>
                  <a:pt x="3084374" y="6022168"/>
                </a:cubicBezTo>
                <a:cubicBezTo>
                  <a:pt x="3045306" y="6022168"/>
                  <a:pt x="3013647" y="6053807"/>
                  <a:pt x="3013647" y="6092850"/>
                </a:cubicBezTo>
                <a:cubicBezTo>
                  <a:pt x="3013647" y="6131895"/>
                  <a:pt x="3045306" y="6163533"/>
                  <a:pt x="3084374" y="6163533"/>
                </a:cubicBezTo>
                <a:cubicBezTo>
                  <a:pt x="3122769" y="6163533"/>
                  <a:pt x="3155101" y="6131895"/>
                  <a:pt x="3155101" y="6092850"/>
                </a:cubicBezTo>
                <a:close/>
                <a:moveTo>
                  <a:pt x="3757292" y="6092850"/>
                </a:moveTo>
                <a:cubicBezTo>
                  <a:pt x="3757292" y="6053807"/>
                  <a:pt x="3725633" y="6022168"/>
                  <a:pt x="3686564" y="6022168"/>
                </a:cubicBezTo>
                <a:cubicBezTo>
                  <a:pt x="3647496" y="6022168"/>
                  <a:pt x="3615837" y="6053807"/>
                  <a:pt x="3615837" y="6092850"/>
                </a:cubicBezTo>
                <a:cubicBezTo>
                  <a:pt x="3615837" y="6131895"/>
                  <a:pt x="3647496" y="6163533"/>
                  <a:pt x="3686564" y="6163533"/>
                </a:cubicBezTo>
                <a:cubicBezTo>
                  <a:pt x="3725633" y="6163533"/>
                  <a:pt x="3757292" y="6131895"/>
                  <a:pt x="3757292" y="6092850"/>
                </a:cubicBezTo>
                <a:close/>
                <a:moveTo>
                  <a:pt x="4360156" y="6092850"/>
                </a:moveTo>
                <a:cubicBezTo>
                  <a:pt x="4360156" y="6053807"/>
                  <a:pt x="4328497" y="6022168"/>
                  <a:pt x="4289429" y="6022168"/>
                </a:cubicBezTo>
                <a:cubicBezTo>
                  <a:pt x="4250360" y="6022168"/>
                  <a:pt x="4218702" y="6053807"/>
                  <a:pt x="4218702" y="6092850"/>
                </a:cubicBezTo>
                <a:cubicBezTo>
                  <a:pt x="4218702" y="6131895"/>
                  <a:pt x="4250360" y="6163533"/>
                  <a:pt x="4289429" y="6163533"/>
                </a:cubicBezTo>
                <a:cubicBezTo>
                  <a:pt x="4328497" y="6163533"/>
                  <a:pt x="4360156" y="6131895"/>
                  <a:pt x="4360156" y="6092850"/>
                </a:cubicBezTo>
                <a:close/>
                <a:moveTo>
                  <a:pt x="4962346" y="6092850"/>
                </a:moveTo>
                <a:cubicBezTo>
                  <a:pt x="4962346" y="6053807"/>
                  <a:pt x="4930688" y="6022168"/>
                  <a:pt x="4891619" y="6022168"/>
                </a:cubicBezTo>
                <a:cubicBezTo>
                  <a:pt x="4852551" y="6022168"/>
                  <a:pt x="4820892" y="6053807"/>
                  <a:pt x="4820892" y="6092850"/>
                </a:cubicBezTo>
                <a:cubicBezTo>
                  <a:pt x="4820892" y="6131895"/>
                  <a:pt x="4852551" y="6163533"/>
                  <a:pt x="4891619" y="6163533"/>
                </a:cubicBezTo>
                <a:cubicBezTo>
                  <a:pt x="4930688" y="6163533"/>
                  <a:pt x="4962346" y="6131895"/>
                  <a:pt x="4962346" y="6092850"/>
                </a:cubicBezTo>
                <a:close/>
                <a:moveTo>
                  <a:pt x="5565210" y="6092850"/>
                </a:moveTo>
                <a:cubicBezTo>
                  <a:pt x="5565210" y="6053807"/>
                  <a:pt x="5533552" y="6022168"/>
                  <a:pt x="5494483" y="6022168"/>
                </a:cubicBezTo>
                <a:cubicBezTo>
                  <a:pt x="5455415" y="6022168"/>
                  <a:pt x="5423756" y="6053807"/>
                  <a:pt x="5423756" y="6092850"/>
                </a:cubicBezTo>
                <a:cubicBezTo>
                  <a:pt x="5423756" y="6131895"/>
                  <a:pt x="5455415" y="6163533"/>
                  <a:pt x="5494483" y="6163533"/>
                </a:cubicBezTo>
                <a:cubicBezTo>
                  <a:pt x="5533552" y="6163533"/>
                  <a:pt x="5565210" y="6131895"/>
                  <a:pt x="5565210" y="6092850"/>
                </a:cubicBezTo>
                <a:close/>
                <a:moveTo>
                  <a:pt x="6167401" y="6092850"/>
                </a:moveTo>
                <a:cubicBezTo>
                  <a:pt x="6167401" y="6053807"/>
                  <a:pt x="6135742" y="6022168"/>
                  <a:pt x="6096674" y="6022168"/>
                </a:cubicBezTo>
                <a:cubicBezTo>
                  <a:pt x="6057605" y="6022168"/>
                  <a:pt x="6025947" y="6053807"/>
                  <a:pt x="6025947" y="6092850"/>
                </a:cubicBezTo>
                <a:cubicBezTo>
                  <a:pt x="6025947" y="6131895"/>
                  <a:pt x="6057605" y="6163533"/>
                  <a:pt x="6096674" y="6163533"/>
                </a:cubicBezTo>
                <a:cubicBezTo>
                  <a:pt x="6135742" y="6163533"/>
                  <a:pt x="6167401" y="6131895"/>
                  <a:pt x="6167401" y="6092850"/>
                </a:cubicBezTo>
                <a:close/>
                <a:moveTo>
                  <a:pt x="6770265" y="6092850"/>
                </a:moveTo>
                <a:cubicBezTo>
                  <a:pt x="6770265" y="6053807"/>
                  <a:pt x="6738606" y="6022168"/>
                  <a:pt x="6699538" y="6022168"/>
                </a:cubicBezTo>
                <a:cubicBezTo>
                  <a:pt x="6660470" y="6022168"/>
                  <a:pt x="6628811" y="6053807"/>
                  <a:pt x="6628811" y="6092850"/>
                </a:cubicBezTo>
                <a:cubicBezTo>
                  <a:pt x="6628811" y="6131895"/>
                  <a:pt x="6660470" y="6163533"/>
                  <a:pt x="6699538" y="6163533"/>
                </a:cubicBezTo>
                <a:cubicBezTo>
                  <a:pt x="6738606" y="6163533"/>
                  <a:pt x="6770265" y="6131895"/>
                  <a:pt x="6770265" y="6092850"/>
                </a:cubicBezTo>
                <a:close/>
                <a:moveTo>
                  <a:pt x="7372455" y="6092850"/>
                </a:moveTo>
                <a:cubicBezTo>
                  <a:pt x="7372455" y="6053807"/>
                  <a:pt x="7340797" y="6022168"/>
                  <a:pt x="7301728" y="6022168"/>
                </a:cubicBezTo>
                <a:cubicBezTo>
                  <a:pt x="7262660" y="6022168"/>
                  <a:pt x="7231001" y="6053807"/>
                  <a:pt x="7231001" y="6092850"/>
                </a:cubicBezTo>
                <a:cubicBezTo>
                  <a:pt x="7231001" y="6131895"/>
                  <a:pt x="7262660" y="6163533"/>
                  <a:pt x="7301728" y="6163533"/>
                </a:cubicBezTo>
                <a:cubicBezTo>
                  <a:pt x="7340797" y="6163533"/>
                  <a:pt x="7372455" y="6131895"/>
                  <a:pt x="7372455" y="6092850"/>
                </a:cubicBezTo>
                <a:close/>
                <a:moveTo>
                  <a:pt x="7975320" y="6092850"/>
                </a:moveTo>
                <a:cubicBezTo>
                  <a:pt x="7975320" y="6053807"/>
                  <a:pt x="7943661" y="6022168"/>
                  <a:pt x="7904593" y="6022168"/>
                </a:cubicBezTo>
                <a:cubicBezTo>
                  <a:pt x="7865524" y="6022168"/>
                  <a:pt x="7833865" y="6053807"/>
                  <a:pt x="7833865" y="6092850"/>
                </a:cubicBezTo>
                <a:cubicBezTo>
                  <a:pt x="7833865" y="6131895"/>
                  <a:pt x="7865524" y="6163533"/>
                  <a:pt x="7904593" y="6163533"/>
                </a:cubicBezTo>
                <a:cubicBezTo>
                  <a:pt x="7943661" y="6163533"/>
                  <a:pt x="7975320" y="6131895"/>
                  <a:pt x="7975320" y="6092850"/>
                </a:cubicBezTo>
                <a:close/>
                <a:moveTo>
                  <a:pt x="8577510" y="6092850"/>
                </a:moveTo>
                <a:cubicBezTo>
                  <a:pt x="8577510" y="6053807"/>
                  <a:pt x="8545851" y="6022168"/>
                  <a:pt x="8506783" y="6022168"/>
                </a:cubicBezTo>
                <a:cubicBezTo>
                  <a:pt x="8467714" y="6022168"/>
                  <a:pt x="8436056" y="6053807"/>
                  <a:pt x="8436056" y="6092850"/>
                </a:cubicBezTo>
                <a:cubicBezTo>
                  <a:pt x="8436056" y="6131895"/>
                  <a:pt x="8467714" y="6163533"/>
                  <a:pt x="8506783" y="6163533"/>
                </a:cubicBezTo>
                <a:cubicBezTo>
                  <a:pt x="8545851" y="6163533"/>
                  <a:pt x="8577510" y="6131895"/>
                  <a:pt x="8577510" y="6092850"/>
                </a:cubicBezTo>
                <a:close/>
                <a:moveTo>
                  <a:pt x="9180374" y="6092850"/>
                </a:moveTo>
                <a:cubicBezTo>
                  <a:pt x="9180374" y="6053807"/>
                  <a:pt x="9148715" y="6022168"/>
                  <a:pt x="9109647" y="6022168"/>
                </a:cubicBezTo>
                <a:cubicBezTo>
                  <a:pt x="9070578" y="6022168"/>
                  <a:pt x="9038920" y="6053807"/>
                  <a:pt x="9038920" y="6092850"/>
                </a:cubicBezTo>
                <a:cubicBezTo>
                  <a:pt x="9038920" y="6131895"/>
                  <a:pt x="9070578" y="6163533"/>
                  <a:pt x="9109647" y="6163533"/>
                </a:cubicBezTo>
                <a:cubicBezTo>
                  <a:pt x="9148715" y="6163533"/>
                  <a:pt x="9180374" y="6131895"/>
                  <a:pt x="9180374" y="6092850"/>
                </a:cubicBezTo>
                <a:close/>
                <a:moveTo>
                  <a:pt x="9783238" y="6092850"/>
                </a:moveTo>
                <a:cubicBezTo>
                  <a:pt x="9783238" y="6053807"/>
                  <a:pt x="9751579" y="6022168"/>
                  <a:pt x="9712511" y="6022168"/>
                </a:cubicBezTo>
                <a:cubicBezTo>
                  <a:pt x="9673442" y="6022168"/>
                  <a:pt x="9641784" y="6053807"/>
                  <a:pt x="9641784" y="6092850"/>
                </a:cubicBezTo>
                <a:cubicBezTo>
                  <a:pt x="9641784" y="6131895"/>
                  <a:pt x="9673442" y="6163533"/>
                  <a:pt x="9712511" y="6163533"/>
                </a:cubicBezTo>
                <a:cubicBezTo>
                  <a:pt x="9750905" y="6163533"/>
                  <a:pt x="9783238" y="6131895"/>
                  <a:pt x="9783238" y="6092850"/>
                </a:cubicBezTo>
                <a:close/>
                <a:moveTo>
                  <a:pt x="10385429" y="6092850"/>
                </a:moveTo>
                <a:cubicBezTo>
                  <a:pt x="10385429" y="6053807"/>
                  <a:pt x="10353770" y="6022168"/>
                  <a:pt x="10314702" y="6022168"/>
                </a:cubicBezTo>
                <a:cubicBezTo>
                  <a:pt x="10275633" y="6022168"/>
                  <a:pt x="10243975" y="6053807"/>
                  <a:pt x="10243975" y="6092850"/>
                </a:cubicBezTo>
                <a:cubicBezTo>
                  <a:pt x="10243975" y="6131895"/>
                  <a:pt x="10275633" y="6163533"/>
                  <a:pt x="10314702" y="6163533"/>
                </a:cubicBezTo>
                <a:cubicBezTo>
                  <a:pt x="10353770" y="6163533"/>
                  <a:pt x="10385429" y="6131895"/>
                  <a:pt x="10385429" y="6092850"/>
                </a:cubicBezTo>
                <a:close/>
                <a:moveTo>
                  <a:pt x="10988293" y="6092850"/>
                </a:moveTo>
                <a:cubicBezTo>
                  <a:pt x="10988293" y="6053807"/>
                  <a:pt x="10956634" y="6022168"/>
                  <a:pt x="10917566" y="6022168"/>
                </a:cubicBezTo>
                <a:cubicBezTo>
                  <a:pt x="10878497" y="6022168"/>
                  <a:pt x="10846839" y="6053807"/>
                  <a:pt x="10846839" y="6092850"/>
                </a:cubicBezTo>
                <a:cubicBezTo>
                  <a:pt x="10846839" y="6131895"/>
                  <a:pt x="10878497" y="6163533"/>
                  <a:pt x="10917566" y="6163533"/>
                </a:cubicBezTo>
                <a:cubicBezTo>
                  <a:pt x="10956634" y="6163533"/>
                  <a:pt x="10988293" y="6131895"/>
                  <a:pt x="10988293" y="6092850"/>
                </a:cubicBezTo>
                <a:close/>
                <a:moveTo>
                  <a:pt x="11590483" y="6092850"/>
                </a:moveTo>
                <a:cubicBezTo>
                  <a:pt x="11590483" y="6053807"/>
                  <a:pt x="11558824" y="6022168"/>
                  <a:pt x="11519756" y="6022168"/>
                </a:cubicBezTo>
                <a:cubicBezTo>
                  <a:pt x="11480688" y="6022168"/>
                  <a:pt x="11449029" y="6053807"/>
                  <a:pt x="11449029" y="6092850"/>
                </a:cubicBezTo>
                <a:cubicBezTo>
                  <a:pt x="11449029" y="6131895"/>
                  <a:pt x="11480688" y="6163533"/>
                  <a:pt x="11519756" y="6163533"/>
                </a:cubicBezTo>
                <a:cubicBezTo>
                  <a:pt x="11558824" y="6163533"/>
                  <a:pt x="11590483" y="6131895"/>
                  <a:pt x="11590483" y="6092850"/>
                </a:cubicBezTo>
                <a:close/>
                <a:moveTo>
                  <a:pt x="12193347" y="6092850"/>
                </a:moveTo>
                <a:cubicBezTo>
                  <a:pt x="12193347" y="6053807"/>
                  <a:pt x="12161688" y="6022168"/>
                  <a:pt x="12122620" y="6022168"/>
                </a:cubicBezTo>
                <a:cubicBezTo>
                  <a:pt x="12083552" y="6022168"/>
                  <a:pt x="12051893" y="6053807"/>
                  <a:pt x="12051893" y="6092850"/>
                </a:cubicBezTo>
                <a:cubicBezTo>
                  <a:pt x="12051893" y="6131895"/>
                  <a:pt x="12083552" y="6163533"/>
                  <a:pt x="12122620" y="6163533"/>
                </a:cubicBezTo>
                <a:cubicBezTo>
                  <a:pt x="12161015" y="6163533"/>
                  <a:pt x="12193347" y="6131895"/>
                  <a:pt x="12193347" y="6092850"/>
                </a:cubicBezTo>
                <a:close/>
                <a:moveTo>
                  <a:pt x="11891579" y="5791944"/>
                </a:moveTo>
                <a:cubicBezTo>
                  <a:pt x="11891579" y="5752900"/>
                  <a:pt x="11859919" y="5721262"/>
                  <a:pt x="11820851" y="5721262"/>
                </a:cubicBezTo>
                <a:cubicBezTo>
                  <a:pt x="11781783" y="5721262"/>
                  <a:pt x="11750124" y="5752900"/>
                  <a:pt x="11750124" y="5791944"/>
                </a:cubicBezTo>
                <a:cubicBezTo>
                  <a:pt x="11750124" y="5830988"/>
                  <a:pt x="11781783" y="5862627"/>
                  <a:pt x="11820851" y="5862627"/>
                </a:cubicBezTo>
                <a:cubicBezTo>
                  <a:pt x="11859919" y="5862627"/>
                  <a:pt x="11891579" y="5830988"/>
                  <a:pt x="11891579" y="5791944"/>
                </a:cubicBezTo>
                <a:close/>
                <a:moveTo>
                  <a:pt x="11289388" y="5791944"/>
                </a:moveTo>
                <a:cubicBezTo>
                  <a:pt x="11289388" y="5752900"/>
                  <a:pt x="11257729" y="5721262"/>
                  <a:pt x="11218661" y="5721262"/>
                </a:cubicBezTo>
                <a:cubicBezTo>
                  <a:pt x="11179592" y="5721262"/>
                  <a:pt x="11147934" y="5752900"/>
                  <a:pt x="11147934" y="5791944"/>
                </a:cubicBezTo>
                <a:cubicBezTo>
                  <a:pt x="11147934" y="5830988"/>
                  <a:pt x="11179592" y="5862627"/>
                  <a:pt x="11218661" y="5862627"/>
                </a:cubicBezTo>
                <a:cubicBezTo>
                  <a:pt x="11257729" y="5862627"/>
                  <a:pt x="11289388" y="5830988"/>
                  <a:pt x="11289388" y="5791944"/>
                </a:cubicBezTo>
                <a:close/>
                <a:moveTo>
                  <a:pt x="10686524" y="5791944"/>
                </a:moveTo>
                <a:cubicBezTo>
                  <a:pt x="10686524" y="5752900"/>
                  <a:pt x="10654865" y="5721262"/>
                  <a:pt x="10615797" y="5721262"/>
                </a:cubicBezTo>
                <a:cubicBezTo>
                  <a:pt x="10576728" y="5721262"/>
                  <a:pt x="10545070" y="5752900"/>
                  <a:pt x="10545070" y="5791944"/>
                </a:cubicBezTo>
                <a:cubicBezTo>
                  <a:pt x="10545070" y="5830988"/>
                  <a:pt x="10576728" y="5862627"/>
                  <a:pt x="10615797" y="5862627"/>
                </a:cubicBezTo>
                <a:cubicBezTo>
                  <a:pt x="10654865" y="5862627"/>
                  <a:pt x="10686524" y="5830988"/>
                  <a:pt x="10686524" y="5791944"/>
                </a:cubicBezTo>
                <a:close/>
                <a:moveTo>
                  <a:pt x="10084333" y="5791944"/>
                </a:moveTo>
                <a:cubicBezTo>
                  <a:pt x="10084333" y="5752900"/>
                  <a:pt x="10052675" y="5721262"/>
                  <a:pt x="10013606" y="5721262"/>
                </a:cubicBezTo>
                <a:cubicBezTo>
                  <a:pt x="9974538" y="5721262"/>
                  <a:pt x="9942879" y="5752900"/>
                  <a:pt x="9942879" y="5791944"/>
                </a:cubicBezTo>
                <a:cubicBezTo>
                  <a:pt x="9942879" y="5830988"/>
                  <a:pt x="9974538" y="5862627"/>
                  <a:pt x="10013606" y="5862627"/>
                </a:cubicBezTo>
                <a:cubicBezTo>
                  <a:pt x="10052675" y="5862627"/>
                  <a:pt x="10084333" y="5830988"/>
                  <a:pt x="10084333" y="5791944"/>
                </a:cubicBezTo>
                <a:close/>
                <a:moveTo>
                  <a:pt x="9481469" y="5791944"/>
                </a:moveTo>
                <a:cubicBezTo>
                  <a:pt x="9481469" y="5752900"/>
                  <a:pt x="9449811" y="5721262"/>
                  <a:pt x="9410742" y="5721262"/>
                </a:cubicBezTo>
                <a:cubicBezTo>
                  <a:pt x="9371674" y="5721262"/>
                  <a:pt x="9340015" y="5752900"/>
                  <a:pt x="9340015" y="5791944"/>
                </a:cubicBezTo>
                <a:cubicBezTo>
                  <a:pt x="9340015" y="5830988"/>
                  <a:pt x="9371674" y="5862627"/>
                  <a:pt x="9410742" y="5862627"/>
                </a:cubicBezTo>
                <a:cubicBezTo>
                  <a:pt x="9449811" y="5862627"/>
                  <a:pt x="9481469" y="5830988"/>
                  <a:pt x="9481469" y="5791944"/>
                </a:cubicBezTo>
                <a:close/>
                <a:moveTo>
                  <a:pt x="8879278" y="5791944"/>
                </a:moveTo>
                <a:cubicBezTo>
                  <a:pt x="8879278" y="5752900"/>
                  <a:pt x="8847620" y="5721262"/>
                  <a:pt x="8808551" y="5721262"/>
                </a:cubicBezTo>
                <a:cubicBezTo>
                  <a:pt x="8769483" y="5721262"/>
                  <a:pt x="8737824" y="5752900"/>
                  <a:pt x="8737824" y="5791944"/>
                </a:cubicBezTo>
                <a:cubicBezTo>
                  <a:pt x="8737824" y="5830988"/>
                  <a:pt x="8769483" y="5862627"/>
                  <a:pt x="8808551" y="5862627"/>
                </a:cubicBezTo>
                <a:cubicBezTo>
                  <a:pt x="8846946" y="5862627"/>
                  <a:pt x="8879278" y="5830988"/>
                  <a:pt x="8879278" y="5791944"/>
                </a:cubicBezTo>
                <a:close/>
                <a:moveTo>
                  <a:pt x="8276415" y="5791944"/>
                </a:moveTo>
                <a:cubicBezTo>
                  <a:pt x="8276415" y="5752900"/>
                  <a:pt x="8244756" y="5721262"/>
                  <a:pt x="8205687" y="5721262"/>
                </a:cubicBezTo>
                <a:cubicBezTo>
                  <a:pt x="8166620" y="5721262"/>
                  <a:pt x="8134960" y="5752900"/>
                  <a:pt x="8134960" y="5791944"/>
                </a:cubicBezTo>
                <a:cubicBezTo>
                  <a:pt x="8134960" y="5830988"/>
                  <a:pt x="8166620" y="5862627"/>
                  <a:pt x="8205687" y="5862627"/>
                </a:cubicBezTo>
                <a:cubicBezTo>
                  <a:pt x="8244756" y="5862627"/>
                  <a:pt x="8276415" y="5830988"/>
                  <a:pt x="8276415" y="5791944"/>
                </a:cubicBezTo>
                <a:close/>
                <a:moveTo>
                  <a:pt x="7674225" y="5791944"/>
                </a:moveTo>
                <a:cubicBezTo>
                  <a:pt x="7674225" y="5752900"/>
                  <a:pt x="7642565" y="5721262"/>
                  <a:pt x="7603498" y="5721262"/>
                </a:cubicBezTo>
                <a:cubicBezTo>
                  <a:pt x="7564429" y="5721262"/>
                  <a:pt x="7532771" y="5752900"/>
                  <a:pt x="7532771" y="5791944"/>
                </a:cubicBezTo>
                <a:cubicBezTo>
                  <a:pt x="7532771" y="5830988"/>
                  <a:pt x="7564429" y="5862627"/>
                  <a:pt x="7603498" y="5862627"/>
                </a:cubicBezTo>
                <a:cubicBezTo>
                  <a:pt x="7641892" y="5862627"/>
                  <a:pt x="7674225" y="5830988"/>
                  <a:pt x="7674225" y="5791944"/>
                </a:cubicBezTo>
                <a:close/>
                <a:moveTo>
                  <a:pt x="7071361" y="5791944"/>
                </a:moveTo>
                <a:cubicBezTo>
                  <a:pt x="7071361" y="5752900"/>
                  <a:pt x="7039701" y="5721262"/>
                  <a:pt x="7000634" y="5721262"/>
                </a:cubicBezTo>
                <a:cubicBezTo>
                  <a:pt x="6961565" y="5721262"/>
                  <a:pt x="6929906" y="5752900"/>
                  <a:pt x="6929906" y="5791944"/>
                </a:cubicBezTo>
                <a:cubicBezTo>
                  <a:pt x="6929906" y="5830988"/>
                  <a:pt x="6961565" y="5862627"/>
                  <a:pt x="7000634" y="5862627"/>
                </a:cubicBezTo>
                <a:cubicBezTo>
                  <a:pt x="7039701" y="5862627"/>
                  <a:pt x="7071361" y="5830988"/>
                  <a:pt x="7071361" y="5791944"/>
                </a:cubicBezTo>
                <a:close/>
                <a:moveTo>
                  <a:pt x="6469170" y="5791944"/>
                </a:moveTo>
                <a:cubicBezTo>
                  <a:pt x="6469170" y="5752900"/>
                  <a:pt x="6437511" y="5721262"/>
                  <a:pt x="6398443" y="5721262"/>
                </a:cubicBezTo>
                <a:cubicBezTo>
                  <a:pt x="6359374" y="5721262"/>
                  <a:pt x="6327716" y="5752900"/>
                  <a:pt x="6327716" y="5791944"/>
                </a:cubicBezTo>
                <a:cubicBezTo>
                  <a:pt x="6327716" y="5830988"/>
                  <a:pt x="6359374" y="5862627"/>
                  <a:pt x="6398443" y="5862627"/>
                </a:cubicBezTo>
                <a:cubicBezTo>
                  <a:pt x="6436837" y="5862627"/>
                  <a:pt x="6469170" y="5830988"/>
                  <a:pt x="6469170" y="5791944"/>
                </a:cubicBezTo>
                <a:close/>
                <a:moveTo>
                  <a:pt x="5866306" y="5791944"/>
                </a:moveTo>
                <a:cubicBezTo>
                  <a:pt x="5866306" y="5752900"/>
                  <a:pt x="5834647" y="5721262"/>
                  <a:pt x="5795579" y="5721262"/>
                </a:cubicBezTo>
                <a:cubicBezTo>
                  <a:pt x="5756510" y="5721262"/>
                  <a:pt x="5724852" y="5752900"/>
                  <a:pt x="5724852" y="5791944"/>
                </a:cubicBezTo>
                <a:cubicBezTo>
                  <a:pt x="5724852" y="5830988"/>
                  <a:pt x="5756510" y="5862627"/>
                  <a:pt x="5795579" y="5862627"/>
                </a:cubicBezTo>
                <a:cubicBezTo>
                  <a:pt x="5834647" y="5862627"/>
                  <a:pt x="5866306" y="5830988"/>
                  <a:pt x="5866306" y="5791944"/>
                </a:cubicBezTo>
                <a:close/>
                <a:moveTo>
                  <a:pt x="5263442" y="5791944"/>
                </a:moveTo>
                <a:cubicBezTo>
                  <a:pt x="5263442" y="5752900"/>
                  <a:pt x="5231783" y="5721262"/>
                  <a:pt x="5192715" y="5721262"/>
                </a:cubicBezTo>
                <a:cubicBezTo>
                  <a:pt x="5153646" y="5721262"/>
                  <a:pt x="5121988" y="5752900"/>
                  <a:pt x="5121988" y="5791944"/>
                </a:cubicBezTo>
                <a:cubicBezTo>
                  <a:pt x="5121988" y="5830988"/>
                  <a:pt x="5153646" y="5862627"/>
                  <a:pt x="5192715" y="5862627"/>
                </a:cubicBezTo>
                <a:cubicBezTo>
                  <a:pt x="5231783" y="5862627"/>
                  <a:pt x="5263442" y="5830988"/>
                  <a:pt x="5263442" y="5791944"/>
                </a:cubicBezTo>
                <a:close/>
                <a:moveTo>
                  <a:pt x="4661251" y="5791944"/>
                </a:moveTo>
                <a:cubicBezTo>
                  <a:pt x="4661251" y="5752900"/>
                  <a:pt x="4629592" y="5721262"/>
                  <a:pt x="4590524" y="5721262"/>
                </a:cubicBezTo>
                <a:cubicBezTo>
                  <a:pt x="4551456" y="5721262"/>
                  <a:pt x="4519797" y="5752900"/>
                  <a:pt x="4519797" y="5791944"/>
                </a:cubicBezTo>
                <a:cubicBezTo>
                  <a:pt x="4519797" y="5830988"/>
                  <a:pt x="4551456" y="5862627"/>
                  <a:pt x="4590524" y="5862627"/>
                </a:cubicBezTo>
                <a:cubicBezTo>
                  <a:pt x="4629592" y="5862627"/>
                  <a:pt x="4661251" y="5830988"/>
                  <a:pt x="4661251" y="5791944"/>
                </a:cubicBezTo>
                <a:close/>
                <a:moveTo>
                  <a:pt x="4058387" y="5791944"/>
                </a:moveTo>
                <a:cubicBezTo>
                  <a:pt x="4058387" y="5752900"/>
                  <a:pt x="4026728" y="5721262"/>
                  <a:pt x="3987660" y="5721262"/>
                </a:cubicBezTo>
                <a:cubicBezTo>
                  <a:pt x="3948592" y="5721262"/>
                  <a:pt x="3916933" y="5752900"/>
                  <a:pt x="3916933" y="5791944"/>
                </a:cubicBezTo>
                <a:cubicBezTo>
                  <a:pt x="3916933" y="5830988"/>
                  <a:pt x="3948592" y="5862627"/>
                  <a:pt x="3987660" y="5862627"/>
                </a:cubicBezTo>
                <a:cubicBezTo>
                  <a:pt x="4026728" y="5862627"/>
                  <a:pt x="4058387" y="5830988"/>
                  <a:pt x="4058387" y="5791944"/>
                </a:cubicBezTo>
                <a:close/>
                <a:moveTo>
                  <a:pt x="3456196" y="5791944"/>
                </a:moveTo>
                <a:cubicBezTo>
                  <a:pt x="3456196" y="5752900"/>
                  <a:pt x="3424538" y="5721262"/>
                  <a:pt x="3385469" y="5721262"/>
                </a:cubicBezTo>
                <a:cubicBezTo>
                  <a:pt x="3346401" y="5721262"/>
                  <a:pt x="3314742" y="5752900"/>
                  <a:pt x="3314742" y="5791944"/>
                </a:cubicBezTo>
                <a:cubicBezTo>
                  <a:pt x="3314742" y="5830988"/>
                  <a:pt x="3346401" y="5862627"/>
                  <a:pt x="3385469" y="5862627"/>
                </a:cubicBezTo>
                <a:cubicBezTo>
                  <a:pt x="3424538" y="5862627"/>
                  <a:pt x="3456196" y="5830988"/>
                  <a:pt x="3456196" y="5791944"/>
                </a:cubicBezTo>
                <a:close/>
                <a:moveTo>
                  <a:pt x="2853332" y="5791944"/>
                </a:moveTo>
                <a:cubicBezTo>
                  <a:pt x="2853332" y="5752900"/>
                  <a:pt x="2821673" y="5721262"/>
                  <a:pt x="2782605" y="5721262"/>
                </a:cubicBezTo>
                <a:cubicBezTo>
                  <a:pt x="2743537" y="5721262"/>
                  <a:pt x="2711878" y="5752900"/>
                  <a:pt x="2711878" y="5791944"/>
                </a:cubicBezTo>
                <a:cubicBezTo>
                  <a:pt x="2711878" y="5830988"/>
                  <a:pt x="2743537" y="5862627"/>
                  <a:pt x="2782605" y="5862627"/>
                </a:cubicBezTo>
                <a:cubicBezTo>
                  <a:pt x="2821673" y="5862627"/>
                  <a:pt x="2853332" y="5830988"/>
                  <a:pt x="2853332" y="5791944"/>
                </a:cubicBezTo>
                <a:close/>
                <a:moveTo>
                  <a:pt x="2251142" y="5791944"/>
                </a:moveTo>
                <a:cubicBezTo>
                  <a:pt x="2251142" y="5752900"/>
                  <a:pt x="2219483" y="5721262"/>
                  <a:pt x="2180415" y="5721262"/>
                </a:cubicBezTo>
                <a:cubicBezTo>
                  <a:pt x="2141346" y="5721262"/>
                  <a:pt x="2109688" y="5752900"/>
                  <a:pt x="2109688" y="5791944"/>
                </a:cubicBezTo>
                <a:cubicBezTo>
                  <a:pt x="2109688" y="5830988"/>
                  <a:pt x="2141346" y="5862627"/>
                  <a:pt x="2180415" y="5862627"/>
                </a:cubicBezTo>
                <a:cubicBezTo>
                  <a:pt x="2219483" y="5862627"/>
                  <a:pt x="2251142" y="5830988"/>
                  <a:pt x="2251142" y="5791944"/>
                </a:cubicBezTo>
                <a:close/>
                <a:moveTo>
                  <a:pt x="1648278" y="5791944"/>
                </a:moveTo>
                <a:cubicBezTo>
                  <a:pt x="1648278" y="5752900"/>
                  <a:pt x="1616619" y="5721262"/>
                  <a:pt x="1577551" y="5721262"/>
                </a:cubicBezTo>
                <a:cubicBezTo>
                  <a:pt x="1538482" y="5721262"/>
                  <a:pt x="1506823" y="5752900"/>
                  <a:pt x="1506823" y="5791944"/>
                </a:cubicBezTo>
                <a:cubicBezTo>
                  <a:pt x="1506823" y="5830988"/>
                  <a:pt x="1538482" y="5862627"/>
                  <a:pt x="1577551" y="5862627"/>
                </a:cubicBezTo>
                <a:cubicBezTo>
                  <a:pt x="1616619" y="5862627"/>
                  <a:pt x="1648278" y="5830988"/>
                  <a:pt x="1648278" y="5791944"/>
                </a:cubicBezTo>
                <a:close/>
                <a:moveTo>
                  <a:pt x="1046087" y="5791944"/>
                </a:moveTo>
                <a:cubicBezTo>
                  <a:pt x="1046087" y="5752900"/>
                  <a:pt x="1014428" y="5721262"/>
                  <a:pt x="975360" y="5721262"/>
                </a:cubicBezTo>
                <a:cubicBezTo>
                  <a:pt x="936292" y="5721262"/>
                  <a:pt x="904633" y="5752900"/>
                  <a:pt x="904633" y="5791944"/>
                </a:cubicBezTo>
                <a:cubicBezTo>
                  <a:pt x="904633" y="5830988"/>
                  <a:pt x="936292" y="5862627"/>
                  <a:pt x="975360" y="5862627"/>
                </a:cubicBezTo>
                <a:cubicBezTo>
                  <a:pt x="1014428" y="5862627"/>
                  <a:pt x="1046087" y="5830988"/>
                  <a:pt x="1046087" y="5791944"/>
                </a:cubicBezTo>
                <a:close/>
                <a:moveTo>
                  <a:pt x="443223" y="5791944"/>
                </a:moveTo>
                <a:cubicBezTo>
                  <a:pt x="443223" y="5752900"/>
                  <a:pt x="411564" y="5721262"/>
                  <a:pt x="372496" y="5721262"/>
                </a:cubicBezTo>
                <a:cubicBezTo>
                  <a:pt x="333428" y="5721262"/>
                  <a:pt x="301769" y="5752900"/>
                  <a:pt x="301769" y="5791944"/>
                </a:cubicBezTo>
                <a:cubicBezTo>
                  <a:pt x="301769" y="5830988"/>
                  <a:pt x="333428" y="5862627"/>
                  <a:pt x="372496" y="5862627"/>
                </a:cubicBezTo>
                <a:cubicBezTo>
                  <a:pt x="411564" y="5862627"/>
                  <a:pt x="443223" y="5830988"/>
                  <a:pt x="443223" y="5791944"/>
                </a:cubicBezTo>
                <a:close/>
                <a:moveTo>
                  <a:pt x="142128" y="6694664"/>
                </a:moveTo>
                <a:cubicBezTo>
                  <a:pt x="142128" y="6655620"/>
                  <a:pt x="110469" y="6623981"/>
                  <a:pt x="71401" y="6623981"/>
                </a:cubicBezTo>
                <a:cubicBezTo>
                  <a:pt x="32332" y="6623981"/>
                  <a:pt x="0" y="6655620"/>
                  <a:pt x="0" y="6694664"/>
                </a:cubicBezTo>
                <a:cubicBezTo>
                  <a:pt x="0" y="6733707"/>
                  <a:pt x="31659" y="6765346"/>
                  <a:pt x="70727" y="6765346"/>
                </a:cubicBezTo>
                <a:cubicBezTo>
                  <a:pt x="109795" y="6765346"/>
                  <a:pt x="142128" y="6734381"/>
                  <a:pt x="142128" y="6694664"/>
                </a:cubicBezTo>
                <a:close/>
                <a:moveTo>
                  <a:pt x="744318" y="6694664"/>
                </a:moveTo>
                <a:cubicBezTo>
                  <a:pt x="744318" y="6655620"/>
                  <a:pt x="712659" y="6623981"/>
                  <a:pt x="673591" y="6623981"/>
                </a:cubicBezTo>
                <a:cubicBezTo>
                  <a:pt x="634523" y="6623981"/>
                  <a:pt x="602864" y="6655620"/>
                  <a:pt x="602864" y="6694664"/>
                </a:cubicBezTo>
                <a:cubicBezTo>
                  <a:pt x="602864" y="6733707"/>
                  <a:pt x="634523" y="6765346"/>
                  <a:pt x="673591" y="6765346"/>
                </a:cubicBezTo>
                <a:cubicBezTo>
                  <a:pt x="712659" y="6765346"/>
                  <a:pt x="744318" y="6734381"/>
                  <a:pt x="744318" y="6694664"/>
                </a:cubicBezTo>
                <a:close/>
                <a:moveTo>
                  <a:pt x="1347182" y="6694664"/>
                </a:moveTo>
                <a:cubicBezTo>
                  <a:pt x="1347182" y="6655620"/>
                  <a:pt x="1315524" y="6623981"/>
                  <a:pt x="1276455" y="6623981"/>
                </a:cubicBezTo>
                <a:cubicBezTo>
                  <a:pt x="1237387" y="6623981"/>
                  <a:pt x="1205728" y="6655620"/>
                  <a:pt x="1205728" y="6694664"/>
                </a:cubicBezTo>
                <a:cubicBezTo>
                  <a:pt x="1205728" y="6733707"/>
                  <a:pt x="1237387" y="6765346"/>
                  <a:pt x="1276455" y="6765346"/>
                </a:cubicBezTo>
                <a:cubicBezTo>
                  <a:pt x="1315524" y="6765346"/>
                  <a:pt x="1347182" y="6734381"/>
                  <a:pt x="1347182" y="6694664"/>
                </a:cubicBezTo>
                <a:close/>
                <a:moveTo>
                  <a:pt x="1949373" y="6694664"/>
                </a:moveTo>
                <a:cubicBezTo>
                  <a:pt x="1949373" y="6655620"/>
                  <a:pt x="1917714" y="6623981"/>
                  <a:pt x="1878646" y="6623981"/>
                </a:cubicBezTo>
                <a:cubicBezTo>
                  <a:pt x="1839578" y="6623981"/>
                  <a:pt x="1807919" y="6655620"/>
                  <a:pt x="1807919" y="6694664"/>
                </a:cubicBezTo>
                <a:cubicBezTo>
                  <a:pt x="1807919" y="6733707"/>
                  <a:pt x="1839578" y="6765346"/>
                  <a:pt x="1878646" y="6765346"/>
                </a:cubicBezTo>
                <a:cubicBezTo>
                  <a:pt x="1917714" y="6766019"/>
                  <a:pt x="1949373" y="6734381"/>
                  <a:pt x="1949373" y="6694664"/>
                </a:cubicBezTo>
                <a:close/>
                <a:moveTo>
                  <a:pt x="2552237" y="6694664"/>
                </a:moveTo>
                <a:cubicBezTo>
                  <a:pt x="2552237" y="6655620"/>
                  <a:pt x="2520578" y="6623981"/>
                  <a:pt x="2481510" y="6623981"/>
                </a:cubicBezTo>
                <a:cubicBezTo>
                  <a:pt x="2442442" y="6623981"/>
                  <a:pt x="2410783" y="6655620"/>
                  <a:pt x="2410783" y="6694664"/>
                </a:cubicBezTo>
                <a:cubicBezTo>
                  <a:pt x="2410783" y="6733707"/>
                  <a:pt x="2442442" y="6765346"/>
                  <a:pt x="2481510" y="6765346"/>
                </a:cubicBezTo>
                <a:cubicBezTo>
                  <a:pt x="2520578" y="6766019"/>
                  <a:pt x="2552237" y="6734381"/>
                  <a:pt x="2552237" y="6694664"/>
                </a:cubicBezTo>
                <a:close/>
                <a:moveTo>
                  <a:pt x="3155101" y="6694664"/>
                </a:moveTo>
                <a:cubicBezTo>
                  <a:pt x="3155101" y="6655620"/>
                  <a:pt x="3123442" y="6623981"/>
                  <a:pt x="3084374" y="6623981"/>
                </a:cubicBezTo>
                <a:cubicBezTo>
                  <a:pt x="3045306" y="6623981"/>
                  <a:pt x="3013647" y="6655620"/>
                  <a:pt x="3013647" y="6694664"/>
                </a:cubicBezTo>
                <a:cubicBezTo>
                  <a:pt x="3013647" y="6733707"/>
                  <a:pt x="3045306" y="6765346"/>
                  <a:pt x="3084374" y="6765346"/>
                </a:cubicBezTo>
                <a:cubicBezTo>
                  <a:pt x="3122769" y="6766019"/>
                  <a:pt x="3155101" y="6734381"/>
                  <a:pt x="3155101" y="6694664"/>
                </a:cubicBezTo>
                <a:close/>
                <a:moveTo>
                  <a:pt x="3757292" y="6694664"/>
                </a:moveTo>
                <a:cubicBezTo>
                  <a:pt x="3757292" y="6655620"/>
                  <a:pt x="3725633" y="6623981"/>
                  <a:pt x="3686564" y="6623981"/>
                </a:cubicBezTo>
                <a:cubicBezTo>
                  <a:pt x="3647496" y="6623981"/>
                  <a:pt x="3615837" y="6655620"/>
                  <a:pt x="3615837" y="6694664"/>
                </a:cubicBezTo>
                <a:cubicBezTo>
                  <a:pt x="3615837" y="6733707"/>
                  <a:pt x="3647496" y="6765346"/>
                  <a:pt x="3686564" y="6765346"/>
                </a:cubicBezTo>
                <a:cubicBezTo>
                  <a:pt x="3725633" y="6765346"/>
                  <a:pt x="3757292" y="6734381"/>
                  <a:pt x="3757292" y="6694664"/>
                </a:cubicBezTo>
                <a:close/>
                <a:moveTo>
                  <a:pt x="4360156" y="6694664"/>
                </a:moveTo>
                <a:cubicBezTo>
                  <a:pt x="4360156" y="6655620"/>
                  <a:pt x="4328497" y="6623981"/>
                  <a:pt x="4289429" y="6623981"/>
                </a:cubicBezTo>
                <a:cubicBezTo>
                  <a:pt x="4250360" y="6623981"/>
                  <a:pt x="4218702" y="6655620"/>
                  <a:pt x="4218702" y="6694664"/>
                </a:cubicBezTo>
                <a:cubicBezTo>
                  <a:pt x="4218702" y="6733707"/>
                  <a:pt x="4250360" y="6765346"/>
                  <a:pt x="4289429" y="6765346"/>
                </a:cubicBezTo>
                <a:cubicBezTo>
                  <a:pt x="4328497" y="6765346"/>
                  <a:pt x="4360156" y="6734381"/>
                  <a:pt x="4360156" y="6694664"/>
                </a:cubicBezTo>
                <a:close/>
                <a:moveTo>
                  <a:pt x="4962346" y="6694664"/>
                </a:moveTo>
                <a:cubicBezTo>
                  <a:pt x="4962346" y="6655620"/>
                  <a:pt x="4930688" y="6623981"/>
                  <a:pt x="4891619" y="6623981"/>
                </a:cubicBezTo>
                <a:cubicBezTo>
                  <a:pt x="4852551" y="6623981"/>
                  <a:pt x="4820892" y="6655620"/>
                  <a:pt x="4820892" y="6694664"/>
                </a:cubicBezTo>
                <a:cubicBezTo>
                  <a:pt x="4820892" y="6733707"/>
                  <a:pt x="4852551" y="6765346"/>
                  <a:pt x="4891619" y="6765346"/>
                </a:cubicBezTo>
                <a:cubicBezTo>
                  <a:pt x="4930688" y="6765346"/>
                  <a:pt x="4962346" y="6734381"/>
                  <a:pt x="4962346" y="6694664"/>
                </a:cubicBezTo>
                <a:close/>
                <a:moveTo>
                  <a:pt x="5565210" y="6694664"/>
                </a:moveTo>
                <a:cubicBezTo>
                  <a:pt x="5565210" y="6655620"/>
                  <a:pt x="5533552" y="6623981"/>
                  <a:pt x="5494483" y="6623981"/>
                </a:cubicBezTo>
                <a:cubicBezTo>
                  <a:pt x="5455415" y="6623981"/>
                  <a:pt x="5423756" y="6655620"/>
                  <a:pt x="5423756" y="6694664"/>
                </a:cubicBezTo>
                <a:cubicBezTo>
                  <a:pt x="5423756" y="6733707"/>
                  <a:pt x="5455415" y="6765346"/>
                  <a:pt x="5494483" y="6765346"/>
                </a:cubicBezTo>
                <a:cubicBezTo>
                  <a:pt x="5533552" y="6766019"/>
                  <a:pt x="5565210" y="6734381"/>
                  <a:pt x="5565210" y="6694664"/>
                </a:cubicBezTo>
                <a:close/>
                <a:moveTo>
                  <a:pt x="6167401" y="6694664"/>
                </a:moveTo>
                <a:cubicBezTo>
                  <a:pt x="6167401" y="6655620"/>
                  <a:pt x="6135742" y="6623981"/>
                  <a:pt x="6096674" y="6623981"/>
                </a:cubicBezTo>
                <a:cubicBezTo>
                  <a:pt x="6057605" y="6623981"/>
                  <a:pt x="6025947" y="6655620"/>
                  <a:pt x="6025947" y="6694664"/>
                </a:cubicBezTo>
                <a:cubicBezTo>
                  <a:pt x="6025947" y="6733707"/>
                  <a:pt x="6057605" y="6765346"/>
                  <a:pt x="6096674" y="6765346"/>
                </a:cubicBezTo>
                <a:cubicBezTo>
                  <a:pt x="6135742" y="6766019"/>
                  <a:pt x="6167401" y="6734381"/>
                  <a:pt x="6167401" y="6694664"/>
                </a:cubicBezTo>
                <a:close/>
                <a:moveTo>
                  <a:pt x="6770265" y="6694664"/>
                </a:moveTo>
                <a:cubicBezTo>
                  <a:pt x="6770265" y="6655620"/>
                  <a:pt x="6738606" y="6623981"/>
                  <a:pt x="6699538" y="6623981"/>
                </a:cubicBezTo>
                <a:cubicBezTo>
                  <a:pt x="6660470" y="6623981"/>
                  <a:pt x="6628811" y="6655620"/>
                  <a:pt x="6628811" y="6694664"/>
                </a:cubicBezTo>
                <a:cubicBezTo>
                  <a:pt x="6628811" y="6733707"/>
                  <a:pt x="6660470" y="6765346"/>
                  <a:pt x="6699538" y="6765346"/>
                </a:cubicBezTo>
                <a:cubicBezTo>
                  <a:pt x="6738606" y="6766019"/>
                  <a:pt x="6770265" y="6734381"/>
                  <a:pt x="6770265" y="6694664"/>
                </a:cubicBezTo>
                <a:close/>
                <a:moveTo>
                  <a:pt x="7372455" y="6694664"/>
                </a:moveTo>
                <a:cubicBezTo>
                  <a:pt x="7372455" y="6655620"/>
                  <a:pt x="7340797" y="6623981"/>
                  <a:pt x="7301728" y="6623981"/>
                </a:cubicBezTo>
                <a:cubicBezTo>
                  <a:pt x="7262660" y="6623981"/>
                  <a:pt x="7231001" y="6655620"/>
                  <a:pt x="7231001" y="6694664"/>
                </a:cubicBezTo>
                <a:cubicBezTo>
                  <a:pt x="7231001" y="6733707"/>
                  <a:pt x="7262660" y="6765346"/>
                  <a:pt x="7301728" y="6765346"/>
                </a:cubicBezTo>
                <a:cubicBezTo>
                  <a:pt x="7340797" y="6766019"/>
                  <a:pt x="7372455" y="6734381"/>
                  <a:pt x="7372455" y="6694664"/>
                </a:cubicBezTo>
                <a:close/>
                <a:moveTo>
                  <a:pt x="7975320" y="6694664"/>
                </a:moveTo>
                <a:cubicBezTo>
                  <a:pt x="7975320" y="6655620"/>
                  <a:pt x="7943661" y="6623981"/>
                  <a:pt x="7904593" y="6623981"/>
                </a:cubicBezTo>
                <a:cubicBezTo>
                  <a:pt x="7865524" y="6623981"/>
                  <a:pt x="7833865" y="6655620"/>
                  <a:pt x="7833865" y="6694664"/>
                </a:cubicBezTo>
                <a:cubicBezTo>
                  <a:pt x="7833865" y="6733707"/>
                  <a:pt x="7865524" y="6765346"/>
                  <a:pt x="7904593" y="6765346"/>
                </a:cubicBezTo>
                <a:cubicBezTo>
                  <a:pt x="7943661" y="6765346"/>
                  <a:pt x="7975320" y="6734381"/>
                  <a:pt x="7975320" y="6694664"/>
                </a:cubicBezTo>
                <a:close/>
                <a:moveTo>
                  <a:pt x="8577510" y="6694664"/>
                </a:moveTo>
                <a:cubicBezTo>
                  <a:pt x="8577510" y="6655620"/>
                  <a:pt x="8545851" y="6623981"/>
                  <a:pt x="8506783" y="6623981"/>
                </a:cubicBezTo>
                <a:cubicBezTo>
                  <a:pt x="8467714" y="6623981"/>
                  <a:pt x="8436056" y="6655620"/>
                  <a:pt x="8436056" y="6694664"/>
                </a:cubicBezTo>
                <a:cubicBezTo>
                  <a:pt x="8436056" y="6733707"/>
                  <a:pt x="8467714" y="6765346"/>
                  <a:pt x="8506783" y="6765346"/>
                </a:cubicBezTo>
                <a:cubicBezTo>
                  <a:pt x="8545851" y="6766019"/>
                  <a:pt x="8577510" y="6734381"/>
                  <a:pt x="8577510" y="6694664"/>
                </a:cubicBezTo>
                <a:close/>
                <a:moveTo>
                  <a:pt x="9180374" y="6694664"/>
                </a:moveTo>
                <a:cubicBezTo>
                  <a:pt x="9180374" y="6655620"/>
                  <a:pt x="9148715" y="6623981"/>
                  <a:pt x="9109647" y="6623981"/>
                </a:cubicBezTo>
                <a:cubicBezTo>
                  <a:pt x="9070578" y="6623981"/>
                  <a:pt x="9038920" y="6655620"/>
                  <a:pt x="9038920" y="6694664"/>
                </a:cubicBezTo>
                <a:cubicBezTo>
                  <a:pt x="9038920" y="6733707"/>
                  <a:pt x="9070578" y="6765346"/>
                  <a:pt x="9109647" y="6765346"/>
                </a:cubicBezTo>
                <a:cubicBezTo>
                  <a:pt x="9148715" y="6766019"/>
                  <a:pt x="9180374" y="6734381"/>
                  <a:pt x="9180374" y="6694664"/>
                </a:cubicBezTo>
                <a:close/>
                <a:moveTo>
                  <a:pt x="9783238" y="6694664"/>
                </a:moveTo>
                <a:cubicBezTo>
                  <a:pt x="9783238" y="6655620"/>
                  <a:pt x="9751579" y="6623981"/>
                  <a:pt x="9712511" y="6623981"/>
                </a:cubicBezTo>
                <a:cubicBezTo>
                  <a:pt x="9673442" y="6623981"/>
                  <a:pt x="9641784" y="6655620"/>
                  <a:pt x="9641784" y="6694664"/>
                </a:cubicBezTo>
                <a:cubicBezTo>
                  <a:pt x="9641784" y="6733707"/>
                  <a:pt x="9673442" y="6765346"/>
                  <a:pt x="9712511" y="6765346"/>
                </a:cubicBezTo>
                <a:cubicBezTo>
                  <a:pt x="9750905" y="6766019"/>
                  <a:pt x="9783238" y="6734381"/>
                  <a:pt x="9783238" y="6694664"/>
                </a:cubicBezTo>
                <a:close/>
                <a:moveTo>
                  <a:pt x="10385429" y="6694664"/>
                </a:moveTo>
                <a:cubicBezTo>
                  <a:pt x="10385429" y="6655620"/>
                  <a:pt x="10353770" y="6623981"/>
                  <a:pt x="10314702" y="6623981"/>
                </a:cubicBezTo>
                <a:cubicBezTo>
                  <a:pt x="10275633" y="6623981"/>
                  <a:pt x="10243975" y="6655620"/>
                  <a:pt x="10243975" y="6694664"/>
                </a:cubicBezTo>
                <a:cubicBezTo>
                  <a:pt x="10243975" y="6733707"/>
                  <a:pt x="10275633" y="6765346"/>
                  <a:pt x="10314702" y="6765346"/>
                </a:cubicBezTo>
                <a:cubicBezTo>
                  <a:pt x="10353770" y="6766019"/>
                  <a:pt x="10385429" y="6734381"/>
                  <a:pt x="10385429" y="6694664"/>
                </a:cubicBezTo>
                <a:close/>
                <a:moveTo>
                  <a:pt x="10988293" y="6694664"/>
                </a:moveTo>
                <a:cubicBezTo>
                  <a:pt x="10988293" y="6655620"/>
                  <a:pt x="10956634" y="6623981"/>
                  <a:pt x="10917566" y="6623981"/>
                </a:cubicBezTo>
                <a:cubicBezTo>
                  <a:pt x="10878497" y="6623981"/>
                  <a:pt x="10846839" y="6655620"/>
                  <a:pt x="10846839" y="6694664"/>
                </a:cubicBezTo>
                <a:cubicBezTo>
                  <a:pt x="10846839" y="6733707"/>
                  <a:pt x="10878497" y="6765346"/>
                  <a:pt x="10917566" y="6765346"/>
                </a:cubicBezTo>
                <a:cubicBezTo>
                  <a:pt x="10956634" y="6765346"/>
                  <a:pt x="10988293" y="6734381"/>
                  <a:pt x="10988293" y="6694664"/>
                </a:cubicBezTo>
                <a:close/>
                <a:moveTo>
                  <a:pt x="11590483" y="6694664"/>
                </a:moveTo>
                <a:cubicBezTo>
                  <a:pt x="11590483" y="6655620"/>
                  <a:pt x="11558824" y="6623981"/>
                  <a:pt x="11519756" y="6623981"/>
                </a:cubicBezTo>
                <a:cubicBezTo>
                  <a:pt x="11480688" y="6623981"/>
                  <a:pt x="11449029" y="6655620"/>
                  <a:pt x="11449029" y="6694664"/>
                </a:cubicBezTo>
                <a:cubicBezTo>
                  <a:pt x="11449029" y="6733707"/>
                  <a:pt x="11480688" y="6765346"/>
                  <a:pt x="11519756" y="6765346"/>
                </a:cubicBezTo>
                <a:cubicBezTo>
                  <a:pt x="11558824" y="6766019"/>
                  <a:pt x="11590483" y="6734381"/>
                  <a:pt x="11590483" y="6694664"/>
                </a:cubicBezTo>
                <a:close/>
                <a:moveTo>
                  <a:pt x="12193347" y="6694664"/>
                </a:moveTo>
                <a:cubicBezTo>
                  <a:pt x="12193347" y="6655620"/>
                  <a:pt x="12161688" y="6623981"/>
                  <a:pt x="12122620" y="6623981"/>
                </a:cubicBezTo>
                <a:cubicBezTo>
                  <a:pt x="12083552" y="6623981"/>
                  <a:pt x="12051893" y="6655620"/>
                  <a:pt x="12051893" y="6694664"/>
                </a:cubicBezTo>
                <a:cubicBezTo>
                  <a:pt x="12051893" y="6733707"/>
                  <a:pt x="12083552" y="6765346"/>
                  <a:pt x="12122620" y="6765346"/>
                </a:cubicBezTo>
                <a:cubicBezTo>
                  <a:pt x="12161015" y="6766019"/>
                  <a:pt x="12193347" y="6734381"/>
                  <a:pt x="12193347" y="6694664"/>
                </a:cubicBezTo>
                <a:close/>
                <a:moveTo>
                  <a:pt x="11891579" y="6393757"/>
                </a:moveTo>
                <a:cubicBezTo>
                  <a:pt x="11891579" y="6354713"/>
                  <a:pt x="11859919" y="6323074"/>
                  <a:pt x="11820851" y="6323074"/>
                </a:cubicBezTo>
                <a:cubicBezTo>
                  <a:pt x="11781783" y="6323074"/>
                  <a:pt x="11750124" y="6354713"/>
                  <a:pt x="11750124" y="6393757"/>
                </a:cubicBezTo>
                <a:cubicBezTo>
                  <a:pt x="11750124" y="6432801"/>
                  <a:pt x="11781783" y="6464440"/>
                  <a:pt x="11820851" y="6464440"/>
                </a:cubicBezTo>
                <a:cubicBezTo>
                  <a:pt x="11859919" y="6465113"/>
                  <a:pt x="11891579" y="6432801"/>
                  <a:pt x="11891579" y="6393757"/>
                </a:cubicBezTo>
                <a:close/>
                <a:moveTo>
                  <a:pt x="11289388" y="6393757"/>
                </a:moveTo>
                <a:cubicBezTo>
                  <a:pt x="11289388" y="6354713"/>
                  <a:pt x="11257729" y="6323074"/>
                  <a:pt x="11218661" y="6323074"/>
                </a:cubicBezTo>
                <a:cubicBezTo>
                  <a:pt x="11179592" y="6323074"/>
                  <a:pt x="11147934" y="6354713"/>
                  <a:pt x="11147934" y="6393757"/>
                </a:cubicBezTo>
                <a:cubicBezTo>
                  <a:pt x="11147934" y="6432801"/>
                  <a:pt x="11179592" y="6464440"/>
                  <a:pt x="11218661" y="6464440"/>
                </a:cubicBezTo>
                <a:cubicBezTo>
                  <a:pt x="11257729" y="6465113"/>
                  <a:pt x="11289388" y="6432801"/>
                  <a:pt x="11289388" y="6393757"/>
                </a:cubicBezTo>
                <a:close/>
                <a:moveTo>
                  <a:pt x="10686524" y="6393757"/>
                </a:moveTo>
                <a:cubicBezTo>
                  <a:pt x="10686524" y="6354713"/>
                  <a:pt x="10654865" y="6323074"/>
                  <a:pt x="10615797" y="6323074"/>
                </a:cubicBezTo>
                <a:cubicBezTo>
                  <a:pt x="10576728" y="6323074"/>
                  <a:pt x="10545070" y="6354713"/>
                  <a:pt x="10545070" y="6393757"/>
                </a:cubicBezTo>
                <a:cubicBezTo>
                  <a:pt x="10545070" y="6432801"/>
                  <a:pt x="10576728" y="6464440"/>
                  <a:pt x="10615797" y="6464440"/>
                </a:cubicBezTo>
                <a:cubicBezTo>
                  <a:pt x="10654865" y="6465113"/>
                  <a:pt x="10686524" y="6432801"/>
                  <a:pt x="10686524" y="6393757"/>
                </a:cubicBezTo>
                <a:close/>
                <a:moveTo>
                  <a:pt x="10084333" y="6393757"/>
                </a:moveTo>
                <a:cubicBezTo>
                  <a:pt x="10084333" y="6354713"/>
                  <a:pt x="10052675" y="6323074"/>
                  <a:pt x="10013606" y="6323074"/>
                </a:cubicBezTo>
                <a:cubicBezTo>
                  <a:pt x="9974538" y="6323074"/>
                  <a:pt x="9942879" y="6354713"/>
                  <a:pt x="9942879" y="6393757"/>
                </a:cubicBezTo>
                <a:cubicBezTo>
                  <a:pt x="9942879" y="6432801"/>
                  <a:pt x="9974538" y="6464440"/>
                  <a:pt x="10013606" y="6464440"/>
                </a:cubicBezTo>
                <a:cubicBezTo>
                  <a:pt x="10052675" y="6465113"/>
                  <a:pt x="10084333" y="6432801"/>
                  <a:pt x="10084333" y="6393757"/>
                </a:cubicBezTo>
                <a:close/>
                <a:moveTo>
                  <a:pt x="9481469" y="6393757"/>
                </a:moveTo>
                <a:cubicBezTo>
                  <a:pt x="9481469" y="6354713"/>
                  <a:pt x="9449811" y="6323074"/>
                  <a:pt x="9410742" y="6323074"/>
                </a:cubicBezTo>
                <a:cubicBezTo>
                  <a:pt x="9371674" y="6323074"/>
                  <a:pt x="9340015" y="6354713"/>
                  <a:pt x="9340015" y="6393757"/>
                </a:cubicBezTo>
                <a:cubicBezTo>
                  <a:pt x="9340015" y="6432801"/>
                  <a:pt x="9371674" y="6464440"/>
                  <a:pt x="9410742" y="6464440"/>
                </a:cubicBezTo>
                <a:cubicBezTo>
                  <a:pt x="9449811" y="6465113"/>
                  <a:pt x="9481469" y="6432801"/>
                  <a:pt x="9481469" y="6393757"/>
                </a:cubicBezTo>
                <a:close/>
                <a:moveTo>
                  <a:pt x="8879278" y="6393757"/>
                </a:moveTo>
                <a:cubicBezTo>
                  <a:pt x="8879278" y="6354713"/>
                  <a:pt x="8847620" y="6323074"/>
                  <a:pt x="8808551" y="6323074"/>
                </a:cubicBezTo>
                <a:cubicBezTo>
                  <a:pt x="8769483" y="6323074"/>
                  <a:pt x="8737824" y="6354713"/>
                  <a:pt x="8737824" y="6393757"/>
                </a:cubicBezTo>
                <a:cubicBezTo>
                  <a:pt x="8737824" y="6432801"/>
                  <a:pt x="8769483" y="6464440"/>
                  <a:pt x="8808551" y="6464440"/>
                </a:cubicBezTo>
                <a:cubicBezTo>
                  <a:pt x="8846946" y="6465113"/>
                  <a:pt x="8879278" y="6432801"/>
                  <a:pt x="8879278" y="6393757"/>
                </a:cubicBezTo>
                <a:close/>
                <a:moveTo>
                  <a:pt x="8276415" y="6393757"/>
                </a:moveTo>
                <a:cubicBezTo>
                  <a:pt x="8276415" y="6354713"/>
                  <a:pt x="8244756" y="6323074"/>
                  <a:pt x="8205687" y="6323074"/>
                </a:cubicBezTo>
                <a:cubicBezTo>
                  <a:pt x="8166620" y="6323074"/>
                  <a:pt x="8134960" y="6354713"/>
                  <a:pt x="8134960" y="6393757"/>
                </a:cubicBezTo>
                <a:cubicBezTo>
                  <a:pt x="8134960" y="6432801"/>
                  <a:pt x="8166620" y="6464440"/>
                  <a:pt x="8205687" y="6464440"/>
                </a:cubicBezTo>
                <a:cubicBezTo>
                  <a:pt x="8244756" y="6465113"/>
                  <a:pt x="8276415" y="6432801"/>
                  <a:pt x="8276415" y="6393757"/>
                </a:cubicBezTo>
                <a:close/>
                <a:moveTo>
                  <a:pt x="7674225" y="6393757"/>
                </a:moveTo>
                <a:cubicBezTo>
                  <a:pt x="7674225" y="6354713"/>
                  <a:pt x="7642565" y="6323074"/>
                  <a:pt x="7603498" y="6323074"/>
                </a:cubicBezTo>
                <a:cubicBezTo>
                  <a:pt x="7564429" y="6323074"/>
                  <a:pt x="7532771" y="6354713"/>
                  <a:pt x="7532771" y="6393757"/>
                </a:cubicBezTo>
                <a:cubicBezTo>
                  <a:pt x="7532771" y="6432801"/>
                  <a:pt x="7564429" y="6464440"/>
                  <a:pt x="7603498" y="6464440"/>
                </a:cubicBezTo>
                <a:cubicBezTo>
                  <a:pt x="7641892" y="6465113"/>
                  <a:pt x="7674225" y="6432801"/>
                  <a:pt x="7674225" y="6393757"/>
                </a:cubicBezTo>
                <a:close/>
                <a:moveTo>
                  <a:pt x="7071361" y="6393757"/>
                </a:moveTo>
                <a:cubicBezTo>
                  <a:pt x="7071361" y="6354713"/>
                  <a:pt x="7039701" y="6323074"/>
                  <a:pt x="7000634" y="6323074"/>
                </a:cubicBezTo>
                <a:cubicBezTo>
                  <a:pt x="6961565" y="6323074"/>
                  <a:pt x="6929906" y="6354713"/>
                  <a:pt x="6929906" y="6393757"/>
                </a:cubicBezTo>
                <a:cubicBezTo>
                  <a:pt x="6929906" y="6432801"/>
                  <a:pt x="6961565" y="6464440"/>
                  <a:pt x="7000634" y="6464440"/>
                </a:cubicBezTo>
                <a:cubicBezTo>
                  <a:pt x="7039701" y="6465113"/>
                  <a:pt x="7071361" y="6432801"/>
                  <a:pt x="7071361" y="6393757"/>
                </a:cubicBezTo>
                <a:close/>
                <a:moveTo>
                  <a:pt x="6469170" y="6393757"/>
                </a:moveTo>
                <a:cubicBezTo>
                  <a:pt x="6469170" y="6354713"/>
                  <a:pt x="6437511" y="6323074"/>
                  <a:pt x="6398443" y="6323074"/>
                </a:cubicBezTo>
                <a:cubicBezTo>
                  <a:pt x="6359374" y="6323074"/>
                  <a:pt x="6327716" y="6354713"/>
                  <a:pt x="6327716" y="6393757"/>
                </a:cubicBezTo>
                <a:cubicBezTo>
                  <a:pt x="6327716" y="6432801"/>
                  <a:pt x="6359374" y="6464440"/>
                  <a:pt x="6398443" y="6464440"/>
                </a:cubicBezTo>
                <a:cubicBezTo>
                  <a:pt x="6436837" y="6465113"/>
                  <a:pt x="6469170" y="6432801"/>
                  <a:pt x="6469170" y="6393757"/>
                </a:cubicBezTo>
                <a:close/>
                <a:moveTo>
                  <a:pt x="5866306" y="6393757"/>
                </a:moveTo>
                <a:cubicBezTo>
                  <a:pt x="5866306" y="6354713"/>
                  <a:pt x="5834647" y="6323074"/>
                  <a:pt x="5795579" y="6323074"/>
                </a:cubicBezTo>
                <a:cubicBezTo>
                  <a:pt x="5756510" y="6323074"/>
                  <a:pt x="5724852" y="6354713"/>
                  <a:pt x="5724852" y="6393757"/>
                </a:cubicBezTo>
                <a:cubicBezTo>
                  <a:pt x="5724852" y="6432801"/>
                  <a:pt x="5756510" y="6464440"/>
                  <a:pt x="5795579" y="6464440"/>
                </a:cubicBezTo>
                <a:cubicBezTo>
                  <a:pt x="5834647" y="6465113"/>
                  <a:pt x="5866306" y="6432801"/>
                  <a:pt x="5866306" y="6393757"/>
                </a:cubicBezTo>
                <a:close/>
                <a:moveTo>
                  <a:pt x="5263442" y="6393757"/>
                </a:moveTo>
                <a:cubicBezTo>
                  <a:pt x="5263442" y="6354713"/>
                  <a:pt x="5231783" y="6323074"/>
                  <a:pt x="5192715" y="6323074"/>
                </a:cubicBezTo>
                <a:cubicBezTo>
                  <a:pt x="5153646" y="6323074"/>
                  <a:pt x="5121988" y="6354713"/>
                  <a:pt x="5121988" y="6393757"/>
                </a:cubicBezTo>
                <a:cubicBezTo>
                  <a:pt x="5121988" y="6432801"/>
                  <a:pt x="5153646" y="6464440"/>
                  <a:pt x="5192715" y="6464440"/>
                </a:cubicBezTo>
                <a:cubicBezTo>
                  <a:pt x="5231783" y="6465113"/>
                  <a:pt x="5263442" y="6432801"/>
                  <a:pt x="5263442" y="6393757"/>
                </a:cubicBezTo>
                <a:close/>
                <a:moveTo>
                  <a:pt x="4661251" y="6393757"/>
                </a:moveTo>
                <a:cubicBezTo>
                  <a:pt x="4661251" y="6354713"/>
                  <a:pt x="4629592" y="6323074"/>
                  <a:pt x="4590524" y="6323074"/>
                </a:cubicBezTo>
                <a:cubicBezTo>
                  <a:pt x="4551456" y="6323074"/>
                  <a:pt x="4519797" y="6354713"/>
                  <a:pt x="4519797" y="6393757"/>
                </a:cubicBezTo>
                <a:cubicBezTo>
                  <a:pt x="4519797" y="6432801"/>
                  <a:pt x="4551456" y="6464440"/>
                  <a:pt x="4590524" y="6464440"/>
                </a:cubicBezTo>
                <a:cubicBezTo>
                  <a:pt x="4629592" y="6465113"/>
                  <a:pt x="4661251" y="6432801"/>
                  <a:pt x="4661251" y="6393757"/>
                </a:cubicBezTo>
                <a:close/>
                <a:moveTo>
                  <a:pt x="4058387" y="6393757"/>
                </a:moveTo>
                <a:cubicBezTo>
                  <a:pt x="4058387" y="6354713"/>
                  <a:pt x="4026728" y="6323074"/>
                  <a:pt x="3987660" y="6323074"/>
                </a:cubicBezTo>
                <a:cubicBezTo>
                  <a:pt x="3948592" y="6323074"/>
                  <a:pt x="3916933" y="6354713"/>
                  <a:pt x="3916933" y="6393757"/>
                </a:cubicBezTo>
                <a:cubicBezTo>
                  <a:pt x="3916933" y="6432801"/>
                  <a:pt x="3948592" y="6464440"/>
                  <a:pt x="3987660" y="6464440"/>
                </a:cubicBezTo>
                <a:cubicBezTo>
                  <a:pt x="4026728" y="6465113"/>
                  <a:pt x="4058387" y="6432801"/>
                  <a:pt x="4058387" y="6393757"/>
                </a:cubicBezTo>
                <a:close/>
                <a:moveTo>
                  <a:pt x="3456196" y="6393757"/>
                </a:moveTo>
                <a:cubicBezTo>
                  <a:pt x="3456196" y="6354713"/>
                  <a:pt x="3424538" y="6323074"/>
                  <a:pt x="3385469" y="6323074"/>
                </a:cubicBezTo>
                <a:cubicBezTo>
                  <a:pt x="3346401" y="6323074"/>
                  <a:pt x="3314742" y="6354713"/>
                  <a:pt x="3314742" y="6393757"/>
                </a:cubicBezTo>
                <a:cubicBezTo>
                  <a:pt x="3314742" y="6432801"/>
                  <a:pt x="3346401" y="6464440"/>
                  <a:pt x="3385469" y="6464440"/>
                </a:cubicBezTo>
                <a:cubicBezTo>
                  <a:pt x="3424538" y="6465113"/>
                  <a:pt x="3456196" y="6432801"/>
                  <a:pt x="3456196" y="6393757"/>
                </a:cubicBezTo>
                <a:close/>
                <a:moveTo>
                  <a:pt x="2853332" y="6393757"/>
                </a:moveTo>
                <a:cubicBezTo>
                  <a:pt x="2853332" y="6354713"/>
                  <a:pt x="2821673" y="6323074"/>
                  <a:pt x="2782605" y="6323074"/>
                </a:cubicBezTo>
                <a:cubicBezTo>
                  <a:pt x="2743537" y="6323074"/>
                  <a:pt x="2711878" y="6354713"/>
                  <a:pt x="2711878" y="6393757"/>
                </a:cubicBezTo>
                <a:cubicBezTo>
                  <a:pt x="2711878" y="6432801"/>
                  <a:pt x="2743537" y="6464440"/>
                  <a:pt x="2782605" y="6464440"/>
                </a:cubicBezTo>
                <a:cubicBezTo>
                  <a:pt x="2821673" y="6465113"/>
                  <a:pt x="2853332" y="6432801"/>
                  <a:pt x="2853332" y="6393757"/>
                </a:cubicBezTo>
                <a:close/>
                <a:moveTo>
                  <a:pt x="2251142" y="6393757"/>
                </a:moveTo>
                <a:cubicBezTo>
                  <a:pt x="2251142" y="6354713"/>
                  <a:pt x="2219483" y="6323074"/>
                  <a:pt x="2180415" y="6323074"/>
                </a:cubicBezTo>
                <a:cubicBezTo>
                  <a:pt x="2141346" y="6323074"/>
                  <a:pt x="2109688" y="6354713"/>
                  <a:pt x="2109688" y="6393757"/>
                </a:cubicBezTo>
                <a:cubicBezTo>
                  <a:pt x="2109688" y="6432801"/>
                  <a:pt x="2141346" y="6464440"/>
                  <a:pt x="2180415" y="6464440"/>
                </a:cubicBezTo>
                <a:cubicBezTo>
                  <a:pt x="2219483" y="6465113"/>
                  <a:pt x="2251142" y="6432801"/>
                  <a:pt x="2251142" y="6393757"/>
                </a:cubicBezTo>
                <a:close/>
                <a:moveTo>
                  <a:pt x="1648278" y="6393757"/>
                </a:moveTo>
                <a:cubicBezTo>
                  <a:pt x="1648278" y="6354713"/>
                  <a:pt x="1616619" y="6323074"/>
                  <a:pt x="1577551" y="6323074"/>
                </a:cubicBezTo>
                <a:cubicBezTo>
                  <a:pt x="1538482" y="6323074"/>
                  <a:pt x="1506823" y="6354713"/>
                  <a:pt x="1506823" y="6393757"/>
                </a:cubicBezTo>
                <a:cubicBezTo>
                  <a:pt x="1506823" y="6432801"/>
                  <a:pt x="1538482" y="6464440"/>
                  <a:pt x="1577551" y="6464440"/>
                </a:cubicBezTo>
                <a:cubicBezTo>
                  <a:pt x="1616619" y="6464440"/>
                  <a:pt x="1648278" y="6432801"/>
                  <a:pt x="1648278" y="6393757"/>
                </a:cubicBezTo>
                <a:close/>
                <a:moveTo>
                  <a:pt x="1046087" y="6393757"/>
                </a:moveTo>
                <a:cubicBezTo>
                  <a:pt x="1046087" y="6354713"/>
                  <a:pt x="1014428" y="6323074"/>
                  <a:pt x="975360" y="6323074"/>
                </a:cubicBezTo>
                <a:cubicBezTo>
                  <a:pt x="936292" y="6323074"/>
                  <a:pt x="904633" y="6354713"/>
                  <a:pt x="904633" y="6393757"/>
                </a:cubicBezTo>
                <a:cubicBezTo>
                  <a:pt x="904633" y="6432801"/>
                  <a:pt x="936292" y="6464440"/>
                  <a:pt x="975360" y="6464440"/>
                </a:cubicBezTo>
                <a:cubicBezTo>
                  <a:pt x="1014428" y="6464440"/>
                  <a:pt x="1046087" y="6432801"/>
                  <a:pt x="1046087" y="6393757"/>
                </a:cubicBezTo>
                <a:close/>
                <a:moveTo>
                  <a:pt x="443223" y="6393757"/>
                </a:moveTo>
                <a:cubicBezTo>
                  <a:pt x="443223" y="6354713"/>
                  <a:pt x="411564" y="6323074"/>
                  <a:pt x="372496" y="6323074"/>
                </a:cubicBezTo>
                <a:cubicBezTo>
                  <a:pt x="333428" y="6323074"/>
                  <a:pt x="301769" y="6354713"/>
                  <a:pt x="301769" y="6393757"/>
                </a:cubicBezTo>
                <a:cubicBezTo>
                  <a:pt x="301769" y="6432801"/>
                  <a:pt x="333428" y="6464440"/>
                  <a:pt x="372496" y="6464440"/>
                </a:cubicBezTo>
                <a:cubicBezTo>
                  <a:pt x="411564" y="6464440"/>
                  <a:pt x="443223" y="6432801"/>
                  <a:pt x="443223" y="6393757"/>
                </a:cubicBezTo>
                <a:close/>
              </a:path>
            </a:pathLst>
          </a:custGeom>
          <a:solidFill>
            <a:srgbClr val="F04619"/>
          </a:solidFill>
          <a:ln w="6736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8546941-5005-BA93-92D7-7B50688672E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8799530B-C3A8-406F-AF28-F4D6A698DB67}" type="datetime4">
              <a:rPr lang="nl-NL" smtClean="0"/>
              <a:t>19 september 2023</a:t>
            </a:fld>
            <a:endParaRPr lang="en-BE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CE070A3-C728-9241-E374-67AADE4C1B0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F10D53C-20CB-6AC9-BE02-71C566004AE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 dirty="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3F845A7B-EDB6-5BBA-1A79-D81135E8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88" y="2286800"/>
            <a:ext cx="7737223" cy="2211375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"</a:t>
            </a:r>
            <a:r>
              <a:rPr lang="en-GB" dirty="0" err="1"/>
              <a:t>Deze</a:t>
            </a:r>
            <a:r>
              <a:rPr lang="en-GB" dirty="0"/>
              <a:t> slide is perfect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citaten</a:t>
            </a:r>
            <a:r>
              <a:rPr lang="en-GB" dirty="0"/>
              <a:t> of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korte</a:t>
            </a:r>
            <a:r>
              <a:rPr lang="en-GB" dirty="0"/>
              <a:t> </a:t>
            </a:r>
            <a:r>
              <a:rPr lang="en-GB" dirty="0" err="1"/>
              <a:t>teksten</a:t>
            </a:r>
            <a:r>
              <a:rPr lang="en-GB" dirty="0"/>
              <a:t>."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A938B-2B1B-5A56-0CE7-EA9689DD7F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5016" y="4677072"/>
            <a:ext cx="1501982" cy="347329"/>
          </a:xfrm>
          <a:prstGeom prst="round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86544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5FF777E8-3B15-10D0-7BE6-6C1F774D737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B567C718-93DF-4A33-A01C-D3E9F0E1219E}" type="datetime4">
              <a:rPr lang="nl-NL" smtClean="0"/>
              <a:t>19 september 2023</a:t>
            </a:fld>
            <a:endParaRPr lang="en-BE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C993B2F-307D-459F-D620-B7F32D11690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AAEE3FD-B91F-E75D-6222-27A954435AE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55887D-756F-F868-3DF0-03CF47DF5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88" y="2997998"/>
            <a:ext cx="7737223" cy="2211375"/>
          </a:xfrm>
          <a:prstGeom prst="rect">
            <a:avLst/>
          </a:prstGeom>
        </p:spPr>
        <p:txBody>
          <a:bodyPr wrap="square" lIns="0" anchor="t">
            <a:sp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"</a:t>
            </a:r>
            <a:r>
              <a:rPr lang="en-GB" dirty="0" err="1"/>
              <a:t>Deze</a:t>
            </a:r>
            <a:r>
              <a:rPr lang="en-GB" dirty="0"/>
              <a:t> slide is perfect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citaten</a:t>
            </a:r>
            <a:r>
              <a:rPr lang="en-GB" dirty="0"/>
              <a:t> of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korte</a:t>
            </a:r>
            <a:r>
              <a:rPr lang="en-GB" dirty="0"/>
              <a:t> </a:t>
            </a:r>
            <a:r>
              <a:rPr lang="en-GB" dirty="0" err="1"/>
              <a:t>teksten</a:t>
            </a:r>
            <a:r>
              <a:rPr lang="en-GB" dirty="0"/>
              <a:t>."</a:t>
            </a:r>
            <a:endParaRPr lang="en-BE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868A457-A7E9-09CE-7AEF-67371853D2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27388" y="2457450"/>
            <a:ext cx="7737223" cy="313932"/>
          </a:xfrm>
          <a:prstGeom prst="rect">
            <a:avLst/>
          </a:prstGeom>
        </p:spPr>
        <p:txBody>
          <a:bodyPr wrap="square" lIns="0" rIns="0" anchor="b">
            <a:spAutoFit/>
          </a:bodyPr>
          <a:lstStyle>
            <a:lvl1pPr algn="ctr"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- </a:t>
            </a:r>
            <a:r>
              <a:rPr lang="nl-NL" noProof="0" dirty="0" err="1"/>
              <a:t>Lorem</a:t>
            </a:r>
            <a:r>
              <a:rPr lang="nl-NL" noProof="0" dirty="0"/>
              <a:t> </a:t>
            </a:r>
            <a:r>
              <a:rPr lang="nl-NL" noProof="0" dirty="0" err="1"/>
              <a:t>ipsum</a:t>
            </a:r>
            <a:endParaRPr lang="nl-NL" noProof="0" dirty="0"/>
          </a:p>
        </p:txBody>
      </p:sp>
      <p:sp>
        <p:nvSpPr>
          <p:cNvPr id="2" name="Graphic 4">
            <a:extLst>
              <a:ext uri="{FF2B5EF4-FFF2-40B4-BE49-F238E27FC236}">
                <a16:creationId xmlns:a16="http://schemas.microsoft.com/office/drawing/2014/main" id="{F1E4541B-1975-03AA-64BE-EB3E63F41989}"/>
              </a:ext>
            </a:extLst>
          </p:cNvPr>
          <p:cNvSpPr/>
          <p:nvPr/>
        </p:nvSpPr>
        <p:spPr>
          <a:xfrm>
            <a:off x="5547171" y="1050410"/>
            <a:ext cx="1097654" cy="841558"/>
          </a:xfrm>
          <a:custGeom>
            <a:avLst/>
            <a:gdLst>
              <a:gd name="connsiteX0" fmla="*/ 70615 w 1097654"/>
              <a:gd name="connsiteY0" fmla="*/ 756724 h 841558"/>
              <a:gd name="connsiteX1" fmla="*/ 0 w 1097654"/>
              <a:gd name="connsiteY1" fmla="*/ 536897 h 841558"/>
              <a:gd name="connsiteX2" fmla="*/ 84115 w 1097654"/>
              <a:gd name="connsiteY2" fmla="*/ 258103 h 841558"/>
              <a:gd name="connsiteX3" fmla="*/ 326596 w 1097654"/>
              <a:gd name="connsiteY3" fmla="*/ 0 h 841558"/>
              <a:gd name="connsiteX4" fmla="*/ 438231 w 1097654"/>
              <a:gd name="connsiteY4" fmla="*/ 123103 h 841558"/>
              <a:gd name="connsiteX5" fmla="*/ 244039 w 1097654"/>
              <a:gd name="connsiteY5" fmla="*/ 390000 h 841558"/>
              <a:gd name="connsiteX6" fmla="*/ 258577 w 1097654"/>
              <a:gd name="connsiteY6" fmla="*/ 390000 h 841558"/>
              <a:gd name="connsiteX7" fmla="*/ 423693 w 1097654"/>
              <a:gd name="connsiteY7" fmla="*/ 452069 h 841558"/>
              <a:gd name="connsiteX8" fmla="*/ 488596 w 1097654"/>
              <a:gd name="connsiteY8" fmla="*/ 607241 h 841558"/>
              <a:gd name="connsiteX9" fmla="*/ 421096 w 1097654"/>
              <a:gd name="connsiteY9" fmla="*/ 774310 h 841558"/>
              <a:gd name="connsiteX10" fmla="*/ 253385 w 1097654"/>
              <a:gd name="connsiteY10" fmla="*/ 841552 h 841558"/>
              <a:gd name="connsiteX11" fmla="*/ 70615 w 1097654"/>
              <a:gd name="connsiteY11" fmla="*/ 756724 h 841558"/>
              <a:gd name="connsiteX12" fmla="*/ 679673 w 1097654"/>
              <a:gd name="connsiteY12" fmla="*/ 756724 h 841558"/>
              <a:gd name="connsiteX13" fmla="*/ 609058 w 1097654"/>
              <a:gd name="connsiteY13" fmla="*/ 536897 h 841558"/>
              <a:gd name="connsiteX14" fmla="*/ 693173 w 1097654"/>
              <a:gd name="connsiteY14" fmla="*/ 258103 h 841558"/>
              <a:gd name="connsiteX15" fmla="*/ 936174 w 1097654"/>
              <a:gd name="connsiteY15" fmla="*/ 0 h 841558"/>
              <a:gd name="connsiteX16" fmla="*/ 1047808 w 1097654"/>
              <a:gd name="connsiteY16" fmla="*/ 123103 h 841558"/>
              <a:gd name="connsiteX17" fmla="*/ 853616 w 1097654"/>
              <a:gd name="connsiteY17" fmla="*/ 390000 h 841558"/>
              <a:gd name="connsiteX18" fmla="*/ 868154 w 1097654"/>
              <a:gd name="connsiteY18" fmla="*/ 390000 h 841558"/>
              <a:gd name="connsiteX19" fmla="*/ 1032751 w 1097654"/>
              <a:gd name="connsiteY19" fmla="*/ 451552 h 841558"/>
              <a:gd name="connsiteX20" fmla="*/ 1097654 w 1097654"/>
              <a:gd name="connsiteY20" fmla="*/ 606724 h 841558"/>
              <a:gd name="connsiteX21" fmla="*/ 1030154 w 1097654"/>
              <a:gd name="connsiteY21" fmla="*/ 773793 h 841558"/>
              <a:gd name="connsiteX22" fmla="*/ 862443 w 1097654"/>
              <a:gd name="connsiteY22" fmla="*/ 841034 h 841558"/>
              <a:gd name="connsiteX23" fmla="*/ 679673 w 1097654"/>
              <a:gd name="connsiteY23" fmla="*/ 756724 h 84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97654" h="841558">
                <a:moveTo>
                  <a:pt x="70615" y="756724"/>
                </a:moveTo>
                <a:cubicBezTo>
                  <a:pt x="23365" y="699828"/>
                  <a:pt x="0" y="626897"/>
                  <a:pt x="0" y="536897"/>
                </a:cubicBezTo>
                <a:cubicBezTo>
                  <a:pt x="0" y="443276"/>
                  <a:pt x="28038" y="350172"/>
                  <a:pt x="84115" y="258103"/>
                </a:cubicBezTo>
                <a:cubicBezTo>
                  <a:pt x="139673" y="166552"/>
                  <a:pt x="220673" y="80172"/>
                  <a:pt x="326596" y="0"/>
                </a:cubicBezTo>
                <a:lnTo>
                  <a:pt x="438231" y="123103"/>
                </a:lnTo>
                <a:cubicBezTo>
                  <a:pt x="336462" y="215172"/>
                  <a:pt x="271558" y="304138"/>
                  <a:pt x="244039" y="390000"/>
                </a:cubicBezTo>
                <a:lnTo>
                  <a:pt x="258577" y="390000"/>
                </a:lnTo>
                <a:cubicBezTo>
                  <a:pt x="325558" y="390000"/>
                  <a:pt x="380596" y="410690"/>
                  <a:pt x="423693" y="452069"/>
                </a:cubicBezTo>
                <a:cubicBezTo>
                  <a:pt x="466789" y="492931"/>
                  <a:pt x="488596" y="545172"/>
                  <a:pt x="488596" y="607241"/>
                </a:cubicBezTo>
                <a:cubicBezTo>
                  <a:pt x="488596" y="673966"/>
                  <a:pt x="466269" y="729310"/>
                  <a:pt x="421096" y="774310"/>
                </a:cubicBezTo>
                <a:cubicBezTo>
                  <a:pt x="375923" y="819310"/>
                  <a:pt x="319846" y="841552"/>
                  <a:pt x="253385" y="841552"/>
                </a:cubicBezTo>
                <a:cubicBezTo>
                  <a:pt x="178615" y="842069"/>
                  <a:pt x="117346" y="813621"/>
                  <a:pt x="70615" y="756724"/>
                </a:cubicBezTo>
                <a:close/>
                <a:moveTo>
                  <a:pt x="679673" y="756724"/>
                </a:moveTo>
                <a:cubicBezTo>
                  <a:pt x="632423" y="699828"/>
                  <a:pt x="609058" y="626897"/>
                  <a:pt x="609058" y="536897"/>
                </a:cubicBezTo>
                <a:cubicBezTo>
                  <a:pt x="609058" y="443276"/>
                  <a:pt x="637096" y="350172"/>
                  <a:pt x="693173" y="258103"/>
                </a:cubicBezTo>
                <a:cubicBezTo>
                  <a:pt x="749250" y="166034"/>
                  <a:pt x="830250" y="80172"/>
                  <a:pt x="936174" y="0"/>
                </a:cubicBezTo>
                <a:lnTo>
                  <a:pt x="1047808" y="123103"/>
                </a:lnTo>
                <a:cubicBezTo>
                  <a:pt x="945520" y="215172"/>
                  <a:pt x="881135" y="304138"/>
                  <a:pt x="853616" y="390000"/>
                </a:cubicBezTo>
                <a:lnTo>
                  <a:pt x="868154" y="390000"/>
                </a:lnTo>
                <a:cubicBezTo>
                  <a:pt x="934616" y="390000"/>
                  <a:pt x="989654" y="410690"/>
                  <a:pt x="1032751" y="451552"/>
                </a:cubicBezTo>
                <a:cubicBezTo>
                  <a:pt x="1075847" y="492414"/>
                  <a:pt x="1097654" y="544655"/>
                  <a:pt x="1097654" y="606724"/>
                </a:cubicBezTo>
                <a:cubicBezTo>
                  <a:pt x="1097654" y="673448"/>
                  <a:pt x="1075327" y="728793"/>
                  <a:pt x="1030154" y="773793"/>
                </a:cubicBezTo>
                <a:cubicBezTo>
                  <a:pt x="984981" y="818793"/>
                  <a:pt x="928904" y="841034"/>
                  <a:pt x="862443" y="841034"/>
                </a:cubicBezTo>
                <a:cubicBezTo>
                  <a:pt x="787673" y="842069"/>
                  <a:pt x="726923" y="813621"/>
                  <a:pt x="679673" y="756724"/>
                </a:cubicBezTo>
                <a:close/>
              </a:path>
            </a:pathLst>
          </a:custGeom>
          <a:solidFill>
            <a:schemeClr val="tx2"/>
          </a:solidFill>
          <a:ln w="5159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78127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A31583AE-ED5F-61F2-5F77-386FB2807A79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6550307" y="1216307"/>
            <a:ext cx="6857998" cy="4425387"/>
          </a:xfrm>
          <a:custGeom>
            <a:avLst/>
            <a:gdLst>
              <a:gd name="connsiteX0" fmla="*/ 2639002 w 6857998"/>
              <a:gd name="connsiteY0" fmla="*/ 4425387 h 4425387"/>
              <a:gd name="connsiteX1" fmla="*/ 2281112 w 6857998"/>
              <a:gd name="connsiteY1" fmla="*/ 4425387 h 4425387"/>
              <a:gd name="connsiteX2" fmla="*/ 2591017 w 6857998"/>
              <a:gd name="connsiteY2" fmla="*/ 4246060 h 4425387"/>
              <a:gd name="connsiteX3" fmla="*/ 3635548 w 6857998"/>
              <a:gd name="connsiteY3" fmla="*/ 6138 h 4425387"/>
              <a:gd name="connsiteX4" fmla="*/ 3018504 w 6857998"/>
              <a:gd name="connsiteY4" fmla="*/ 362853 h 4425387"/>
              <a:gd name="connsiteX5" fmla="*/ 2969420 w 6857998"/>
              <a:gd name="connsiteY5" fmla="*/ 179416 h 4425387"/>
              <a:gd name="connsiteX6" fmla="*/ 2334803 w 6857998"/>
              <a:gd name="connsiteY6" fmla="*/ 546638 h 4425387"/>
              <a:gd name="connsiteX7" fmla="*/ 2285719 w 6857998"/>
              <a:gd name="connsiteY7" fmla="*/ 363201 h 4425387"/>
              <a:gd name="connsiteX8" fmla="*/ 1651102 w 6857998"/>
              <a:gd name="connsiteY8" fmla="*/ 730423 h 4425387"/>
              <a:gd name="connsiteX9" fmla="*/ 1602018 w 6857998"/>
              <a:gd name="connsiteY9" fmla="*/ 546987 h 4425387"/>
              <a:gd name="connsiteX10" fmla="*/ 967401 w 6857998"/>
              <a:gd name="connsiteY10" fmla="*/ 914209 h 4425387"/>
              <a:gd name="connsiteX11" fmla="*/ 955370 w 6857998"/>
              <a:gd name="connsiteY11" fmla="*/ 869247 h 4425387"/>
              <a:gd name="connsiteX12" fmla="*/ 1220766 w 6857998"/>
              <a:gd name="connsiteY12" fmla="*/ 670969 h 4425387"/>
              <a:gd name="connsiteX13" fmla="*/ 2067393 w 6857998"/>
              <a:gd name="connsiteY13" fmla="*/ 238388 h 4425387"/>
              <a:gd name="connsiteX14" fmla="*/ 2236576 w 6857998"/>
              <a:gd name="connsiteY14" fmla="*/ 181204 h 4425387"/>
              <a:gd name="connsiteX15" fmla="*/ 2254388 w 6857998"/>
              <a:gd name="connsiteY15" fmla="*/ 247769 h 4425387"/>
              <a:gd name="connsiteX16" fmla="*/ 2490062 w 6857998"/>
              <a:gd name="connsiteY16" fmla="*/ 111396 h 4425387"/>
              <a:gd name="connsiteX17" fmla="*/ 2627054 w 6857998"/>
              <a:gd name="connsiteY17" fmla="*/ 79814 h 4425387"/>
              <a:gd name="connsiteX18" fmla="*/ 2820741 w 6857998"/>
              <a:gd name="connsiteY18" fmla="*/ 45265 h 4425387"/>
              <a:gd name="connsiteX19" fmla="*/ 2929390 w 6857998"/>
              <a:gd name="connsiteY19" fmla="*/ 31476 h 4425387"/>
              <a:gd name="connsiteX20" fmla="*/ 2938089 w 6857998"/>
              <a:gd name="connsiteY20" fmla="*/ 63983 h 4425387"/>
              <a:gd name="connsiteX21" fmla="*/ 3012820 w 6857998"/>
              <a:gd name="connsiteY21" fmla="*/ 20887 h 4425387"/>
              <a:gd name="connsiteX22" fmla="*/ 3017583 w 6857998"/>
              <a:gd name="connsiteY22" fmla="*/ 20282 h 4425387"/>
              <a:gd name="connsiteX23" fmla="*/ 3419744 w 6857998"/>
              <a:gd name="connsiteY23" fmla="*/ 0 h 4425387"/>
              <a:gd name="connsiteX24" fmla="*/ 3622043 w 6857998"/>
              <a:gd name="connsiteY24" fmla="*/ 5112 h 4425387"/>
              <a:gd name="connsiteX25" fmla="*/ 3949417 w 6857998"/>
              <a:gd name="connsiteY25" fmla="*/ 36502 h 4425387"/>
              <a:gd name="connsiteX26" fmla="*/ 3702204 w 6857998"/>
              <a:gd name="connsiteY26" fmla="*/ 179416 h 4425387"/>
              <a:gd name="connsiteX27" fmla="*/ 3656260 w 6857998"/>
              <a:gd name="connsiteY27" fmla="*/ 7712 h 4425387"/>
              <a:gd name="connsiteX28" fmla="*/ 3821687 w 6857998"/>
              <a:gd name="connsiteY28" fmla="*/ 20282 h 4425387"/>
              <a:gd name="connsiteX29" fmla="*/ 4837447 w 6857998"/>
              <a:gd name="connsiteY29" fmla="*/ 4425387 h 4425387"/>
              <a:gd name="connsiteX30" fmla="*/ 4517835 w 6857998"/>
              <a:gd name="connsiteY30" fmla="*/ 4425387 h 4425387"/>
              <a:gd name="connsiteX31" fmla="*/ 4794594 w 6857998"/>
              <a:gd name="connsiteY31" fmla="*/ 4265240 h 4425387"/>
              <a:gd name="connsiteX32" fmla="*/ 4969773 w 6857998"/>
              <a:gd name="connsiteY32" fmla="*/ 317678 h 4425387"/>
              <a:gd name="connsiteX33" fmla="*/ 4538728 w 6857998"/>
              <a:gd name="connsiteY33" fmla="*/ 566866 h 4425387"/>
              <a:gd name="connsiteX34" fmla="*/ 4489644 w 6857998"/>
              <a:gd name="connsiteY34" fmla="*/ 383429 h 4425387"/>
              <a:gd name="connsiteX35" fmla="*/ 3855027 w 6857998"/>
              <a:gd name="connsiteY35" fmla="*/ 750302 h 4425387"/>
              <a:gd name="connsiteX36" fmla="*/ 3805943 w 6857998"/>
              <a:gd name="connsiteY36" fmla="*/ 566865 h 4425387"/>
              <a:gd name="connsiteX37" fmla="*/ 3171326 w 6857998"/>
              <a:gd name="connsiteY37" fmla="*/ 934088 h 4425387"/>
              <a:gd name="connsiteX38" fmla="*/ 3122243 w 6857998"/>
              <a:gd name="connsiteY38" fmla="*/ 750652 h 4425387"/>
              <a:gd name="connsiteX39" fmla="*/ 2487626 w 6857998"/>
              <a:gd name="connsiteY39" fmla="*/ 1117874 h 4425387"/>
              <a:gd name="connsiteX40" fmla="*/ 2438542 w 6857998"/>
              <a:gd name="connsiteY40" fmla="*/ 934436 h 4425387"/>
              <a:gd name="connsiteX41" fmla="*/ 1803925 w 6857998"/>
              <a:gd name="connsiteY41" fmla="*/ 1301658 h 4425387"/>
              <a:gd name="connsiteX42" fmla="*/ 1754841 w 6857998"/>
              <a:gd name="connsiteY42" fmla="*/ 1118221 h 4425387"/>
              <a:gd name="connsiteX43" fmla="*/ 1120224 w 6857998"/>
              <a:gd name="connsiteY43" fmla="*/ 1485443 h 4425387"/>
              <a:gd name="connsiteX44" fmla="*/ 1071140 w 6857998"/>
              <a:gd name="connsiteY44" fmla="*/ 1302007 h 4425387"/>
              <a:gd name="connsiteX45" fmla="*/ 436523 w 6857998"/>
              <a:gd name="connsiteY45" fmla="*/ 1669229 h 4425387"/>
              <a:gd name="connsiteX46" fmla="*/ 387439 w 6857998"/>
              <a:gd name="connsiteY46" fmla="*/ 1485791 h 4425387"/>
              <a:gd name="connsiteX47" fmla="*/ 309124 w 6857998"/>
              <a:gd name="connsiteY47" fmla="*/ 1531107 h 4425387"/>
              <a:gd name="connsiteX48" fmla="*/ 384967 w 6857998"/>
              <a:gd name="connsiteY48" fmla="*/ 1429761 h 4425387"/>
              <a:gd name="connsiteX49" fmla="*/ 529666 w 6857998"/>
              <a:gd name="connsiteY49" fmla="*/ 1270681 h 4425387"/>
              <a:gd name="connsiteX50" fmla="*/ 991421 w 6857998"/>
              <a:gd name="connsiteY50" fmla="*/ 1003487 h 4425387"/>
              <a:gd name="connsiteX51" fmla="*/ 1040505 w 6857998"/>
              <a:gd name="connsiteY51" fmla="*/ 1186923 h 4425387"/>
              <a:gd name="connsiteX52" fmla="*/ 1675122 w 6857998"/>
              <a:gd name="connsiteY52" fmla="*/ 820049 h 4425387"/>
              <a:gd name="connsiteX53" fmla="*/ 1724206 w 6857998"/>
              <a:gd name="connsiteY53" fmla="*/ 1003487 h 4425387"/>
              <a:gd name="connsiteX54" fmla="*/ 2358823 w 6857998"/>
              <a:gd name="connsiteY54" fmla="*/ 636614 h 4425387"/>
              <a:gd name="connsiteX55" fmla="*/ 2407907 w 6857998"/>
              <a:gd name="connsiteY55" fmla="*/ 820050 h 4425387"/>
              <a:gd name="connsiteX56" fmla="*/ 3042524 w 6857998"/>
              <a:gd name="connsiteY56" fmla="*/ 452827 h 4425387"/>
              <a:gd name="connsiteX57" fmla="*/ 3091608 w 6857998"/>
              <a:gd name="connsiteY57" fmla="*/ 636266 h 4425387"/>
              <a:gd name="connsiteX58" fmla="*/ 3726224 w 6857998"/>
              <a:gd name="connsiteY58" fmla="*/ 269042 h 4425387"/>
              <a:gd name="connsiteX59" fmla="*/ 3775309 w 6857998"/>
              <a:gd name="connsiteY59" fmla="*/ 452478 h 4425387"/>
              <a:gd name="connsiteX60" fmla="*/ 4360250 w 6857998"/>
              <a:gd name="connsiteY60" fmla="*/ 114002 h 4425387"/>
              <a:gd name="connsiteX61" fmla="*/ 4402222 w 6857998"/>
              <a:gd name="connsiteY61" fmla="*/ 123682 h 4425387"/>
              <a:gd name="connsiteX62" fmla="*/ 4421686 w 6857998"/>
              <a:gd name="connsiteY62" fmla="*/ 129206 h 4425387"/>
              <a:gd name="connsiteX63" fmla="*/ 4459010 w 6857998"/>
              <a:gd name="connsiteY63" fmla="*/ 268694 h 4425387"/>
              <a:gd name="connsiteX64" fmla="*/ 4607300 w 6857998"/>
              <a:gd name="connsiteY64" fmla="*/ 182886 h 4425387"/>
              <a:gd name="connsiteX65" fmla="*/ 4771445 w 6857998"/>
              <a:gd name="connsiteY65" fmla="*/ 238388 h 4425387"/>
              <a:gd name="connsiteX66" fmla="*/ 4949974 w 6857998"/>
              <a:gd name="connsiteY66" fmla="*/ 308733 h 4425387"/>
              <a:gd name="connsiteX67" fmla="*/ 5725065 w 6857998"/>
              <a:gd name="connsiteY67" fmla="*/ 751144 h 4425387"/>
              <a:gd name="connsiteX68" fmla="*/ 5374557 w 6857998"/>
              <a:gd name="connsiteY68" fmla="*/ 953966 h 4425387"/>
              <a:gd name="connsiteX69" fmla="*/ 5325472 w 6857998"/>
              <a:gd name="connsiteY69" fmla="*/ 770530 h 4425387"/>
              <a:gd name="connsiteX70" fmla="*/ 4690856 w 6857998"/>
              <a:gd name="connsiteY70" fmla="*/ 1137752 h 4425387"/>
              <a:gd name="connsiteX71" fmla="*/ 4641772 w 6857998"/>
              <a:gd name="connsiteY71" fmla="*/ 954314 h 4425387"/>
              <a:gd name="connsiteX72" fmla="*/ 4007155 w 6857998"/>
              <a:gd name="connsiteY72" fmla="*/ 1321536 h 4425387"/>
              <a:gd name="connsiteX73" fmla="*/ 3958071 w 6857998"/>
              <a:gd name="connsiteY73" fmla="*/ 1138100 h 4425387"/>
              <a:gd name="connsiteX74" fmla="*/ 3323454 w 6857998"/>
              <a:gd name="connsiteY74" fmla="*/ 1505322 h 4425387"/>
              <a:gd name="connsiteX75" fmla="*/ 3274369 w 6857998"/>
              <a:gd name="connsiteY75" fmla="*/ 1321886 h 4425387"/>
              <a:gd name="connsiteX76" fmla="*/ 2639753 w 6857998"/>
              <a:gd name="connsiteY76" fmla="*/ 1689108 h 4425387"/>
              <a:gd name="connsiteX77" fmla="*/ 2590669 w 6857998"/>
              <a:gd name="connsiteY77" fmla="*/ 1505670 h 4425387"/>
              <a:gd name="connsiteX78" fmla="*/ 1956052 w 6857998"/>
              <a:gd name="connsiteY78" fmla="*/ 1872892 h 4425387"/>
              <a:gd name="connsiteX79" fmla="*/ 1906968 w 6857998"/>
              <a:gd name="connsiteY79" fmla="*/ 1689456 h 4425387"/>
              <a:gd name="connsiteX80" fmla="*/ 1272351 w 6857998"/>
              <a:gd name="connsiteY80" fmla="*/ 2056677 h 4425387"/>
              <a:gd name="connsiteX81" fmla="*/ 1223267 w 6857998"/>
              <a:gd name="connsiteY81" fmla="*/ 1873241 h 4425387"/>
              <a:gd name="connsiteX82" fmla="*/ 588650 w 6857998"/>
              <a:gd name="connsiteY82" fmla="*/ 2240463 h 4425387"/>
              <a:gd name="connsiteX83" fmla="*/ 539566 w 6857998"/>
              <a:gd name="connsiteY83" fmla="*/ 2057025 h 4425387"/>
              <a:gd name="connsiteX84" fmla="*/ 0 w 6857998"/>
              <a:gd name="connsiteY84" fmla="*/ 2369246 h 4425387"/>
              <a:gd name="connsiteX85" fmla="*/ 0 w 6857998"/>
              <a:gd name="connsiteY85" fmla="*/ 2022450 h 4425387"/>
              <a:gd name="connsiteX86" fmla="*/ 459151 w 6857998"/>
              <a:gd name="connsiteY86" fmla="*/ 1756761 h 4425387"/>
              <a:gd name="connsiteX87" fmla="*/ 508235 w 6857998"/>
              <a:gd name="connsiteY87" fmla="*/ 1940199 h 4425387"/>
              <a:gd name="connsiteX88" fmla="*/ 1142852 w 6857998"/>
              <a:gd name="connsiteY88" fmla="*/ 1572977 h 4425387"/>
              <a:gd name="connsiteX89" fmla="*/ 1191936 w 6857998"/>
              <a:gd name="connsiteY89" fmla="*/ 1756413 h 4425387"/>
              <a:gd name="connsiteX90" fmla="*/ 1826553 w 6857998"/>
              <a:gd name="connsiteY90" fmla="*/ 1389192 h 4425387"/>
              <a:gd name="connsiteX91" fmla="*/ 1875637 w 6857998"/>
              <a:gd name="connsiteY91" fmla="*/ 1572628 h 4425387"/>
              <a:gd name="connsiteX92" fmla="*/ 2510254 w 6857998"/>
              <a:gd name="connsiteY92" fmla="*/ 1205756 h 4425387"/>
              <a:gd name="connsiteX93" fmla="*/ 2559338 w 6857998"/>
              <a:gd name="connsiteY93" fmla="*/ 1389192 h 4425387"/>
              <a:gd name="connsiteX94" fmla="*/ 3193954 w 6857998"/>
              <a:gd name="connsiteY94" fmla="*/ 1022318 h 4425387"/>
              <a:gd name="connsiteX95" fmla="*/ 3243038 w 6857998"/>
              <a:gd name="connsiteY95" fmla="*/ 1205756 h 4425387"/>
              <a:gd name="connsiteX96" fmla="*/ 3877655 w 6857998"/>
              <a:gd name="connsiteY96" fmla="*/ 838534 h 4425387"/>
              <a:gd name="connsiteX97" fmla="*/ 3926739 w 6857998"/>
              <a:gd name="connsiteY97" fmla="*/ 1021970 h 4425387"/>
              <a:gd name="connsiteX98" fmla="*/ 4561356 w 6857998"/>
              <a:gd name="connsiteY98" fmla="*/ 654748 h 4425387"/>
              <a:gd name="connsiteX99" fmla="*/ 4610441 w 6857998"/>
              <a:gd name="connsiteY99" fmla="*/ 838184 h 4425387"/>
              <a:gd name="connsiteX100" fmla="*/ 5245057 w 6857998"/>
              <a:gd name="connsiteY100" fmla="*/ 470963 h 4425387"/>
              <a:gd name="connsiteX101" fmla="*/ 5294141 w 6857998"/>
              <a:gd name="connsiteY101" fmla="*/ 654400 h 4425387"/>
              <a:gd name="connsiteX102" fmla="*/ 5450163 w 6857998"/>
              <a:gd name="connsiteY102" fmla="*/ 564117 h 4425387"/>
              <a:gd name="connsiteX103" fmla="*/ 5458271 w 6857998"/>
              <a:gd name="connsiteY103" fmla="*/ 568775 h 4425387"/>
              <a:gd name="connsiteX104" fmla="*/ 5617782 w 6857998"/>
              <a:gd name="connsiteY104" fmla="*/ 670970 h 4425387"/>
              <a:gd name="connsiteX105" fmla="*/ 6316815 w 6857998"/>
              <a:gd name="connsiteY105" fmla="*/ 1279592 h 4425387"/>
              <a:gd name="connsiteX106" fmla="*/ 6211081 w 6857998"/>
              <a:gd name="connsiteY106" fmla="*/ 1340718 h 4425387"/>
              <a:gd name="connsiteX107" fmla="*/ 6161996 w 6857998"/>
              <a:gd name="connsiteY107" fmla="*/ 1157280 h 4425387"/>
              <a:gd name="connsiteX108" fmla="*/ 5527380 w 6857998"/>
              <a:gd name="connsiteY108" fmla="*/ 1524154 h 4425387"/>
              <a:gd name="connsiteX109" fmla="*/ 5478295 w 6857998"/>
              <a:gd name="connsiteY109" fmla="*/ 1340718 h 4425387"/>
              <a:gd name="connsiteX110" fmla="*/ 4843679 w 6857998"/>
              <a:gd name="connsiteY110" fmla="*/ 1707940 h 4425387"/>
              <a:gd name="connsiteX111" fmla="*/ 4794594 w 6857998"/>
              <a:gd name="connsiteY111" fmla="*/ 1524502 h 4425387"/>
              <a:gd name="connsiteX112" fmla="*/ 4159978 w 6857998"/>
              <a:gd name="connsiteY112" fmla="*/ 1891724 h 4425387"/>
              <a:gd name="connsiteX113" fmla="*/ 4110893 w 6857998"/>
              <a:gd name="connsiteY113" fmla="*/ 1708288 h 4425387"/>
              <a:gd name="connsiteX114" fmla="*/ 3476277 w 6857998"/>
              <a:gd name="connsiteY114" fmla="*/ 2075510 h 4425387"/>
              <a:gd name="connsiteX115" fmla="*/ 3427192 w 6857998"/>
              <a:gd name="connsiteY115" fmla="*/ 1892074 h 4425387"/>
              <a:gd name="connsiteX116" fmla="*/ 2792576 w 6857998"/>
              <a:gd name="connsiteY116" fmla="*/ 2259296 h 4425387"/>
              <a:gd name="connsiteX117" fmla="*/ 2743492 w 6857998"/>
              <a:gd name="connsiteY117" fmla="*/ 2075858 h 4425387"/>
              <a:gd name="connsiteX118" fmla="*/ 2108875 w 6857998"/>
              <a:gd name="connsiteY118" fmla="*/ 2443080 h 4425387"/>
              <a:gd name="connsiteX119" fmla="*/ 2059791 w 6857998"/>
              <a:gd name="connsiteY119" fmla="*/ 2259644 h 4425387"/>
              <a:gd name="connsiteX120" fmla="*/ 1425174 w 6857998"/>
              <a:gd name="connsiteY120" fmla="*/ 2626865 h 4425387"/>
              <a:gd name="connsiteX121" fmla="*/ 1376090 w 6857998"/>
              <a:gd name="connsiteY121" fmla="*/ 2443429 h 4425387"/>
              <a:gd name="connsiteX122" fmla="*/ 741473 w 6857998"/>
              <a:gd name="connsiteY122" fmla="*/ 2810651 h 4425387"/>
              <a:gd name="connsiteX123" fmla="*/ 692389 w 6857998"/>
              <a:gd name="connsiteY123" fmla="*/ 2627213 h 4425387"/>
              <a:gd name="connsiteX124" fmla="*/ 57772 w 6857998"/>
              <a:gd name="connsiteY124" fmla="*/ 2994435 h 4425387"/>
              <a:gd name="connsiteX125" fmla="*/ 8688 w 6857998"/>
              <a:gd name="connsiteY125" fmla="*/ 2810999 h 4425387"/>
              <a:gd name="connsiteX126" fmla="*/ 0 w 6857998"/>
              <a:gd name="connsiteY126" fmla="*/ 2816027 h 4425387"/>
              <a:gd name="connsiteX127" fmla="*/ 0 w 6857998"/>
              <a:gd name="connsiteY127" fmla="*/ 2681419 h 4425387"/>
              <a:gd name="connsiteX128" fmla="*/ 611974 w 6857998"/>
              <a:gd name="connsiteY128" fmla="*/ 2327299 h 4425387"/>
              <a:gd name="connsiteX129" fmla="*/ 661058 w 6857998"/>
              <a:gd name="connsiteY129" fmla="*/ 2510735 h 4425387"/>
              <a:gd name="connsiteX130" fmla="*/ 1295675 w 6857998"/>
              <a:gd name="connsiteY130" fmla="*/ 2143513 h 4425387"/>
              <a:gd name="connsiteX131" fmla="*/ 1344759 w 6857998"/>
              <a:gd name="connsiteY131" fmla="*/ 2326949 h 4425387"/>
              <a:gd name="connsiteX132" fmla="*/ 1979376 w 6857998"/>
              <a:gd name="connsiteY132" fmla="*/ 1959728 h 4425387"/>
              <a:gd name="connsiteX133" fmla="*/ 2028460 w 6857998"/>
              <a:gd name="connsiteY133" fmla="*/ 2143166 h 4425387"/>
              <a:gd name="connsiteX134" fmla="*/ 2663077 w 6857998"/>
              <a:gd name="connsiteY134" fmla="*/ 1775944 h 4425387"/>
              <a:gd name="connsiteX135" fmla="*/ 2712161 w 6857998"/>
              <a:gd name="connsiteY135" fmla="*/ 1959380 h 4425387"/>
              <a:gd name="connsiteX136" fmla="*/ 3346777 w 6857998"/>
              <a:gd name="connsiteY136" fmla="*/ 1592158 h 4425387"/>
              <a:gd name="connsiteX137" fmla="*/ 3395862 w 6857998"/>
              <a:gd name="connsiteY137" fmla="*/ 1775594 h 4425387"/>
              <a:gd name="connsiteX138" fmla="*/ 4030478 w 6857998"/>
              <a:gd name="connsiteY138" fmla="*/ 1408372 h 4425387"/>
              <a:gd name="connsiteX139" fmla="*/ 4079562 w 6857998"/>
              <a:gd name="connsiteY139" fmla="*/ 1591810 h 4425387"/>
              <a:gd name="connsiteX140" fmla="*/ 4714179 w 6857998"/>
              <a:gd name="connsiteY140" fmla="*/ 1224588 h 4425387"/>
              <a:gd name="connsiteX141" fmla="*/ 4763263 w 6857998"/>
              <a:gd name="connsiteY141" fmla="*/ 1408024 h 4425387"/>
              <a:gd name="connsiteX142" fmla="*/ 5397880 w 6857998"/>
              <a:gd name="connsiteY142" fmla="*/ 1040802 h 4425387"/>
              <a:gd name="connsiteX143" fmla="*/ 5446964 w 6857998"/>
              <a:gd name="connsiteY143" fmla="*/ 1224238 h 4425387"/>
              <a:gd name="connsiteX144" fmla="*/ 5956158 w 6857998"/>
              <a:gd name="connsiteY144" fmla="*/ 929592 h 4425387"/>
              <a:gd name="connsiteX145" fmla="*/ 6199633 w 6857998"/>
              <a:gd name="connsiteY145" fmla="*/ 1150738 h 4425387"/>
              <a:gd name="connsiteX146" fmla="*/ 6678031 w 6857998"/>
              <a:gd name="connsiteY146" fmla="*/ 1730004 h 4425387"/>
              <a:gd name="connsiteX147" fmla="*/ 6363904 w 6857998"/>
              <a:gd name="connsiteY147" fmla="*/ 1911602 h 4425387"/>
              <a:gd name="connsiteX148" fmla="*/ 6314819 w 6857998"/>
              <a:gd name="connsiteY148" fmla="*/ 1728166 h 4425387"/>
              <a:gd name="connsiteX149" fmla="*/ 5680203 w 6857998"/>
              <a:gd name="connsiteY149" fmla="*/ 2095040 h 4425387"/>
              <a:gd name="connsiteX150" fmla="*/ 5631118 w 6857998"/>
              <a:gd name="connsiteY150" fmla="*/ 1911602 h 4425387"/>
              <a:gd name="connsiteX151" fmla="*/ 4996502 w 6857998"/>
              <a:gd name="connsiteY151" fmla="*/ 2278824 h 4425387"/>
              <a:gd name="connsiteX152" fmla="*/ 4947417 w 6857998"/>
              <a:gd name="connsiteY152" fmla="*/ 2095388 h 4425387"/>
              <a:gd name="connsiteX153" fmla="*/ 4312801 w 6857998"/>
              <a:gd name="connsiteY153" fmla="*/ 2462610 h 4425387"/>
              <a:gd name="connsiteX154" fmla="*/ 4263716 w 6857998"/>
              <a:gd name="connsiteY154" fmla="*/ 2279174 h 4425387"/>
              <a:gd name="connsiteX155" fmla="*/ 3629100 w 6857998"/>
              <a:gd name="connsiteY155" fmla="*/ 2646396 h 4425387"/>
              <a:gd name="connsiteX156" fmla="*/ 3580015 w 6857998"/>
              <a:gd name="connsiteY156" fmla="*/ 2462958 h 4425387"/>
              <a:gd name="connsiteX157" fmla="*/ 2945400 w 6857998"/>
              <a:gd name="connsiteY157" fmla="*/ 2830180 h 4425387"/>
              <a:gd name="connsiteX158" fmla="*/ 2896315 w 6857998"/>
              <a:gd name="connsiteY158" fmla="*/ 2646744 h 4425387"/>
              <a:gd name="connsiteX159" fmla="*/ 2261698 w 6857998"/>
              <a:gd name="connsiteY159" fmla="*/ 3013966 h 4425387"/>
              <a:gd name="connsiteX160" fmla="*/ 2212614 w 6857998"/>
              <a:gd name="connsiteY160" fmla="*/ 2830530 h 4425387"/>
              <a:gd name="connsiteX161" fmla="*/ 1577997 w 6857998"/>
              <a:gd name="connsiteY161" fmla="*/ 3197751 h 4425387"/>
              <a:gd name="connsiteX162" fmla="*/ 1528913 w 6857998"/>
              <a:gd name="connsiteY162" fmla="*/ 3014313 h 4425387"/>
              <a:gd name="connsiteX163" fmla="*/ 894296 w 6857998"/>
              <a:gd name="connsiteY163" fmla="*/ 3381535 h 4425387"/>
              <a:gd name="connsiteX164" fmla="*/ 845212 w 6857998"/>
              <a:gd name="connsiteY164" fmla="*/ 3198099 h 4425387"/>
              <a:gd name="connsiteX165" fmla="*/ 210595 w 6857998"/>
              <a:gd name="connsiteY165" fmla="*/ 3565321 h 4425387"/>
              <a:gd name="connsiteX166" fmla="*/ 161511 w 6857998"/>
              <a:gd name="connsiteY166" fmla="*/ 3381885 h 4425387"/>
              <a:gd name="connsiteX167" fmla="*/ 0 w 6857998"/>
              <a:gd name="connsiteY167" fmla="*/ 3475344 h 4425387"/>
              <a:gd name="connsiteX168" fmla="*/ 0 w 6857998"/>
              <a:gd name="connsiteY168" fmla="*/ 3130841 h 4425387"/>
              <a:gd name="connsiteX169" fmla="*/ 81444 w 6857998"/>
              <a:gd name="connsiteY169" fmla="*/ 3083713 h 4425387"/>
              <a:gd name="connsiteX170" fmla="*/ 130528 w 6857998"/>
              <a:gd name="connsiteY170" fmla="*/ 3267149 h 4425387"/>
              <a:gd name="connsiteX171" fmla="*/ 765145 w 6857998"/>
              <a:gd name="connsiteY171" fmla="*/ 2899927 h 4425387"/>
              <a:gd name="connsiteX172" fmla="*/ 814230 w 6857998"/>
              <a:gd name="connsiteY172" fmla="*/ 3083363 h 4425387"/>
              <a:gd name="connsiteX173" fmla="*/ 1448846 w 6857998"/>
              <a:gd name="connsiteY173" fmla="*/ 2716143 h 4425387"/>
              <a:gd name="connsiteX174" fmla="*/ 1497931 w 6857998"/>
              <a:gd name="connsiteY174" fmla="*/ 2899579 h 4425387"/>
              <a:gd name="connsiteX175" fmla="*/ 2132547 w 6857998"/>
              <a:gd name="connsiteY175" fmla="*/ 2532358 h 4425387"/>
              <a:gd name="connsiteX176" fmla="*/ 2181632 w 6857998"/>
              <a:gd name="connsiteY176" fmla="*/ 2715794 h 4425387"/>
              <a:gd name="connsiteX177" fmla="*/ 2816248 w 6857998"/>
              <a:gd name="connsiteY177" fmla="*/ 2348572 h 4425387"/>
              <a:gd name="connsiteX178" fmla="*/ 2865333 w 6857998"/>
              <a:gd name="connsiteY178" fmla="*/ 2532008 h 4425387"/>
              <a:gd name="connsiteX179" fmla="*/ 3499949 w 6857998"/>
              <a:gd name="connsiteY179" fmla="*/ 2164788 h 4425387"/>
              <a:gd name="connsiteX180" fmla="*/ 3549034 w 6857998"/>
              <a:gd name="connsiteY180" fmla="*/ 2348224 h 4425387"/>
              <a:gd name="connsiteX181" fmla="*/ 4183650 w 6857998"/>
              <a:gd name="connsiteY181" fmla="*/ 1981002 h 4425387"/>
              <a:gd name="connsiteX182" fmla="*/ 4232735 w 6857998"/>
              <a:gd name="connsiteY182" fmla="*/ 2164438 h 4425387"/>
              <a:gd name="connsiteX183" fmla="*/ 4867350 w 6857998"/>
              <a:gd name="connsiteY183" fmla="*/ 1797566 h 4425387"/>
              <a:gd name="connsiteX184" fmla="*/ 4916435 w 6857998"/>
              <a:gd name="connsiteY184" fmla="*/ 1981002 h 4425387"/>
              <a:gd name="connsiteX185" fmla="*/ 5551051 w 6857998"/>
              <a:gd name="connsiteY185" fmla="*/ 1614128 h 4425387"/>
              <a:gd name="connsiteX186" fmla="*/ 5600136 w 6857998"/>
              <a:gd name="connsiteY186" fmla="*/ 1797566 h 4425387"/>
              <a:gd name="connsiteX187" fmla="*/ 6234752 w 6857998"/>
              <a:gd name="connsiteY187" fmla="*/ 1430344 h 4425387"/>
              <a:gd name="connsiteX188" fmla="*/ 6283837 w 6857998"/>
              <a:gd name="connsiteY188" fmla="*/ 1613780 h 4425387"/>
              <a:gd name="connsiteX189" fmla="*/ 6498240 w 6857998"/>
              <a:gd name="connsiteY189" fmla="*/ 1489716 h 4425387"/>
              <a:gd name="connsiteX190" fmla="*/ 6857998 w 6857998"/>
              <a:gd name="connsiteY190" fmla="*/ 4366083 h 4425387"/>
              <a:gd name="connsiteX191" fmla="*/ 6857998 w 6857998"/>
              <a:gd name="connsiteY191" fmla="*/ 4425387 h 4425387"/>
              <a:gd name="connsiteX192" fmla="*/ 6755512 w 6857998"/>
              <a:gd name="connsiteY192" fmla="*/ 4425387 h 4425387"/>
              <a:gd name="connsiteX193" fmla="*/ 6857998 w 6857998"/>
              <a:gd name="connsiteY193" fmla="*/ 3759857 h 4425387"/>
              <a:gd name="connsiteX194" fmla="*/ 6857998 w 6857998"/>
              <a:gd name="connsiteY194" fmla="*/ 4050921 h 4425387"/>
              <a:gd name="connsiteX195" fmla="*/ 6291147 w 6857998"/>
              <a:gd name="connsiteY195" fmla="*/ 4378930 h 4425387"/>
              <a:gd name="connsiteX196" fmla="*/ 6242063 w 6857998"/>
              <a:gd name="connsiteY196" fmla="*/ 4195492 h 4425387"/>
              <a:gd name="connsiteX197" fmla="*/ 5844768 w 6857998"/>
              <a:gd name="connsiteY197" fmla="*/ 4425387 h 4425387"/>
              <a:gd name="connsiteX198" fmla="*/ 5570700 w 6857998"/>
              <a:gd name="connsiteY198" fmla="*/ 4425387 h 4425387"/>
              <a:gd name="connsiteX199" fmla="*/ 5558362 w 6857998"/>
              <a:gd name="connsiteY199" fmla="*/ 4379278 h 4425387"/>
              <a:gd name="connsiteX200" fmla="*/ 5478678 w 6857998"/>
              <a:gd name="connsiteY200" fmla="*/ 4425387 h 4425387"/>
              <a:gd name="connsiteX201" fmla="*/ 4883929 w 6857998"/>
              <a:gd name="connsiteY201" fmla="*/ 4425387 h 4425387"/>
              <a:gd name="connsiteX202" fmla="*/ 5478295 w 6857998"/>
              <a:gd name="connsiteY202" fmla="*/ 4081456 h 4425387"/>
              <a:gd name="connsiteX203" fmla="*/ 5527380 w 6857998"/>
              <a:gd name="connsiteY203" fmla="*/ 4264892 h 4425387"/>
              <a:gd name="connsiteX204" fmla="*/ 6161996 w 6857998"/>
              <a:gd name="connsiteY204" fmla="*/ 3897670 h 4425387"/>
              <a:gd name="connsiteX205" fmla="*/ 6211081 w 6857998"/>
              <a:gd name="connsiteY205" fmla="*/ 4081106 h 4425387"/>
              <a:gd name="connsiteX206" fmla="*/ 6845697 w 6857998"/>
              <a:gd name="connsiteY206" fmla="*/ 3713884 h 4425387"/>
              <a:gd name="connsiteX207" fmla="*/ 6857998 w 6857998"/>
              <a:gd name="connsiteY207" fmla="*/ 3259838 h 4425387"/>
              <a:gd name="connsiteX208" fmla="*/ 6857998 w 6857998"/>
              <a:gd name="connsiteY208" fmla="*/ 3604488 h 4425387"/>
              <a:gd name="connsiteX209" fmla="*/ 6822025 w 6857998"/>
              <a:gd name="connsiteY209" fmla="*/ 3625304 h 4425387"/>
              <a:gd name="connsiteX210" fmla="*/ 6822025 w 6857998"/>
              <a:gd name="connsiteY210" fmla="*/ 3624258 h 4425387"/>
              <a:gd name="connsiteX211" fmla="*/ 6772941 w 6857998"/>
              <a:gd name="connsiteY211" fmla="*/ 3440822 h 4425387"/>
              <a:gd name="connsiteX212" fmla="*/ 6138324 w 6857998"/>
              <a:gd name="connsiteY212" fmla="*/ 3808044 h 4425387"/>
              <a:gd name="connsiteX213" fmla="*/ 6089240 w 6857998"/>
              <a:gd name="connsiteY213" fmla="*/ 3624608 h 4425387"/>
              <a:gd name="connsiteX214" fmla="*/ 5454623 w 6857998"/>
              <a:gd name="connsiteY214" fmla="*/ 3991830 h 4425387"/>
              <a:gd name="connsiteX215" fmla="*/ 5405539 w 6857998"/>
              <a:gd name="connsiteY215" fmla="*/ 3808392 h 4425387"/>
              <a:gd name="connsiteX216" fmla="*/ 4770922 w 6857998"/>
              <a:gd name="connsiteY216" fmla="*/ 4175614 h 4425387"/>
              <a:gd name="connsiteX217" fmla="*/ 4721838 w 6857998"/>
              <a:gd name="connsiteY217" fmla="*/ 3992178 h 4425387"/>
              <a:gd name="connsiteX218" fmla="*/ 4087221 w 6857998"/>
              <a:gd name="connsiteY218" fmla="*/ 4359400 h 4425387"/>
              <a:gd name="connsiteX219" fmla="*/ 4038137 w 6857998"/>
              <a:gd name="connsiteY219" fmla="*/ 4175964 h 4425387"/>
              <a:gd name="connsiteX220" fmla="*/ 3607095 w 6857998"/>
              <a:gd name="connsiteY220" fmla="*/ 4425387 h 4425387"/>
              <a:gd name="connsiteX221" fmla="*/ 3371999 w 6857998"/>
              <a:gd name="connsiteY221" fmla="*/ 4425387 h 4425387"/>
              <a:gd name="connsiteX222" fmla="*/ 3354436 w 6857998"/>
              <a:gd name="connsiteY222" fmla="*/ 4359748 h 4425387"/>
              <a:gd name="connsiteX223" fmla="*/ 3241001 w 6857998"/>
              <a:gd name="connsiteY223" fmla="*/ 4425387 h 4425387"/>
              <a:gd name="connsiteX224" fmla="*/ 2647202 w 6857998"/>
              <a:gd name="connsiteY224" fmla="*/ 4425387 h 4425387"/>
              <a:gd name="connsiteX225" fmla="*/ 3274717 w 6857998"/>
              <a:gd name="connsiteY225" fmla="*/ 4062274 h 4425387"/>
              <a:gd name="connsiteX226" fmla="*/ 3323801 w 6857998"/>
              <a:gd name="connsiteY226" fmla="*/ 4245710 h 4425387"/>
              <a:gd name="connsiteX227" fmla="*/ 3958418 w 6857998"/>
              <a:gd name="connsiteY227" fmla="*/ 3878490 h 4425387"/>
              <a:gd name="connsiteX228" fmla="*/ 4007502 w 6857998"/>
              <a:gd name="connsiteY228" fmla="*/ 4061926 h 4425387"/>
              <a:gd name="connsiteX229" fmla="*/ 4642119 w 6857998"/>
              <a:gd name="connsiteY229" fmla="*/ 3694704 h 4425387"/>
              <a:gd name="connsiteX230" fmla="*/ 4691204 w 6857998"/>
              <a:gd name="connsiteY230" fmla="*/ 3878140 h 4425387"/>
              <a:gd name="connsiteX231" fmla="*/ 5325820 w 6857998"/>
              <a:gd name="connsiteY231" fmla="*/ 3510918 h 4425387"/>
              <a:gd name="connsiteX232" fmla="*/ 5374904 w 6857998"/>
              <a:gd name="connsiteY232" fmla="*/ 3694356 h 4425387"/>
              <a:gd name="connsiteX233" fmla="*/ 6009521 w 6857998"/>
              <a:gd name="connsiteY233" fmla="*/ 3327134 h 4425387"/>
              <a:gd name="connsiteX234" fmla="*/ 6058605 w 6857998"/>
              <a:gd name="connsiteY234" fmla="*/ 3510570 h 4425387"/>
              <a:gd name="connsiteX235" fmla="*/ 6693222 w 6857998"/>
              <a:gd name="connsiteY235" fmla="*/ 3143348 h 4425387"/>
              <a:gd name="connsiteX236" fmla="*/ 6742306 w 6857998"/>
              <a:gd name="connsiteY236" fmla="*/ 3326784 h 4425387"/>
              <a:gd name="connsiteX237" fmla="*/ 6857998 w 6857998"/>
              <a:gd name="connsiteY237" fmla="*/ 2600871 h 4425387"/>
              <a:gd name="connsiteX238" fmla="*/ 6857998 w 6857998"/>
              <a:gd name="connsiteY238" fmla="*/ 2944676 h 4425387"/>
              <a:gd name="connsiteX239" fmla="*/ 6669550 w 6857998"/>
              <a:gd name="connsiteY239" fmla="*/ 3053722 h 4425387"/>
              <a:gd name="connsiteX240" fmla="*/ 6620466 w 6857998"/>
              <a:gd name="connsiteY240" fmla="*/ 2870286 h 4425387"/>
              <a:gd name="connsiteX241" fmla="*/ 5985849 w 6857998"/>
              <a:gd name="connsiteY241" fmla="*/ 3237508 h 4425387"/>
              <a:gd name="connsiteX242" fmla="*/ 5936765 w 6857998"/>
              <a:gd name="connsiteY242" fmla="*/ 3054070 h 4425387"/>
              <a:gd name="connsiteX243" fmla="*/ 5302148 w 6857998"/>
              <a:gd name="connsiteY243" fmla="*/ 3421292 h 4425387"/>
              <a:gd name="connsiteX244" fmla="*/ 5253064 w 6857998"/>
              <a:gd name="connsiteY244" fmla="*/ 3237856 h 4425387"/>
              <a:gd name="connsiteX245" fmla="*/ 4618447 w 6857998"/>
              <a:gd name="connsiteY245" fmla="*/ 3605078 h 4425387"/>
              <a:gd name="connsiteX246" fmla="*/ 4569364 w 6857998"/>
              <a:gd name="connsiteY246" fmla="*/ 3421642 h 4425387"/>
              <a:gd name="connsiteX247" fmla="*/ 3934746 w 6857998"/>
              <a:gd name="connsiteY247" fmla="*/ 3788864 h 4425387"/>
              <a:gd name="connsiteX248" fmla="*/ 3885663 w 6857998"/>
              <a:gd name="connsiteY248" fmla="*/ 3605426 h 4425387"/>
              <a:gd name="connsiteX249" fmla="*/ 3251045 w 6857998"/>
              <a:gd name="connsiteY249" fmla="*/ 3972648 h 4425387"/>
              <a:gd name="connsiteX250" fmla="*/ 3201961 w 6857998"/>
              <a:gd name="connsiteY250" fmla="*/ 3789212 h 4425387"/>
              <a:gd name="connsiteX251" fmla="*/ 2567345 w 6857998"/>
              <a:gd name="connsiteY251" fmla="*/ 4156434 h 4425387"/>
              <a:gd name="connsiteX252" fmla="*/ 2518261 w 6857998"/>
              <a:gd name="connsiteY252" fmla="*/ 3972998 h 4425387"/>
              <a:gd name="connsiteX253" fmla="*/ 1883644 w 6857998"/>
              <a:gd name="connsiteY253" fmla="*/ 4340220 h 4425387"/>
              <a:gd name="connsiteX254" fmla="*/ 1834560 w 6857998"/>
              <a:gd name="connsiteY254" fmla="*/ 4156782 h 4425387"/>
              <a:gd name="connsiteX255" fmla="*/ 1370369 w 6857998"/>
              <a:gd name="connsiteY255" fmla="*/ 4425386 h 4425387"/>
              <a:gd name="connsiteX256" fmla="*/ 1173555 w 6857998"/>
              <a:gd name="connsiteY256" fmla="*/ 4425386 h 4425387"/>
              <a:gd name="connsiteX257" fmla="*/ 1150858 w 6857998"/>
              <a:gd name="connsiteY257" fmla="*/ 4340567 h 4425387"/>
              <a:gd name="connsiteX258" fmla="*/ 1004278 w 6857998"/>
              <a:gd name="connsiteY258" fmla="*/ 4425386 h 4425387"/>
              <a:gd name="connsiteX259" fmla="*/ 42834 w 6857998"/>
              <a:gd name="connsiteY259" fmla="*/ 4425386 h 4425387"/>
              <a:gd name="connsiteX260" fmla="*/ 387091 w 6857998"/>
              <a:gd name="connsiteY260" fmla="*/ 4226181 h 4425387"/>
              <a:gd name="connsiteX261" fmla="*/ 436175 w 6857998"/>
              <a:gd name="connsiteY261" fmla="*/ 4409617 h 4425387"/>
              <a:gd name="connsiteX262" fmla="*/ 1070792 w 6857998"/>
              <a:gd name="connsiteY262" fmla="*/ 4042395 h 4425387"/>
              <a:gd name="connsiteX263" fmla="*/ 1119876 w 6857998"/>
              <a:gd name="connsiteY263" fmla="*/ 4225833 h 4425387"/>
              <a:gd name="connsiteX264" fmla="*/ 1754493 w 6857998"/>
              <a:gd name="connsiteY264" fmla="*/ 3858611 h 4425387"/>
              <a:gd name="connsiteX265" fmla="*/ 1803577 w 6857998"/>
              <a:gd name="connsiteY265" fmla="*/ 4042048 h 4425387"/>
              <a:gd name="connsiteX266" fmla="*/ 2438194 w 6857998"/>
              <a:gd name="connsiteY266" fmla="*/ 3674826 h 4425387"/>
              <a:gd name="connsiteX267" fmla="*/ 2487278 w 6857998"/>
              <a:gd name="connsiteY267" fmla="*/ 3858262 h 4425387"/>
              <a:gd name="connsiteX268" fmla="*/ 3121895 w 6857998"/>
              <a:gd name="connsiteY268" fmla="*/ 3491040 h 4425387"/>
              <a:gd name="connsiteX269" fmla="*/ 3170978 w 6857998"/>
              <a:gd name="connsiteY269" fmla="*/ 3674478 h 4425387"/>
              <a:gd name="connsiteX270" fmla="*/ 3805595 w 6857998"/>
              <a:gd name="connsiteY270" fmla="*/ 3307256 h 4425387"/>
              <a:gd name="connsiteX271" fmla="*/ 3854679 w 6857998"/>
              <a:gd name="connsiteY271" fmla="*/ 3490692 h 4425387"/>
              <a:gd name="connsiteX272" fmla="*/ 4489296 w 6857998"/>
              <a:gd name="connsiteY272" fmla="*/ 3123470 h 4425387"/>
              <a:gd name="connsiteX273" fmla="*/ 4538381 w 6857998"/>
              <a:gd name="connsiteY273" fmla="*/ 3306906 h 4425387"/>
              <a:gd name="connsiteX274" fmla="*/ 5172997 w 6857998"/>
              <a:gd name="connsiteY274" fmla="*/ 2939684 h 4425387"/>
              <a:gd name="connsiteX275" fmla="*/ 5222081 w 6857998"/>
              <a:gd name="connsiteY275" fmla="*/ 3123122 h 4425387"/>
              <a:gd name="connsiteX276" fmla="*/ 5856698 w 6857998"/>
              <a:gd name="connsiteY276" fmla="*/ 2756248 h 4425387"/>
              <a:gd name="connsiteX277" fmla="*/ 5905782 w 6857998"/>
              <a:gd name="connsiteY277" fmla="*/ 2939684 h 4425387"/>
              <a:gd name="connsiteX278" fmla="*/ 6540399 w 6857998"/>
              <a:gd name="connsiteY278" fmla="*/ 2572812 h 4425387"/>
              <a:gd name="connsiteX279" fmla="*/ 6589483 w 6857998"/>
              <a:gd name="connsiteY279" fmla="*/ 2756248 h 4425387"/>
              <a:gd name="connsiteX280" fmla="*/ 6857998 w 6857998"/>
              <a:gd name="connsiteY280" fmla="*/ 2025553 h 4425387"/>
              <a:gd name="connsiteX281" fmla="*/ 6857998 w 6857998"/>
              <a:gd name="connsiteY281" fmla="*/ 2285197 h 4425387"/>
              <a:gd name="connsiteX282" fmla="*/ 6516727 w 6857998"/>
              <a:gd name="connsiteY282" fmla="*/ 2482488 h 4425387"/>
              <a:gd name="connsiteX283" fmla="*/ 6467642 w 6857998"/>
              <a:gd name="connsiteY283" fmla="*/ 2299052 h 4425387"/>
              <a:gd name="connsiteX284" fmla="*/ 5833026 w 6857998"/>
              <a:gd name="connsiteY284" fmla="*/ 2666274 h 4425387"/>
              <a:gd name="connsiteX285" fmla="*/ 5783941 w 6857998"/>
              <a:gd name="connsiteY285" fmla="*/ 2482836 h 4425387"/>
              <a:gd name="connsiteX286" fmla="*/ 5149325 w 6857998"/>
              <a:gd name="connsiteY286" fmla="*/ 2850058 h 4425387"/>
              <a:gd name="connsiteX287" fmla="*/ 5100240 w 6857998"/>
              <a:gd name="connsiteY287" fmla="*/ 2666622 h 4425387"/>
              <a:gd name="connsiteX288" fmla="*/ 4465624 w 6857998"/>
              <a:gd name="connsiteY288" fmla="*/ 3033844 h 4425387"/>
              <a:gd name="connsiteX289" fmla="*/ 4416539 w 6857998"/>
              <a:gd name="connsiteY289" fmla="*/ 2850408 h 4425387"/>
              <a:gd name="connsiteX290" fmla="*/ 3781923 w 6857998"/>
              <a:gd name="connsiteY290" fmla="*/ 3217630 h 4425387"/>
              <a:gd name="connsiteX291" fmla="*/ 3732838 w 6857998"/>
              <a:gd name="connsiteY291" fmla="*/ 3034192 h 4425387"/>
              <a:gd name="connsiteX292" fmla="*/ 3098223 w 6857998"/>
              <a:gd name="connsiteY292" fmla="*/ 3401414 h 4425387"/>
              <a:gd name="connsiteX293" fmla="*/ 3049138 w 6857998"/>
              <a:gd name="connsiteY293" fmla="*/ 3217978 h 4425387"/>
              <a:gd name="connsiteX294" fmla="*/ 2414522 w 6857998"/>
              <a:gd name="connsiteY294" fmla="*/ 3585200 h 4425387"/>
              <a:gd name="connsiteX295" fmla="*/ 2365437 w 6857998"/>
              <a:gd name="connsiteY295" fmla="*/ 3401764 h 4425387"/>
              <a:gd name="connsiteX296" fmla="*/ 1730821 w 6857998"/>
              <a:gd name="connsiteY296" fmla="*/ 3768985 h 4425387"/>
              <a:gd name="connsiteX297" fmla="*/ 1681736 w 6857998"/>
              <a:gd name="connsiteY297" fmla="*/ 3585547 h 4425387"/>
              <a:gd name="connsiteX298" fmla="*/ 1047120 w 6857998"/>
              <a:gd name="connsiteY298" fmla="*/ 3952769 h 4425387"/>
              <a:gd name="connsiteX299" fmla="*/ 998035 w 6857998"/>
              <a:gd name="connsiteY299" fmla="*/ 3769333 h 4425387"/>
              <a:gd name="connsiteX300" fmla="*/ 363419 w 6857998"/>
              <a:gd name="connsiteY300" fmla="*/ 4136555 h 4425387"/>
              <a:gd name="connsiteX301" fmla="*/ 314334 w 6857998"/>
              <a:gd name="connsiteY301" fmla="*/ 3953119 h 4425387"/>
              <a:gd name="connsiteX302" fmla="*/ 0 w 6857998"/>
              <a:gd name="connsiteY302" fmla="*/ 4135010 h 4425387"/>
              <a:gd name="connsiteX303" fmla="*/ 0 w 6857998"/>
              <a:gd name="connsiteY303" fmla="*/ 3790359 h 4425387"/>
              <a:gd name="connsiteX304" fmla="*/ 234615 w 6857998"/>
              <a:gd name="connsiteY304" fmla="*/ 3654599 h 4425387"/>
              <a:gd name="connsiteX305" fmla="*/ 283700 w 6857998"/>
              <a:gd name="connsiteY305" fmla="*/ 3838035 h 4425387"/>
              <a:gd name="connsiteX306" fmla="*/ 918316 w 6857998"/>
              <a:gd name="connsiteY306" fmla="*/ 3470813 h 4425387"/>
              <a:gd name="connsiteX307" fmla="*/ 967401 w 6857998"/>
              <a:gd name="connsiteY307" fmla="*/ 3654249 h 4425387"/>
              <a:gd name="connsiteX308" fmla="*/ 1602018 w 6857998"/>
              <a:gd name="connsiteY308" fmla="*/ 3287027 h 4425387"/>
              <a:gd name="connsiteX309" fmla="*/ 1651102 w 6857998"/>
              <a:gd name="connsiteY309" fmla="*/ 3470463 h 4425387"/>
              <a:gd name="connsiteX310" fmla="*/ 2285719 w 6857998"/>
              <a:gd name="connsiteY310" fmla="*/ 3103242 h 4425387"/>
              <a:gd name="connsiteX311" fmla="*/ 2334803 w 6857998"/>
              <a:gd name="connsiteY311" fmla="*/ 3286680 h 4425387"/>
              <a:gd name="connsiteX312" fmla="*/ 2969420 w 6857998"/>
              <a:gd name="connsiteY312" fmla="*/ 2919458 h 4425387"/>
              <a:gd name="connsiteX313" fmla="*/ 3018504 w 6857998"/>
              <a:gd name="connsiteY313" fmla="*/ 3102894 h 4425387"/>
              <a:gd name="connsiteX314" fmla="*/ 3653120 w 6857998"/>
              <a:gd name="connsiteY314" fmla="*/ 2735672 h 4425387"/>
              <a:gd name="connsiteX315" fmla="*/ 3702204 w 6857998"/>
              <a:gd name="connsiteY315" fmla="*/ 2919108 h 4425387"/>
              <a:gd name="connsiteX316" fmla="*/ 4336821 w 6857998"/>
              <a:gd name="connsiteY316" fmla="*/ 2551888 h 4425387"/>
              <a:gd name="connsiteX317" fmla="*/ 4385905 w 6857998"/>
              <a:gd name="connsiteY317" fmla="*/ 2735324 h 4425387"/>
              <a:gd name="connsiteX318" fmla="*/ 5020521 w 6857998"/>
              <a:gd name="connsiteY318" fmla="*/ 2368450 h 4425387"/>
              <a:gd name="connsiteX319" fmla="*/ 5069606 w 6857998"/>
              <a:gd name="connsiteY319" fmla="*/ 2551888 h 4425387"/>
              <a:gd name="connsiteX320" fmla="*/ 5704223 w 6857998"/>
              <a:gd name="connsiteY320" fmla="*/ 2185014 h 4425387"/>
              <a:gd name="connsiteX321" fmla="*/ 5753307 w 6857998"/>
              <a:gd name="connsiteY321" fmla="*/ 2368450 h 4425387"/>
              <a:gd name="connsiteX322" fmla="*/ 6387924 w 6857998"/>
              <a:gd name="connsiteY322" fmla="*/ 2001228 h 4425387"/>
              <a:gd name="connsiteX323" fmla="*/ 6437008 w 6857998"/>
              <a:gd name="connsiteY323" fmla="*/ 2184666 h 4425387"/>
              <a:gd name="connsiteX324" fmla="*/ 6820002 w 6857998"/>
              <a:gd name="connsiteY324" fmla="*/ 1963046 h 442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</a:cxnLst>
            <a:rect l="l" t="t" r="r" b="b"/>
            <a:pathLst>
              <a:path w="6857998" h="4425387">
                <a:moveTo>
                  <a:pt x="2639002" y="4425387"/>
                </a:moveTo>
                <a:lnTo>
                  <a:pt x="2281112" y="4425387"/>
                </a:lnTo>
                <a:lnTo>
                  <a:pt x="2591017" y="4246060"/>
                </a:lnTo>
                <a:close/>
                <a:moveTo>
                  <a:pt x="3635548" y="6138"/>
                </a:moveTo>
                <a:lnTo>
                  <a:pt x="3018504" y="362853"/>
                </a:lnTo>
                <a:lnTo>
                  <a:pt x="2969420" y="179416"/>
                </a:lnTo>
                <a:lnTo>
                  <a:pt x="2334803" y="546638"/>
                </a:lnTo>
                <a:lnTo>
                  <a:pt x="2285719" y="363201"/>
                </a:lnTo>
                <a:lnTo>
                  <a:pt x="1651102" y="730423"/>
                </a:lnTo>
                <a:lnTo>
                  <a:pt x="1602018" y="546987"/>
                </a:lnTo>
                <a:lnTo>
                  <a:pt x="967401" y="914209"/>
                </a:lnTo>
                <a:lnTo>
                  <a:pt x="955370" y="869247"/>
                </a:lnTo>
                <a:lnTo>
                  <a:pt x="1220766" y="670969"/>
                </a:lnTo>
                <a:cubicBezTo>
                  <a:pt x="1482285" y="494455"/>
                  <a:pt x="1766209" y="348549"/>
                  <a:pt x="2067393" y="238388"/>
                </a:cubicBezTo>
                <a:lnTo>
                  <a:pt x="2236576" y="181204"/>
                </a:lnTo>
                <a:lnTo>
                  <a:pt x="2254388" y="247769"/>
                </a:lnTo>
                <a:lnTo>
                  <a:pt x="2490062" y="111396"/>
                </a:lnTo>
                <a:lnTo>
                  <a:pt x="2627054" y="79814"/>
                </a:lnTo>
                <a:cubicBezTo>
                  <a:pt x="2691063" y="66731"/>
                  <a:pt x="2755639" y="55201"/>
                  <a:pt x="2820741" y="45265"/>
                </a:cubicBezTo>
                <a:lnTo>
                  <a:pt x="2929390" y="31476"/>
                </a:lnTo>
                <a:lnTo>
                  <a:pt x="2938089" y="63983"/>
                </a:lnTo>
                <a:lnTo>
                  <a:pt x="3012820" y="20887"/>
                </a:lnTo>
                <a:lnTo>
                  <a:pt x="3017583" y="20282"/>
                </a:lnTo>
                <a:cubicBezTo>
                  <a:pt x="3149808" y="6870"/>
                  <a:pt x="3283971" y="0"/>
                  <a:pt x="3419744" y="0"/>
                </a:cubicBezTo>
                <a:cubicBezTo>
                  <a:pt x="3487592" y="0"/>
                  <a:pt x="3555039" y="1717"/>
                  <a:pt x="3622043" y="5112"/>
                </a:cubicBezTo>
                <a:close/>
                <a:moveTo>
                  <a:pt x="3949417" y="36502"/>
                </a:moveTo>
                <a:lnTo>
                  <a:pt x="3702204" y="179416"/>
                </a:lnTo>
                <a:lnTo>
                  <a:pt x="3656260" y="7712"/>
                </a:lnTo>
                <a:lnTo>
                  <a:pt x="3821687" y="20282"/>
                </a:lnTo>
                <a:close/>
                <a:moveTo>
                  <a:pt x="4837447" y="4425387"/>
                </a:moveTo>
                <a:lnTo>
                  <a:pt x="4517835" y="4425387"/>
                </a:lnTo>
                <a:lnTo>
                  <a:pt x="4794594" y="4265240"/>
                </a:lnTo>
                <a:close/>
                <a:moveTo>
                  <a:pt x="4969773" y="317678"/>
                </a:moveTo>
                <a:lnTo>
                  <a:pt x="4538728" y="566866"/>
                </a:lnTo>
                <a:lnTo>
                  <a:pt x="4489644" y="383429"/>
                </a:lnTo>
                <a:lnTo>
                  <a:pt x="3855027" y="750302"/>
                </a:lnTo>
                <a:lnTo>
                  <a:pt x="3805943" y="566865"/>
                </a:lnTo>
                <a:lnTo>
                  <a:pt x="3171326" y="934088"/>
                </a:lnTo>
                <a:lnTo>
                  <a:pt x="3122243" y="750652"/>
                </a:lnTo>
                <a:lnTo>
                  <a:pt x="2487626" y="1117874"/>
                </a:lnTo>
                <a:lnTo>
                  <a:pt x="2438542" y="934436"/>
                </a:lnTo>
                <a:lnTo>
                  <a:pt x="1803925" y="1301658"/>
                </a:lnTo>
                <a:lnTo>
                  <a:pt x="1754841" y="1118221"/>
                </a:lnTo>
                <a:lnTo>
                  <a:pt x="1120224" y="1485443"/>
                </a:lnTo>
                <a:lnTo>
                  <a:pt x="1071140" y="1302007"/>
                </a:lnTo>
                <a:lnTo>
                  <a:pt x="436523" y="1669229"/>
                </a:lnTo>
                <a:lnTo>
                  <a:pt x="387439" y="1485791"/>
                </a:lnTo>
                <a:lnTo>
                  <a:pt x="309124" y="1531107"/>
                </a:lnTo>
                <a:lnTo>
                  <a:pt x="384967" y="1429761"/>
                </a:lnTo>
                <a:lnTo>
                  <a:pt x="529666" y="1270681"/>
                </a:lnTo>
                <a:lnTo>
                  <a:pt x="991421" y="1003487"/>
                </a:lnTo>
                <a:lnTo>
                  <a:pt x="1040505" y="1186923"/>
                </a:lnTo>
                <a:lnTo>
                  <a:pt x="1675122" y="820049"/>
                </a:lnTo>
                <a:lnTo>
                  <a:pt x="1724206" y="1003487"/>
                </a:lnTo>
                <a:lnTo>
                  <a:pt x="2358823" y="636614"/>
                </a:lnTo>
                <a:lnTo>
                  <a:pt x="2407907" y="820050"/>
                </a:lnTo>
                <a:lnTo>
                  <a:pt x="3042524" y="452827"/>
                </a:lnTo>
                <a:lnTo>
                  <a:pt x="3091608" y="636266"/>
                </a:lnTo>
                <a:lnTo>
                  <a:pt x="3726224" y="269042"/>
                </a:lnTo>
                <a:lnTo>
                  <a:pt x="3775309" y="452478"/>
                </a:lnTo>
                <a:lnTo>
                  <a:pt x="4360250" y="114002"/>
                </a:lnTo>
                <a:lnTo>
                  <a:pt x="4402222" y="123682"/>
                </a:lnTo>
                <a:lnTo>
                  <a:pt x="4421686" y="129206"/>
                </a:lnTo>
                <a:lnTo>
                  <a:pt x="4459010" y="268694"/>
                </a:lnTo>
                <a:lnTo>
                  <a:pt x="4607300" y="182886"/>
                </a:lnTo>
                <a:lnTo>
                  <a:pt x="4771445" y="238388"/>
                </a:lnTo>
                <a:cubicBezTo>
                  <a:pt x="4831658" y="260421"/>
                  <a:pt x="4891181" y="283883"/>
                  <a:pt x="4949974" y="308733"/>
                </a:cubicBezTo>
                <a:close/>
                <a:moveTo>
                  <a:pt x="5725065" y="751144"/>
                </a:moveTo>
                <a:lnTo>
                  <a:pt x="5374557" y="953966"/>
                </a:lnTo>
                <a:lnTo>
                  <a:pt x="5325472" y="770530"/>
                </a:lnTo>
                <a:lnTo>
                  <a:pt x="4690856" y="1137752"/>
                </a:lnTo>
                <a:lnTo>
                  <a:pt x="4641772" y="954314"/>
                </a:lnTo>
                <a:lnTo>
                  <a:pt x="4007155" y="1321536"/>
                </a:lnTo>
                <a:lnTo>
                  <a:pt x="3958071" y="1138100"/>
                </a:lnTo>
                <a:lnTo>
                  <a:pt x="3323454" y="1505322"/>
                </a:lnTo>
                <a:lnTo>
                  <a:pt x="3274369" y="1321886"/>
                </a:lnTo>
                <a:lnTo>
                  <a:pt x="2639753" y="1689108"/>
                </a:lnTo>
                <a:lnTo>
                  <a:pt x="2590669" y="1505670"/>
                </a:lnTo>
                <a:lnTo>
                  <a:pt x="1956052" y="1872892"/>
                </a:lnTo>
                <a:lnTo>
                  <a:pt x="1906968" y="1689456"/>
                </a:lnTo>
                <a:lnTo>
                  <a:pt x="1272351" y="2056677"/>
                </a:lnTo>
                <a:lnTo>
                  <a:pt x="1223267" y="1873241"/>
                </a:lnTo>
                <a:lnTo>
                  <a:pt x="588650" y="2240463"/>
                </a:lnTo>
                <a:lnTo>
                  <a:pt x="539566" y="2057025"/>
                </a:lnTo>
                <a:lnTo>
                  <a:pt x="0" y="2369246"/>
                </a:lnTo>
                <a:lnTo>
                  <a:pt x="0" y="2022450"/>
                </a:lnTo>
                <a:lnTo>
                  <a:pt x="459151" y="1756761"/>
                </a:lnTo>
                <a:lnTo>
                  <a:pt x="508235" y="1940199"/>
                </a:lnTo>
                <a:lnTo>
                  <a:pt x="1142852" y="1572977"/>
                </a:lnTo>
                <a:lnTo>
                  <a:pt x="1191936" y="1756413"/>
                </a:lnTo>
                <a:lnTo>
                  <a:pt x="1826553" y="1389192"/>
                </a:lnTo>
                <a:lnTo>
                  <a:pt x="1875637" y="1572628"/>
                </a:lnTo>
                <a:lnTo>
                  <a:pt x="2510254" y="1205756"/>
                </a:lnTo>
                <a:lnTo>
                  <a:pt x="2559338" y="1389192"/>
                </a:lnTo>
                <a:lnTo>
                  <a:pt x="3193954" y="1022318"/>
                </a:lnTo>
                <a:lnTo>
                  <a:pt x="3243038" y="1205756"/>
                </a:lnTo>
                <a:lnTo>
                  <a:pt x="3877655" y="838534"/>
                </a:lnTo>
                <a:lnTo>
                  <a:pt x="3926739" y="1021970"/>
                </a:lnTo>
                <a:lnTo>
                  <a:pt x="4561356" y="654748"/>
                </a:lnTo>
                <a:lnTo>
                  <a:pt x="4610441" y="838184"/>
                </a:lnTo>
                <a:lnTo>
                  <a:pt x="5245057" y="470963"/>
                </a:lnTo>
                <a:lnTo>
                  <a:pt x="5294141" y="654400"/>
                </a:lnTo>
                <a:lnTo>
                  <a:pt x="5450163" y="564117"/>
                </a:lnTo>
                <a:lnTo>
                  <a:pt x="5458271" y="568775"/>
                </a:lnTo>
                <a:cubicBezTo>
                  <a:pt x="5512309" y="601589"/>
                  <a:pt x="5565493" y="635668"/>
                  <a:pt x="5617782" y="670970"/>
                </a:cubicBezTo>
                <a:close/>
                <a:moveTo>
                  <a:pt x="6316815" y="1279592"/>
                </a:moveTo>
                <a:lnTo>
                  <a:pt x="6211081" y="1340718"/>
                </a:lnTo>
                <a:lnTo>
                  <a:pt x="6161996" y="1157280"/>
                </a:lnTo>
                <a:lnTo>
                  <a:pt x="5527380" y="1524154"/>
                </a:lnTo>
                <a:lnTo>
                  <a:pt x="5478295" y="1340718"/>
                </a:lnTo>
                <a:lnTo>
                  <a:pt x="4843679" y="1707940"/>
                </a:lnTo>
                <a:lnTo>
                  <a:pt x="4794594" y="1524502"/>
                </a:lnTo>
                <a:lnTo>
                  <a:pt x="4159978" y="1891724"/>
                </a:lnTo>
                <a:lnTo>
                  <a:pt x="4110893" y="1708288"/>
                </a:lnTo>
                <a:lnTo>
                  <a:pt x="3476277" y="2075510"/>
                </a:lnTo>
                <a:lnTo>
                  <a:pt x="3427192" y="1892074"/>
                </a:lnTo>
                <a:lnTo>
                  <a:pt x="2792576" y="2259296"/>
                </a:lnTo>
                <a:lnTo>
                  <a:pt x="2743492" y="2075858"/>
                </a:lnTo>
                <a:lnTo>
                  <a:pt x="2108875" y="2443080"/>
                </a:lnTo>
                <a:lnTo>
                  <a:pt x="2059791" y="2259644"/>
                </a:lnTo>
                <a:lnTo>
                  <a:pt x="1425174" y="2626865"/>
                </a:lnTo>
                <a:lnTo>
                  <a:pt x="1376090" y="2443429"/>
                </a:lnTo>
                <a:lnTo>
                  <a:pt x="741473" y="2810651"/>
                </a:lnTo>
                <a:lnTo>
                  <a:pt x="692389" y="2627213"/>
                </a:lnTo>
                <a:lnTo>
                  <a:pt x="57772" y="2994435"/>
                </a:lnTo>
                <a:lnTo>
                  <a:pt x="8688" y="2810999"/>
                </a:lnTo>
                <a:lnTo>
                  <a:pt x="0" y="2816027"/>
                </a:lnTo>
                <a:lnTo>
                  <a:pt x="0" y="2681419"/>
                </a:lnTo>
                <a:lnTo>
                  <a:pt x="611974" y="2327299"/>
                </a:lnTo>
                <a:lnTo>
                  <a:pt x="661058" y="2510735"/>
                </a:lnTo>
                <a:lnTo>
                  <a:pt x="1295675" y="2143513"/>
                </a:lnTo>
                <a:lnTo>
                  <a:pt x="1344759" y="2326949"/>
                </a:lnTo>
                <a:lnTo>
                  <a:pt x="1979376" y="1959728"/>
                </a:lnTo>
                <a:lnTo>
                  <a:pt x="2028460" y="2143166"/>
                </a:lnTo>
                <a:lnTo>
                  <a:pt x="2663077" y="1775944"/>
                </a:lnTo>
                <a:lnTo>
                  <a:pt x="2712161" y="1959380"/>
                </a:lnTo>
                <a:lnTo>
                  <a:pt x="3346777" y="1592158"/>
                </a:lnTo>
                <a:lnTo>
                  <a:pt x="3395862" y="1775594"/>
                </a:lnTo>
                <a:lnTo>
                  <a:pt x="4030478" y="1408372"/>
                </a:lnTo>
                <a:lnTo>
                  <a:pt x="4079562" y="1591810"/>
                </a:lnTo>
                <a:lnTo>
                  <a:pt x="4714179" y="1224588"/>
                </a:lnTo>
                <a:lnTo>
                  <a:pt x="4763263" y="1408024"/>
                </a:lnTo>
                <a:lnTo>
                  <a:pt x="5397880" y="1040802"/>
                </a:lnTo>
                <a:lnTo>
                  <a:pt x="5446964" y="1224238"/>
                </a:lnTo>
                <a:lnTo>
                  <a:pt x="5956158" y="929592"/>
                </a:lnTo>
                <a:lnTo>
                  <a:pt x="6199633" y="1150738"/>
                </a:lnTo>
                <a:close/>
                <a:moveTo>
                  <a:pt x="6678031" y="1730004"/>
                </a:moveTo>
                <a:lnTo>
                  <a:pt x="6363904" y="1911602"/>
                </a:lnTo>
                <a:lnTo>
                  <a:pt x="6314819" y="1728166"/>
                </a:lnTo>
                <a:lnTo>
                  <a:pt x="5680203" y="2095040"/>
                </a:lnTo>
                <a:lnTo>
                  <a:pt x="5631118" y="1911602"/>
                </a:lnTo>
                <a:lnTo>
                  <a:pt x="4996502" y="2278824"/>
                </a:lnTo>
                <a:lnTo>
                  <a:pt x="4947417" y="2095388"/>
                </a:lnTo>
                <a:lnTo>
                  <a:pt x="4312801" y="2462610"/>
                </a:lnTo>
                <a:lnTo>
                  <a:pt x="4263716" y="2279174"/>
                </a:lnTo>
                <a:lnTo>
                  <a:pt x="3629100" y="2646396"/>
                </a:lnTo>
                <a:lnTo>
                  <a:pt x="3580015" y="2462958"/>
                </a:lnTo>
                <a:lnTo>
                  <a:pt x="2945400" y="2830180"/>
                </a:lnTo>
                <a:lnTo>
                  <a:pt x="2896315" y="2646744"/>
                </a:lnTo>
                <a:lnTo>
                  <a:pt x="2261698" y="3013966"/>
                </a:lnTo>
                <a:lnTo>
                  <a:pt x="2212614" y="2830530"/>
                </a:lnTo>
                <a:lnTo>
                  <a:pt x="1577997" y="3197751"/>
                </a:lnTo>
                <a:lnTo>
                  <a:pt x="1528913" y="3014313"/>
                </a:lnTo>
                <a:lnTo>
                  <a:pt x="894296" y="3381535"/>
                </a:lnTo>
                <a:lnTo>
                  <a:pt x="845212" y="3198099"/>
                </a:lnTo>
                <a:lnTo>
                  <a:pt x="210595" y="3565321"/>
                </a:lnTo>
                <a:lnTo>
                  <a:pt x="161511" y="3381885"/>
                </a:lnTo>
                <a:lnTo>
                  <a:pt x="0" y="3475344"/>
                </a:lnTo>
                <a:lnTo>
                  <a:pt x="0" y="3130841"/>
                </a:lnTo>
                <a:lnTo>
                  <a:pt x="81444" y="3083713"/>
                </a:lnTo>
                <a:lnTo>
                  <a:pt x="130528" y="3267149"/>
                </a:lnTo>
                <a:lnTo>
                  <a:pt x="765145" y="2899927"/>
                </a:lnTo>
                <a:lnTo>
                  <a:pt x="814230" y="3083363"/>
                </a:lnTo>
                <a:lnTo>
                  <a:pt x="1448846" y="2716143"/>
                </a:lnTo>
                <a:lnTo>
                  <a:pt x="1497931" y="2899579"/>
                </a:lnTo>
                <a:lnTo>
                  <a:pt x="2132547" y="2532358"/>
                </a:lnTo>
                <a:lnTo>
                  <a:pt x="2181632" y="2715794"/>
                </a:lnTo>
                <a:lnTo>
                  <a:pt x="2816248" y="2348572"/>
                </a:lnTo>
                <a:lnTo>
                  <a:pt x="2865333" y="2532008"/>
                </a:lnTo>
                <a:lnTo>
                  <a:pt x="3499949" y="2164788"/>
                </a:lnTo>
                <a:lnTo>
                  <a:pt x="3549034" y="2348224"/>
                </a:lnTo>
                <a:lnTo>
                  <a:pt x="4183650" y="1981002"/>
                </a:lnTo>
                <a:lnTo>
                  <a:pt x="4232735" y="2164438"/>
                </a:lnTo>
                <a:lnTo>
                  <a:pt x="4867350" y="1797566"/>
                </a:lnTo>
                <a:lnTo>
                  <a:pt x="4916435" y="1981002"/>
                </a:lnTo>
                <a:lnTo>
                  <a:pt x="5551051" y="1614128"/>
                </a:lnTo>
                <a:lnTo>
                  <a:pt x="5600136" y="1797566"/>
                </a:lnTo>
                <a:lnTo>
                  <a:pt x="6234752" y="1430344"/>
                </a:lnTo>
                <a:lnTo>
                  <a:pt x="6283837" y="1613780"/>
                </a:lnTo>
                <a:lnTo>
                  <a:pt x="6498240" y="1489716"/>
                </a:lnTo>
                <a:close/>
                <a:moveTo>
                  <a:pt x="6857998" y="4366083"/>
                </a:moveTo>
                <a:lnTo>
                  <a:pt x="6857998" y="4425387"/>
                </a:lnTo>
                <a:lnTo>
                  <a:pt x="6755512" y="4425387"/>
                </a:lnTo>
                <a:close/>
                <a:moveTo>
                  <a:pt x="6857998" y="3759857"/>
                </a:moveTo>
                <a:lnTo>
                  <a:pt x="6857998" y="4050921"/>
                </a:lnTo>
                <a:lnTo>
                  <a:pt x="6291147" y="4378930"/>
                </a:lnTo>
                <a:lnTo>
                  <a:pt x="6242063" y="4195492"/>
                </a:lnTo>
                <a:lnTo>
                  <a:pt x="5844768" y="4425387"/>
                </a:lnTo>
                <a:lnTo>
                  <a:pt x="5570700" y="4425387"/>
                </a:lnTo>
                <a:lnTo>
                  <a:pt x="5558362" y="4379278"/>
                </a:lnTo>
                <a:lnTo>
                  <a:pt x="5478678" y="4425387"/>
                </a:lnTo>
                <a:lnTo>
                  <a:pt x="4883929" y="4425387"/>
                </a:lnTo>
                <a:lnTo>
                  <a:pt x="5478295" y="4081456"/>
                </a:lnTo>
                <a:lnTo>
                  <a:pt x="5527380" y="4264892"/>
                </a:lnTo>
                <a:lnTo>
                  <a:pt x="6161996" y="3897670"/>
                </a:lnTo>
                <a:lnTo>
                  <a:pt x="6211081" y="4081106"/>
                </a:lnTo>
                <a:lnTo>
                  <a:pt x="6845697" y="3713884"/>
                </a:lnTo>
                <a:close/>
                <a:moveTo>
                  <a:pt x="6857998" y="3259838"/>
                </a:moveTo>
                <a:lnTo>
                  <a:pt x="6857998" y="3604488"/>
                </a:lnTo>
                <a:lnTo>
                  <a:pt x="6822025" y="3625304"/>
                </a:lnTo>
                <a:lnTo>
                  <a:pt x="6822025" y="3624258"/>
                </a:lnTo>
                <a:lnTo>
                  <a:pt x="6772941" y="3440822"/>
                </a:lnTo>
                <a:lnTo>
                  <a:pt x="6138324" y="3808044"/>
                </a:lnTo>
                <a:lnTo>
                  <a:pt x="6089240" y="3624608"/>
                </a:lnTo>
                <a:lnTo>
                  <a:pt x="5454623" y="3991830"/>
                </a:lnTo>
                <a:lnTo>
                  <a:pt x="5405539" y="3808392"/>
                </a:lnTo>
                <a:lnTo>
                  <a:pt x="4770922" y="4175614"/>
                </a:lnTo>
                <a:lnTo>
                  <a:pt x="4721838" y="3992178"/>
                </a:lnTo>
                <a:lnTo>
                  <a:pt x="4087221" y="4359400"/>
                </a:lnTo>
                <a:lnTo>
                  <a:pt x="4038137" y="4175964"/>
                </a:lnTo>
                <a:lnTo>
                  <a:pt x="3607095" y="4425387"/>
                </a:lnTo>
                <a:lnTo>
                  <a:pt x="3371999" y="4425387"/>
                </a:lnTo>
                <a:lnTo>
                  <a:pt x="3354436" y="4359748"/>
                </a:lnTo>
                <a:lnTo>
                  <a:pt x="3241001" y="4425387"/>
                </a:lnTo>
                <a:lnTo>
                  <a:pt x="2647202" y="4425387"/>
                </a:lnTo>
                <a:lnTo>
                  <a:pt x="3274717" y="4062274"/>
                </a:lnTo>
                <a:lnTo>
                  <a:pt x="3323801" y="4245710"/>
                </a:lnTo>
                <a:lnTo>
                  <a:pt x="3958418" y="3878490"/>
                </a:lnTo>
                <a:lnTo>
                  <a:pt x="4007502" y="4061926"/>
                </a:lnTo>
                <a:lnTo>
                  <a:pt x="4642119" y="3694704"/>
                </a:lnTo>
                <a:lnTo>
                  <a:pt x="4691204" y="3878140"/>
                </a:lnTo>
                <a:lnTo>
                  <a:pt x="5325820" y="3510918"/>
                </a:lnTo>
                <a:lnTo>
                  <a:pt x="5374904" y="3694356"/>
                </a:lnTo>
                <a:lnTo>
                  <a:pt x="6009521" y="3327134"/>
                </a:lnTo>
                <a:lnTo>
                  <a:pt x="6058605" y="3510570"/>
                </a:lnTo>
                <a:lnTo>
                  <a:pt x="6693222" y="3143348"/>
                </a:lnTo>
                <a:lnTo>
                  <a:pt x="6742306" y="3326784"/>
                </a:lnTo>
                <a:close/>
                <a:moveTo>
                  <a:pt x="6857998" y="2600871"/>
                </a:moveTo>
                <a:lnTo>
                  <a:pt x="6857998" y="2944676"/>
                </a:lnTo>
                <a:lnTo>
                  <a:pt x="6669550" y="3053722"/>
                </a:lnTo>
                <a:lnTo>
                  <a:pt x="6620466" y="2870286"/>
                </a:lnTo>
                <a:lnTo>
                  <a:pt x="5985849" y="3237508"/>
                </a:lnTo>
                <a:lnTo>
                  <a:pt x="5936765" y="3054070"/>
                </a:lnTo>
                <a:lnTo>
                  <a:pt x="5302148" y="3421292"/>
                </a:lnTo>
                <a:lnTo>
                  <a:pt x="5253064" y="3237856"/>
                </a:lnTo>
                <a:lnTo>
                  <a:pt x="4618447" y="3605078"/>
                </a:lnTo>
                <a:lnTo>
                  <a:pt x="4569364" y="3421642"/>
                </a:lnTo>
                <a:lnTo>
                  <a:pt x="3934746" y="3788864"/>
                </a:lnTo>
                <a:lnTo>
                  <a:pt x="3885663" y="3605426"/>
                </a:lnTo>
                <a:lnTo>
                  <a:pt x="3251045" y="3972648"/>
                </a:lnTo>
                <a:lnTo>
                  <a:pt x="3201961" y="3789212"/>
                </a:lnTo>
                <a:lnTo>
                  <a:pt x="2567345" y="4156434"/>
                </a:lnTo>
                <a:lnTo>
                  <a:pt x="2518261" y="3972998"/>
                </a:lnTo>
                <a:lnTo>
                  <a:pt x="1883644" y="4340220"/>
                </a:lnTo>
                <a:lnTo>
                  <a:pt x="1834560" y="4156782"/>
                </a:lnTo>
                <a:lnTo>
                  <a:pt x="1370369" y="4425386"/>
                </a:lnTo>
                <a:lnTo>
                  <a:pt x="1173555" y="4425386"/>
                </a:lnTo>
                <a:lnTo>
                  <a:pt x="1150858" y="4340567"/>
                </a:lnTo>
                <a:lnTo>
                  <a:pt x="1004278" y="4425386"/>
                </a:lnTo>
                <a:lnTo>
                  <a:pt x="42834" y="4425386"/>
                </a:lnTo>
                <a:lnTo>
                  <a:pt x="387091" y="4226181"/>
                </a:lnTo>
                <a:lnTo>
                  <a:pt x="436175" y="4409617"/>
                </a:lnTo>
                <a:lnTo>
                  <a:pt x="1070792" y="4042395"/>
                </a:lnTo>
                <a:lnTo>
                  <a:pt x="1119876" y="4225833"/>
                </a:lnTo>
                <a:lnTo>
                  <a:pt x="1754493" y="3858611"/>
                </a:lnTo>
                <a:lnTo>
                  <a:pt x="1803577" y="4042048"/>
                </a:lnTo>
                <a:lnTo>
                  <a:pt x="2438194" y="3674826"/>
                </a:lnTo>
                <a:lnTo>
                  <a:pt x="2487278" y="3858262"/>
                </a:lnTo>
                <a:lnTo>
                  <a:pt x="3121895" y="3491040"/>
                </a:lnTo>
                <a:lnTo>
                  <a:pt x="3170978" y="3674478"/>
                </a:lnTo>
                <a:lnTo>
                  <a:pt x="3805595" y="3307256"/>
                </a:lnTo>
                <a:lnTo>
                  <a:pt x="3854679" y="3490692"/>
                </a:lnTo>
                <a:lnTo>
                  <a:pt x="4489296" y="3123470"/>
                </a:lnTo>
                <a:lnTo>
                  <a:pt x="4538381" y="3306906"/>
                </a:lnTo>
                <a:lnTo>
                  <a:pt x="5172997" y="2939684"/>
                </a:lnTo>
                <a:lnTo>
                  <a:pt x="5222081" y="3123122"/>
                </a:lnTo>
                <a:lnTo>
                  <a:pt x="5856698" y="2756248"/>
                </a:lnTo>
                <a:lnTo>
                  <a:pt x="5905782" y="2939684"/>
                </a:lnTo>
                <a:lnTo>
                  <a:pt x="6540399" y="2572812"/>
                </a:lnTo>
                <a:lnTo>
                  <a:pt x="6589483" y="2756248"/>
                </a:lnTo>
                <a:close/>
                <a:moveTo>
                  <a:pt x="6857998" y="2025553"/>
                </a:moveTo>
                <a:lnTo>
                  <a:pt x="6857998" y="2285197"/>
                </a:lnTo>
                <a:lnTo>
                  <a:pt x="6516727" y="2482488"/>
                </a:lnTo>
                <a:lnTo>
                  <a:pt x="6467642" y="2299052"/>
                </a:lnTo>
                <a:lnTo>
                  <a:pt x="5833026" y="2666274"/>
                </a:lnTo>
                <a:lnTo>
                  <a:pt x="5783941" y="2482836"/>
                </a:lnTo>
                <a:lnTo>
                  <a:pt x="5149325" y="2850058"/>
                </a:lnTo>
                <a:lnTo>
                  <a:pt x="5100240" y="2666622"/>
                </a:lnTo>
                <a:lnTo>
                  <a:pt x="4465624" y="3033844"/>
                </a:lnTo>
                <a:lnTo>
                  <a:pt x="4416539" y="2850408"/>
                </a:lnTo>
                <a:lnTo>
                  <a:pt x="3781923" y="3217630"/>
                </a:lnTo>
                <a:lnTo>
                  <a:pt x="3732838" y="3034192"/>
                </a:lnTo>
                <a:lnTo>
                  <a:pt x="3098223" y="3401414"/>
                </a:lnTo>
                <a:lnTo>
                  <a:pt x="3049138" y="3217978"/>
                </a:lnTo>
                <a:lnTo>
                  <a:pt x="2414522" y="3585200"/>
                </a:lnTo>
                <a:lnTo>
                  <a:pt x="2365437" y="3401764"/>
                </a:lnTo>
                <a:lnTo>
                  <a:pt x="1730821" y="3768985"/>
                </a:lnTo>
                <a:lnTo>
                  <a:pt x="1681736" y="3585547"/>
                </a:lnTo>
                <a:lnTo>
                  <a:pt x="1047120" y="3952769"/>
                </a:lnTo>
                <a:lnTo>
                  <a:pt x="998035" y="3769333"/>
                </a:lnTo>
                <a:lnTo>
                  <a:pt x="363419" y="4136555"/>
                </a:lnTo>
                <a:lnTo>
                  <a:pt x="314334" y="3953119"/>
                </a:lnTo>
                <a:lnTo>
                  <a:pt x="0" y="4135010"/>
                </a:lnTo>
                <a:lnTo>
                  <a:pt x="0" y="3790359"/>
                </a:lnTo>
                <a:lnTo>
                  <a:pt x="234615" y="3654599"/>
                </a:lnTo>
                <a:lnTo>
                  <a:pt x="283700" y="3838035"/>
                </a:lnTo>
                <a:lnTo>
                  <a:pt x="918316" y="3470813"/>
                </a:lnTo>
                <a:lnTo>
                  <a:pt x="967401" y="3654249"/>
                </a:lnTo>
                <a:lnTo>
                  <a:pt x="1602018" y="3287027"/>
                </a:lnTo>
                <a:lnTo>
                  <a:pt x="1651102" y="3470463"/>
                </a:lnTo>
                <a:lnTo>
                  <a:pt x="2285719" y="3103242"/>
                </a:lnTo>
                <a:lnTo>
                  <a:pt x="2334803" y="3286680"/>
                </a:lnTo>
                <a:lnTo>
                  <a:pt x="2969420" y="2919458"/>
                </a:lnTo>
                <a:lnTo>
                  <a:pt x="3018504" y="3102894"/>
                </a:lnTo>
                <a:lnTo>
                  <a:pt x="3653120" y="2735672"/>
                </a:lnTo>
                <a:lnTo>
                  <a:pt x="3702204" y="2919108"/>
                </a:lnTo>
                <a:lnTo>
                  <a:pt x="4336821" y="2551888"/>
                </a:lnTo>
                <a:lnTo>
                  <a:pt x="4385905" y="2735324"/>
                </a:lnTo>
                <a:lnTo>
                  <a:pt x="5020521" y="2368450"/>
                </a:lnTo>
                <a:lnTo>
                  <a:pt x="5069606" y="2551888"/>
                </a:lnTo>
                <a:lnTo>
                  <a:pt x="5704223" y="2185014"/>
                </a:lnTo>
                <a:lnTo>
                  <a:pt x="5753307" y="2368450"/>
                </a:lnTo>
                <a:lnTo>
                  <a:pt x="6387924" y="2001228"/>
                </a:lnTo>
                <a:lnTo>
                  <a:pt x="6437008" y="2184666"/>
                </a:lnTo>
                <a:lnTo>
                  <a:pt x="6820002" y="1963046"/>
                </a:lnTo>
                <a:close/>
              </a:path>
            </a:pathLst>
          </a:custGeom>
          <a:solidFill>
            <a:schemeClr val="tx2"/>
          </a:solidFill>
          <a:ln w="7445" cap="flat">
            <a:noFill/>
            <a:prstDash val="solid"/>
            <a:miter/>
          </a:ln>
        </p:spPr>
        <p:txBody>
          <a:bodyPr rtlCol="0" anchor="ctr"/>
          <a:lstStyle/>
          <a:p>
            <a:endParaRPr lang="en-BE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E738BC7-B428-AE45-0402-7B49BF2185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66611" y="0"/>
            <a:ext cx="4445703" cy="6858000"/>
          </a:xfrm>
          <a:custGeom>
            <a:avLst/>
            <a:gdLst>
              <a:gd name="connsiteX0" fmla="*/ 2020057 w 4445703"/>
              <a:gd name="connsiteY0" fmla="*/ 0 h 6858000"/>
              <a:gd name="connsiteX1" fmla="*/ 4445703 w 4445703"/>
              <a:gd name="connsiteY1" fmla="*/ 0 h 6858000"/>
              <a:gd name="connsiteX2" fmla="*/ 4445703 w 4445703"/>
              <a:gd name="connsiteY2" fmla="*/ 6858000 h 6858000"/>
              <a:gd name="connsiteX3" fmla="*/ 2020058 w 4445703"/>
              <a:gd name="connsiteY3" fmla="*/ 6858000 h 6858000"/>
              <a:gd name="connsiteX4" fmla="*/ 1729246 w 4445703"/>
              <a:gd name="connsiteY4" fmla="*/ 6681327 h 6858000"/>
              <a:gd name="connsiteX5" fmla="*/ 0 w 4445703"/>
              <a:gd name="connsiteY5" fmla="*/ 3429000 h 6858000"/>
              <a:gd name="connsiteX6" fmla="*/ 1729246 w 4445703"/>
              <a:gd name="connsiteY6" fmla="*/ 176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5703" h="6858000">
                <a:moveTo>
                  <a:pt x="2020057" y="0"/>
                </a:moveTo>
                <a:lnTo>
                  <a:pt x="4445703" y="0"/>
                </a:lnTo>
                <a:lnTo>
                  <a:pt x="4445703" y="6858000"/>
                </a:lnTo>
                <a:lnTo>
                  <a:pt x="2020058" y="6858000"/>
                </a:lnTo>
                <a:lnTo>
                  <a:pt x="1729246" y="6681327"/>
                </a:lnTo>
                <a:cubicBezTo>
                  <a:pt x="685941" y="5976483"/>
                  <a:pt x="0" y="4782844"/>
                  <a:pt x="0" y="3429000"/>
                </a:cubicBezTo>
                <a:cubicBezTo>
                  <a:pt x="0" y="2075157"/>
                  <a:pt x="685941" y="881518"/>
                  <a:pt x="1729246" y="176673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 sz="2400" b="0" i="0">
                <a:solidFill>
                  <a:schemeClr val="tx1"/>
                </a:solidFill>
                <a:highlight>
                  <a:srgbClr val="FFFF00"/>
                </a:highlight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6B6D8C-68FE-8341-EFCA-D916B5F97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519799"/>
            <a:ext cx="6521470" cy="2917722"/>
          </a:xfrm>
          <a:prstGeom prst="rect">
            <a:avLst/>
          </a:prstGeom>
        </p:spPr>
        <p:txBody>
          <a:bodyPr wrap="square" lIns="0" rIns="0" anchor="b">
            <a:sp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"</a:t>
            </a:r>
            <a:r>
              <a:rPr lang="en-GB" dirty="0" err="1"/>
              <a:t>Deze</a:t>
            </a:r>
            <a:r>
              <a:rPr lang="en-GB" dirty="0"/>
              <a:t> slide is perfect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citaten</a:t>
            </a:r>
            <a:r>
              <a:rPr lang="en-GB" dirty="0"/>
              <a:t> of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korte</a:t>
            </a:r>
            <a:r>
              <a:rPr lang="en-GB" dirty="0"/>
              <a:t> </a:t>
            </a:r>
            <a:r>
              <a:rPr lang="en-GB" dirty="0" err="1"/>
              <a:t>teksten</a:t>
            </a:r>
            <a:r>
              <a:rPr lang="en-GB" dirty="0"/>
              <a:t>."</a:t>
            </a:r>
            <a:endParaRPr lang="en-BE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CA7A3037-54B7-5A6F-BAF7-44538A9994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38" y="4610323"/>
            <a:ext cx="6521471" cy="313932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l"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dirty="0"/>
              <a:t>- </a:t>
            </a:r>
            <a:r>
              <a:rPr lang="nl-NL" noProof="0" dirty="0" err="1"/>
              <a:t>Lorem</a:t>
            </a:r>
            <a:r>
              <a:rPr lang="nl-NL" noProof="0" dirty="0"/>
              <a:t> </a:t>
            </a:r>
            <a:r>
              <a:rPr lang="nl-NL" noProof="0" dirty="0" err="1"/>
              <a:t>ipsum</a:t>
            </a:r>
            <a:endParaRPr lang="nl-NL" noProof="0" dirty="0"/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E6189C85-14E7-C9FC-35C7-61C92902C801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A4664BC9-D0BE-4AD8-B797-CF5104CA4DAD}" type="datetime4">
              <a:rPr lang="nl-NL" smtClean="0"/>
              <a:t>19 september 2023</a:t>
            </a:fld>
            <a:endParaRPr lang="en-BE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BE48AB95-66C0-371F-0413-597CD017F7E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1811AE42-7B23-7402-64C7-8C2B4CDD0BA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117604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656AC760-21BC-722C-13C7-721FC2A1EA98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4457695" y="-3"/>
            <a:ext cx="7734305" cy="5572126"/>
          </a:xfrm>
          <a:custGeom>
            <a:avLst/>
            <a:gdLst>
              <a:gd name="connsiteX0" fmla="*/ 3320932 w 7734305"/>
              <a:gd name="connsiteY0" fmla="*/ 2573233 h 5572126"/>
              <a:gd name="connsiteX1" fmla="*/ 3320543 w 7734305"/>
              <a:gd name="connsiteY1" fmla="*/ 2573213 h 5572126"/>
              <a:gd name="connsiteX2" fmla="*/ 3321322 w 7734305"/>
              <a:gd name="connsiteY2" fmla="*/ 2573213 h 5572126"/>
              <a:gd name="connsiteX3" fmla="*/ 3321322 w 7734305"/>
              <a:gd name="connsiteY3" fmla="*/ 4674114 h 5572126"/>
              <a:gd name="connsiteX4" fmla="*/ 3548727 w 7734305"/>
              <a:gd name="connsiteY4" fmla="*/ 4446905 h 5572126"/>
              <a:gd name="connsiteX5" fmla="*/ 3321322 w 7734305"/>
              <a:gd name="connsiteY5" fmla="*/ 4219697 h 5572126"/>
              <a:gd name="connsiteX6" fmla="*/ 3093917 w 7734305"/>
              <a:gd name="connsiteY6" fmla="*/ 4446905 h 5572126"/>
              <a:gd name="connsiteX7" fmla="*/ 3321322 w 7734305"/>
              <a:gd name="connsiteY7" fmla="*/ 4674114 h 5572126"/>
              <a:gd name="connsiteX8" fmla="*/ 3321322 w 7734305"/>
              <a:gd name="connsiteY8" fmla="*/ 5003255 h 5572126"/>
              <a:gd name="connsiteX9" fmla="*/ 2764101 w 7734305"/>
              <a:gd name="connsiteY9" fmla="*/ 4446516 h 5572126"/>
              <a:gd name="connsiteX10" fmla="*/ 3321322 w 7734305"/>
              <a:gd name="connsiteY10" fmla="*/ 3889777 h 5572126"/>
              <a:gd name="connsiteX11" fmla="*/ 3878542 w 7734305"/>
              <a:gd name="connsiteY11" fmla="*/ 4446516 h 5572126"/>
              <a:gd name="connsiteX12" fmla="*/ 3321322 w 7734305"/>
              <a:gd name="connsiteY12" fmla="*/ 5003255 h 5572126"/>
              <a:gd name="connsiteX13" fmla="*/ 3321322 w 7734305"/>
              <a:gd name="connsiteY13" fmla="*/ 5332396 h 5572126"/>
              <a:gd name="connsiteX14" fmla="*/ 4207968 w 7734305"/>
              <a:gd name="connsiteY14" fmla="*/ 4446516 h 5572126"/>
              <a:gd name="connsiteX15" fmla="*/ 3321322 w 7734305"/>
              <a:gd name="connsiteY15" fmla="*/ 3560636 h 5572126"/>
              <a:gd name="connsiteX16" fmla="*/ 2434676 w 7734305"/>
              <a:gd name="connsiteY16" fmla="*/ 4446516 h 5572126"/>
              <a:gd name="connsiteX17" fmla="*/ 3321322 w 7734305"/>
              <a:gd name="connsiteY17" fmla="*/ 5332396 h 5572126"/>
              <a:gd name="connsiteX18" fmla="*/ 3779184 w 7734305"/>
              <a:gd name="connsiteY18" fmla="*/ 5572126 h 5572126"/>
              <a:gd name="connsiteX19" fmla="*/ 2863459 w 7734305"/>
              <a:gd name="connsiteY19" fmla="*/ 5572126 h 5572126"/>
              <a:gd name="connsiteX20" fmla="*/ 2774826 w 7734305"/>
              <a:gd name="connsiteY20" fmla="*/ 5532095 h 5572126"/>
              <a:gd name="connsiteX21" fmla="*/ 2105250 w 7734305"/>
              <a:gd name="connsiteY21" fmla="*/ 4446516 h 5572126"/>
              <a:gd name="connsiteX22" fmla="*/ 3321322 w 7734305"/>
              <a:gd name="connsiteY22" fmla="*/ 3231495 h 5572126"/>
              <a:gd name="connsiteX23" fmla="*/ 4537393 w 7734305"/>
              <a:gd name="connsiteY23" fmla="*/ 4446516 h 5572126"/>
              <a:gd name="connsiteX24" fmla="*/ 3867817 w 7734305"/>
              <a:gd name="connsiteY24" fmla="*/ 5532095 h 5572126"/>
              <a:gd name="connsiteX25" fmla="*/ 4818066 w 7734305"/>
              <a:gd name="connsiteY25" fmla="*/ 5572126 h 5572126"/>
              <a:gd name="connsiteX26" fmla="*/ 4376209 w 7734305"/>
              <a:gd name="connsiteY26" fmla="*/ 5572126 h 5572126"/>
              <a:gd name="connsiteX27" fmla="*/ 4429709 w 7734305"/>
              <a:gd name="connsiteY27" fmla="*/ 5522692 h 5572126"/>
              <a:gd name="connsiteX28" fmla="*/ 4866430 w 7734305"/>
              <a:gd name="connsiteY28" fmla="*/ 4446905 h 5572126"/>
              <a:gd name="connsiteX29" fmla="*/ 3320932 w 7734305"/>
              <a:gd name="connsiteY29" fmla="*/ 2902743 h 5572126"/>
              <a:gd name="connsiteX30" fmla="*/ 1775435 w 7734305"/>
              <a:gd name="connsiteY30" fmla="*/ 4446905 h 5572126"/>
              <a:gd name="connsiteX31" fmla="*/ 2212156 w 7734305"/>
              <a:gd name="connsiteY31" fmla="*/ 5522692 h 5572126"/>
              <a:gd name="connsiteX32" fmla="*/ 2265657 w 7734305"/>
              <a:gd name="connsiteY32" fmla="*/ 5572126 h 5572126"/>
              <a:gd name="connsiteX33" fmla="*/ 1823799 w 7734305"/>
              <a:gd name="connsiteY33" fmla="*/ 5572126 h 5572126"/>
              <a:gd name="connsiteX34" fmla="*/ 1776969 w 7734305"/>
              <a:gd name="connsiteY34" fmla="*/ 5510086 h 5572126"/>
              <a:gd name="connsiteX35" fmla="*/ 1446009 w 7734305"/>
              <a:gd name="connsiteY35" fmla="*/ 4446905 h 5572126"/>
              <a:gd name="connsiteX36" fmla="*/ 3129569 w 7734305"/>
              <a:gd name="connsiteY36" fmla="*/ 2582886 h 5572126"/>
              <a:gd name="connsiteX37" fmla="*/ 3320932 w 7734305"/>
              <a:gd name="connsiteY37" fmla="*/ 2573233 h 5572126"/>
              <a:gd name="connsiteX38" fmla="*/ 3512295 w 7734305"/>
              <a:gd name="connsiteY38" fmla="*/ 2582886 h 5572126"/>
              <a:gd name="connsiteX39" fmla="*/ 5195856 w 7734305"/>
              <a:gd name="connsiteY39" fmla="*/ 4446905 h 5572126"/>
              <a:gd name="connsiteX40" fmla="*/ 4864896 w 7734305"/>
              <a:gd name="connsiteY40" fmla="*/ 5510086 h 5572126"/>
              <a:gd name="connsiteX41" fmla="*/ 5588390 w 7734305"/>
              <a:gd name="connsiteY41" fmla="*/ 5572126 h 5572126"/>
              <a:gd name="connsiteX42" fmla="*/ 5212464 w 7734305"/>
              <a:gd name="connsiteY42" fmla="*/ 5572126 h 5572126"/>
              <a:gd name="connsiteX43" fmla="*/ 5325316 w 7734305"/>
              <a:gd name="connsiteY43" fmla="*/ 5366317 h 5572126"/>
              <a:gd name="connsiteX44" fmla="*/ 5526060 w 7734305"/>
              <a:gd name="connsiteY44" fmla="*/ 4446516 h 5572126"/>
              <a:gd name="connsiteX45" fmla="*/ 3321322 w 7734305"/>
              <a:gd name="connsiteY45" fmla="*/ 2243682 h 5572126"/>
              <a:gd name="connsiteX46" fmla="*/ 1116583 w 7734305"/>
              <a:gd name="connsiteY46" fmla="*/ 4446516 h 5572126"/>
              <a:gd name="connsiteX47" fmla="*/ 1317327 w 7734305"/>
              <a:gd name="connsiteY47" fmla="*/ 5366317 h 5572126"/>
              <a:gd name="connsiteX48" fmla="*/ 1430180 w 7734305"/>
              <a:gd name="connsiteY48" fmla="*/ 5572126 h 5572126"/>
              <a:gd name="connsiteX49" fmla="*/ 1054253 w 7734305"/>
              <a:gd name="connsiteY49" fmla="*/ 5572126 h 5572126"/>
              <a:gd name="connsiteX50" fmla="*/ 957181 w 7734305"/>
              <a:gd name="connsiteY50" fmla="*/ 5360243 h 5572126"/>
              <a:gd name="connsiteX51" fmla="*/ 787157 w 7734305"/>
              <a:gd name="connsiteY51" fmla="*/ 4446516 h 5572126"/>
              <a:gd name="connsiteX52" fmla="*/ 3321322 w 7734305"/>
              <a:gd name="connsiteY52" fmla="*/ 1914541 h 5572126"/>
              <a:gd name="connsiteX53" fmla="*/ 5855486 w 7734305"/>
              <a:gd name="connsiteY53" fmla="*/ 4446516 h 5572126"/>
              <a:gd name="connsiteX54" fmla="*/ 5685462 w 7734305"/>
              <a:gd name="connsiteY54" fmla="*/ 5360243 h 5572126"/>
              <a:gd name="connsiteX55" fmla="*/ 6307685 w 7734305"/>
              <a:gd name="connsiteY55" fmla="*/ 5572126 h 5572126"/>
              <a:gd name="connsiteX56" fmla="*/ 5952037 w 7734305"/>
              <a:gd name="connsiteY56" fmla="*/ 5572126 h 5572126"/>
              <a:gd name="connsiteX57" fmla="*/ 6037454 w 7734305"/>
              <a:gd name="connsiteY57" fmla="*/ 5356195 h 5572126"/>
              <a:gd name="connsiteX58" fmla="*/ 6185301 w 7734305"/>
              <a:gd name="connsiteY58" fmla="*/ 4446516 h 5572126"/>
              <a:gd name="connsiteX59" fmla="*/ 3321711 w 7734305"/>
              <a:gd name="connsiteY59" fmla="*/ 1585400 h 5572126"/>
              <a:gd name="connsiteX60" fmla="*/ 457732 w 7734305"/>
              <a:gd name="connsiteY60" fmla="*/ 4446516 h 5572126"/>
              <a:gd name="connsiteX61" fmla="*/ 605744 w 7734305"/>
              <a:gd name="connsiteY61" fmla="*/ 5356195 h 5572126"/>
              <a:gd name="connsiteX62" fmla="*/ 691033 w 7734305"/>
              <a:gd name="connsiteY62" fmla="*/ 5572126 h 5572126"/>
              <a:gd name="connsiteX63" fmla="*/ 335349 w 7734305"/>
              <a:gd name="connsiteY63" fmla="*/ 5572126 h 5572126"/>
              <a:gd name="connsiteX64" fmla="*/ 259233 w 7734305"/>
              <a:gd name="connsiteY64" fmla="*/ 5353514 h 5572126"/>
              <a:gd name="connsiteX65" fmla="*/ 128306 w 7734305"/>
              <a:gd name="connsiteY65" fmla="*/ 4446516 h 5572126"/>
              <a:gd name="connsiteX66" fmla="*/ 3321322 w 7734305"/>
              <a:gd name="connsiteY66" fmla="*/ 1255870 h 5572126"/>
              <a:gd name="connsiteX67" fmla="*/ 6514727 w 7734305"/>
              <a:gd name="connsiteY67" fmla="*/ 4446516 h 5572126"/>
              <a:gd name="connsiteX68" fmla="*/ 6383800 w 7734305"/>
              <a:gd name="connsiteY68" fmla="*/ 5353514 h 5572126"/>
              <a:gd name="connsiteX69" fmla="*/ 7004048 w 7734305"/>
              <a:gd name="connsiteY69" fmla="*/ 5572126 h 5572126"/>
              <a:gd name="connsiteX70" fmla="*/ 6657388 w 7734305"/>
              <a:gd name="connsiteY70" fmla="*/ 5572126 h 5572126"/>
              <a:gd name="connsiteX71" fmla="*/ 6726143 w 7734305"/>
              <a:gd name="connsiteY71" fmla="*/ 5351435 h 5572126"/>
              <a:gd name="connsiteX72" fmla="*/ 6843763 w 7734305"/>
              <a:gd name="connsiteY72" fmla="*/ 4446516 h 5572126"/>
              <a:gd name="connsiteX73" fmla="*/ 3320932 w 7734305"/>
              <a:gd name="connsiteY73" fmla="*/ 926729 h 5572126"/>
              <a:gd name="connsiteX74" fmla="*/ 75300 w 7734305"/>
              <a:gd name="connsiteY74" fmla="*/ 3076542 h 5572126"/>
              <a:gd name="connsiteX75" fmla="*/ 0 w 7734305"/>
              <a:gd name="connsiteY75" fmla="*/ 3282117 h 5572126"/>
              <a:gd name="connsiteX76" fmla="*/ 0 w 7734305"/>
              <a:gd name="connsiteY76" fmla="*/ 2503284 h 5572126"/>
              <a:gd name="connsiteX77" fmla="*/ 126945 w 7734305"/>
              <a:gd name="connsiteY77" fmla="*/ 2294501 h 5572126"/>
              <a:gd name="connsiteX78" fmla="*/ 3321322 w 7734305"/>
              <a:gd name="connsiteY78" fmla="*/ 597587 h 5572126"/>
              <a:gd name="connsiteX79" fmla="*/ 7173578 w 7734305"/>
              <a:gd name="connsiteY79" fmla="*/ 4446516 h 5572126"/>
              <a:gd name="connsiteX80" fmla="*/ 7066799 w 7734305"/>
              <a:gd name="connsiteY80" fmla="*/ 5349794 h 5572126"/>
              <a:gd name="connsiteX81" fmla="*/ 7579239 w 7734305"/>
              <a:gd name="connsiteY81" fmla="*/ 5572126 h 5572126"/>
              <a:gd name="connsiteX82" fmla="*/ 7347535 w 7734305"/>
              <a:gd name="connsiteY82" fmla="*/ 5572126 h 5572126"/>
              <a:gd name="connsiteX83" fmla="*/ 7405260 w 7734305"/>
              <a:gd name="connsiteY83" fmla="*/ 5348535 h 5572126"/>
              <a:gd name="connsiteX84" fmla="*/ 7503004 w 7734305"/>
              <a:gd name="connsiteY84" fmla="*/ 4446516 h 5572126"/>
              <a:gd name="connsiteX85" fmla="*/ 3321322 w 7734305"/>
              <a:gd name="connsiteY85" fmla="*/ 268446 h 5572126"/>
              <a:gd name="connsiteX86" fmla="*/ 94530 w 7734305"/>
              <a:gd name="connsiteY86" fmla="*/ 1788873 h 5572126"/>
              <a:gd name="connsiteX87" fmla="*/ 0 w 7734305"/>
              <a:gd name="connsiteY87" fmla="*/ 1915178 h 5572126"/>
              <a:gd name="connsiteX88" fmla="*/ 0 w 7734305"/>
              <a:gd name="connsiteY88" fmla="*/ 1513293 h 5572126"/>
              <a:gd name="connsiteX89" fmla="*/ 201914 w 7734305"/>
              <a:gd name="connsiteY89" fmla="*/ 1291311 h 5572126"/>
              <a:gd name="connsiteX90" fmla="*/ 3322613 w 7734305"/>
              <a:gd name="connsiteY90" fmla="*/ 0 h 5572126"/>
              <a:gd name="connsiteX91" fmla="*/ 7734305 w 7734305"/>
              <a:gd name="connsiteY91" fmla="*/ 4409405 h 5572126"/>
              <a:gd name="connsiteX92" fmla="*/ 7579239 w 7734305"/>
              <a:gd name="connsiteY92" fmla="*/ 5572126 h 557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7734305" h="5572126">
                <a:moveTo>
                  <a:pt x="3320932" y="2573233"/>
                </a:moveTo>
                <a:lnTo>
                  <a:pt x="3320543" y="2573213"/>
                </a:lnTo>
                <a:lnTo>
                  <a:pt x="3321322" y="2573213"/>
                </a:lnTo>
                <a:close/>
                <a:moveTo>
                  <a:pt x="3321322" y="4674114"/>
                </a:moveTo>
                <a:cubicBezTo>
                  <a:pt x="3447095" y="4674114"/>
                  <a:pt x="3548727" y="4572181"/>
                  <a:pt x="3548727" y="4446905"/>
                </a:cubicBezTo>
                <a:cubicBezTo>
                  <a:pt x="3548727" y="4321629"/>
                  <a:pt x="3446706" y="4219697"/>
                  <a:pt x="3321322" y="4219697"/>
                </a:cubicBezTo>
                <a:cubicBezTo>
                  <a:pt x="3195938" y="4219697"/>
                  <a:pt x="3093917" y="4321629"/>
                  <a:pt x="3093917" y="4446905"/>
                </a:cubicBezTo>
                <a:cubicBezTo>
                  <a:pt x="3093917" y="4572181"/>
                  <a:pt x="3195938" y="4674114"/>
                  <a:pt x="3321322" y="4674114"/>
                </a:cubicBezTo>
                <a:close/>
                <a:moveTo>
                  <a:pt x="3321322" y="5003255"/>
                </a:moveTo>
                <a:cubicBezTo>
                  <a:pt x="3013702" y="5003255"/>
                  <a:pt x="2764101" y="4753870"/>
                  <a:pt x="2764101" y="4446516"/>
                </a:cubicBezTo>
                <a:cubicBezTo>
                  <a:pt x="2764101" y="4139162"/>
                  <a:pt x="3013702" y="3889777"/>
                  <a:pt x="3321322" y="3889777"/>
                </a:cubicBezTo>
                <a:cubicBezTo>
                  <a:pt x="3628942" y="3889777"/>
                  <a:pt x="3878542" y="4139162"/>
                  <a:pt x="3878542" y="4446516"/>
                </a:cubicBezTo>
                <a:cubicBezTo>
                  <a:pt x="3878542" y="4753870"/>
                  <a:pt x="3628942" y="5003255"/>
                  <a:pt x="3321322" y="5003255"/>
                </a:cubicBezTo>
                <a:close/>
                <a:moveTo>
                  <a:pt x="3321322" y="5332396"/>
                </a:moveTo>
                <a:cubicBezTo>
                  <a:pt x="3810788" y="5332396"/>
                  <a:pt x="4207968" y="4935948"/>
                  <a:pt x="4207968" y="4446516"/>
                </a:cubicBezTo>
                <a:cubicBezTo>
                  <a:pt x="4207968" y="3957084"/>
                  <a:pt x="3811177" y="3560636"/>
                  <a:pt x="3321322" y="3560636"/>
                </a:cubicBezTo>
                <a:cubicBezTo>
                  <a:pt x="2831466" y="3560636"/>
                  <a:pt x="2434676" y="3957084"/>
                  <a:pt x="2434676" y="4446516"/>
                </a:cubicBezTo>
                <a:cubicBezTo>
                  <a:pt x="2434676" y="4935948"/>
                  <a:pt x="2831466" y="5332396"/>
                  <a:pt x="3321322" y="5332396"/>
                </a:cubicBezTo>
                <a:close/>
                <a:moveTo>
                  <a:pt x="3779184" y="5572126"/>
                </a:moveTo>
                <a:lnTo>
                  <a:pt x="2863459" y="5572126"/>
                </a:lnTo>
                <a:lnTo>
                  <a:pt x="2774826" y="5532095"/>
                </a:lnTo>
                <a:cubicBezTo>
                  <a:pt x="2377733" y="5332032"/>
                  <a:pt x="2105250" y="4920994"/>
                  <a:pt x="2105250" y="4446516"/>
                </a:cubicBezTo>
                <a:cubicBezTo>
                  <a:pt x="2105250" y="3775395"/>
                  <a:pt x="2649620" y="3231495"/>
                  <a:pt x="3321322" y="3231495"/>
                </a:cubicBezTo>
                <a:cubicBezTo>
                  <a:pt x="3993023" y="3231495"/>
                  <a:pt x="4537393" y="3775395"/>
                  <a:pt x="4537393" y="4446516"/>
                </a:cubicBezTo>
                <a:cubicBezTo>
                  <a:pt x="4537393" y="4920994"/>
                  <a:pt x="4264910" y="5332032"/>
                  <a:pt x="3867817" y="5532095"/>
                </a:cubicBezTo>
                <a:close/>
                <a:moveTo>
                  <a:pt x="4818066" y="5572126"/>
                </a:moveTo>
                <a:lnTo>
                  <a:pt x="4376209" y="5572126"/>
                </a:lnTo>
                <a:lnTo>
                  <a:pt x="4429709" y="5522692"/>
                </a:lnTo>
                <a:cubicBezTo>
                  <a:pt x="4700074" y="5244645"/>
                  <a:pt x="4866430" y="4865285"/>
                  <a:pt x="4866430" y="4446905"/>
                </a:cubicBezTo>
                <a:cubicBezTo>
                  <a:pt x="4866430" y="3594095"/>
                  <a:pt x="4174480" y="2902743"/>
                  <a:pt x="3320932" y="2902743"/>
                </a:cubicBezTo>
                <a:cubicBezTo>
                  <a:pt x="2467385" y="2902743"/>
                  <a:pt x="1775435" y="3594095"/>
                  <a:pt x="1775435" y="4446905"/>
                </a:cubicBezTo>
                <a:cubicBezTo>
                  <a:pt x="1775435" y="4865285"/>
                  <a:pt x="1941791" y="5244645"/>
                  <a:pt x="2212156" y="5522692"/>
                </a:cubicBezTo>
                <a:lnTo>
                  <a:pt x="2265657" y="5572126"/>
                </a:lnTo>
                <a:lnTo>
                  <a:pt x="1823799" y="5572126"/>
                </a:lnTo>
                <a:lnTo>
                  <a:pt x="1776969" y="5510086"/>
                </a:lnTo>
                <a:cubicBezTo>
                  <a:pt x="1568242" y="5208093"/>
                  <a:pt x="1446009" y="4841797"/>
                  <a:pt x="1446009" y="4446905"/>
                </a:cubicBezTo>
                <a:cubicBezTo>
                  <a:pt x="1446009" y="3476698"/>
                  <a:pt x="2183877" y="2678830"/>
                  <a:pt x="3129569" y="2582886"/>
                </a:cubicBezTo>
                <a:lnTo>
                  <a:pt x="3320932" y="2573233"/>
                </a:lnTo>
                <a:lnTo>
                  <a:pt x="3512295" y="2582886"/>
                </a:lnTo>
                <a:cubicBezTo>
                  <a:pt x="4457988" y="2678830"/>
                  <a:pt x="5195856" y="3476698"/>
                  <a:pt x="5195856" y="4446905"/>
                </a:cubicBezTo>
                <a:cubicBezTo>
                  <a:pt x="5195856" y="4841797"/>
                  <a:pt x="5073623" y="5208093"/>
                  <a:pt x="4864896" y="5510086"/>
                </a:cubicBezTo>
                <a:close/>
                <a:moveTo>
                  <a:pt x="5588390" y="5572126"/>
                </a:moveTo>
                <a:lnTo>
                  <a:pt x="5212464" y="5572126"/>
                </a:lnTo>
                <a:lnTo>
                  <a:pt x="5325316" y="5366317"/>
                </a:lnTo>
                <a:cubicBezTo>
                  <a:pt x="5454217" y="5086415"/>
                  <a:pt x="5526060" y="4774782"/>
                  <a:pt x="5526060" y="4446516"/>
                </a:cubicBezTo>
                <a:cubicBezTo>
                  <a:pt x="5526060" y="3229938"/>
                  <a:pt x="4538951" y="2243682"/>
                  <a:pt x="3321322" y="2243682"/>
                </a:cubicBezTo>
                <a:cubicBezTo>
                  <a:pt x="2103692" y="2243682"/>
                  <a:pt x="1116583" y="3229938"/>
                  <a:pt x="1116583" y="4446516"/>
                </a:cubicBezTo>
                <a:cubicBezTo>
                  <a:pt x="1116583" y="4774782"/>
                  <a:pt x="1188426" y="5086415"/>
                  <a:pt x="1317327" y="5366317"/>
                </a:cubicBezTo>
                <a:lnTo>
                  <a:pt x="1430180" y="5572126"/>
                </a:lnTo>
                <a:lnTo>
                  <a:pt x="1054253" y="5572126"/>
                </a:lnTo>
                <a:lnTo>
                  <a:pt x="957181" y="5360243"/>
                </a:lnTo>
                <a:cubicBezTo>
                  <a:pt x="847391" y="5076786"/>
                  <a:pt x="787157" y="4768654"/>
                  <a:pt x="787157" y="4446516"/>
                </a:cubicBezTo>
                <a:cubicBezTo>
                  <a:pt x="787157" y="3048250"/>
                  <a:pt x="1921846" y="1914541"/>
                  <a:pt x="3321322" y="1914541"/>
                </a:cubicBezTo>
                <a:cubicBezTo>
                  <a:pt x="4720797" y="1914541"/>
                  <a:pt x="5855486" y="3048250"/>
                  <a:pt x="5855486" y="4446516"/>
                </a:cubicBezTo>
                <a:cubicBezTo>
                  <a:pt x="5855486" y="4768654"/>
                  <a:pt x="5795252" y="5076786"/>
                  <a:pt x="5685462" y="5360243"/>
                </a:cubicBezTo>
                <a:close/>
                <a:moveTo>
                  <a:pt x="6307685" y="5572126"/>
                </a:moveTo>
                <a:lnTo>
                  <a:pt x="5952037" y="5572126"/>
                </a:lnTo>
                <a:lnTo>
                  <a:pt x="6037454" y="5356195"/>
                </a:lnTo>
                <a:cubicBezTo>
                  <a:pt x="6133390" y="5070367"/>
                  <a:pt x="6185301" y="4764569"/>
                  <a:pt x="6185301" y="4446516"/>
                </a:cubicBezTo>
                <a:cubicBezTo>
                  <a:pt x="6185301" y="2866561"/>
                  <a:pt x="4903422" y="1585400"/>
                  <a:pt x="3321711" y="1585400"/>
                </a:cubicBezTo>
                <a:cubicBezTo>
                  <a:pt x="1740000" y="1585400"/>
                  <a:pt x="457732" y="2866171"/>
                  <a:pt x="457732" y="4446516"/>
                </a:cubicBezTo>
                <a:cubicBezTo>
                  <a:pt x="457732" y="4764569"/>
                  <a:pt x="509862" y="5070367"/>
                  <a:pt x="605744" y="5356195"/>
                </a:cubicBezTo>
                <a:lnTo>
                  <a:pt x="691033" y="5572126"/>
                </a:lnTo>
                <a:lnTo>
                  <a:pt x="335349" y="5572126"/>
                </a:lnTo>
                <a:lnTo>
                  <a:pt x="259233" y="5353514"/>
                </a:lnTo>
                <a:cubicBezTo>
                  <a:pt x="174084" y="5066062"/>
                  <a:pt x="128306" y="4761651"/>
                  <a:pt x="128306" y="4446516"/>
                </a:cubicBezTo>
                <a:cubicBezTo>
                  <a:pt x="128306" y="2684482"/>
                  <a:pt x="1557765" y="1255870"/>
                  <a:pt x="3321322" y="1255870"/>
                </a:cubicBezTo>
                <a:cubicBezTo>
                  <a:pt x="5084879" y="1255870"/>
                  <a:pt x="6514727" y="2684482"/>
                  <a:pt x="6514727" y="4446516"/>
                </a:cubicBezTo>
                <a:cubicBezTo>
                  <a:pt x="6514727" y="4761651"/>
                  <a:pt x="6468949" y="5066062"/>
                  <a:pt x="6383800" y="5353514"/>
                </a:cubicBezTo>
                <a:close/>
                <a:moveTo>
                  <a:pt x="7004048" y="5572126"/>
                </a:moveTo>
                <a:lnTo>
                  <a:pt x="6657388" y="5572126"/>
                </a:lnTo>
                <a:lnTo>
                  <a:pt x="6726143" y="5351435"/>
                </a:lnTo>
                <a:cubicBezTo>
                  <a:pt x="6802804" y="5062707"/>
                  <a:pt x="6843763" y="4759317"/>
                  <a:pt x="6843763" y="4446516"/>
                </a:cubicBezTo>
                <a:cubicBezTo>
                  <a:pt x="6843763" y="2502794"/>
                  <a:pt x="5266336" y="926729"/>
                  <a:pt x="3320932" y="926729"/>
                </a:cubicBezTo>
                <a:cubicBezTo>
                  <a:pt x="1861880" y="926729"/>
                  <a:pt x="610033" y="1813266"/>
                  <a:pt x="75300" y="3076542"/>
                </a:cubicBezTo>
                <a:lnTo>
                  <a:pt x="0" y="3282117"/>
                </a:lnTo>
                <a:lnTo>
                  <a:pt x="0" y="2503284"/>
                </a:lnTo>
                <a:lnTo>
                  <a:pt x="126945" y="2294501"/>
                </a:lnTo>
                <a:cubicBezTo>
                  <a:pt x="819203" y="1270684"/>
                  <a:pt x="1991548" y="597587"/>
                  <a:pt x="3321322" y="597587"/>
                </a:cubicBezTo>
                <a:cubicBezTo>
                  <a:pt x="5448961" y="597587"/>
                  <a:pt x="7173578" y="2320715"/>
                  <a:pt x="7173578" y="4446516"/>
                </a:cubicBezTo>
                <a:cubicBezTo>
                  <a:pt x="7173578" y="4757566"/>
                  <a:pt x="7136562" y="5060081"/>
                  <a:pt x="7066799" y="5349794"/>
                </a:cubicBezTo>
                <a:close/>
                <a:moveTo>
                  <a:pt x="7579239" y="5572126"/>
                </a:moveTo>
                <a:lnTo>
                  <a:pt x="7347535" y="5572126"/>
                </a:lnTo>
                <a:lnTo>
                  <a:pt x="7405260" y="5348535"/>
                </a:lnTo>
                <a:cubicBezTo>
                  <a:pt x="7469273" y="5058038"/>
                  <a:pt x="7503004" y="4756107"/>
                  <a:pt x="7503004" y="4446516"/>
                </a:cubicBezTo>
                <a:cubicBezTo>
                  <a:pt x="7503004" y="2139026"/>
                  <a:pt x="5630807" y="268446"/>
                  <a:pt x="3321322" y="268446"/>
                </a:cubicBezTo>
                <a:cubicBezTo>
                  <a:pt x="2022237" y="268446"/>
                  <a:pt x="861512" y="860309"/>
                  <a:pt x="94530" y="1788873"/>
                </a:cubicBezTo>
                <a:lnTo>
                  <a:pt x="0" y="1915178"/>
                </a:lnTo>
                <a:lnTo>
                  <a:pt x="0" y="1513293"/>
                </a:lnTo>
                <a:lnTo>
                  <a:pt x="201914" y="1291311"/>
                </a:lnTo>
                <a:cubicBezTo>
                  <a:pt x="1000468" y="493424"/>
                  <a:pt x="2103740" y="0"/>
                  <a:pt x="3322613" y="0"/>
                </a:cubicBezTo>
                <a:cubicBezTo>
                  <a:pt x="5758961" y="0"/>
                  <a:pt x="7734305" y="1973693"/>
                  <a:pt x="7734305" y="4409405"/>
                </a:cubicBezTo>
                <a:cubicBezTo>
                  <a:pt x="7734305" y="4811402"/>
                  <a:pt x="7679822" y="5202233"/>
                  <a:pt x="7579239" y="5572126"/>
                </a:cubicBezTo>
                <a:close/>
              </a:path>
            </a:pathLst>
          </a:custGeom>
          <a:solidFill>
            <a:srgbClr val="F04619"/>
          </a:solidFill>
          <a:ln w="7445" cap="flat">
            <a:noFill/>
            <a:prstDash val="solid"/>
            <a:miter/>
          </a:ln>
        </p:spPr>
        <p:txBody>
          <a:bodyPr rtlCol="0" anchor="ctr"/>
          <a:lstStyle/>
          <a:p>
            <a:endParaRPr lang="en-BE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CC392A90-F02F-6724-7C36-F731DC3770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57699" y="1085"/>
            <a:ext cx="7734301" cy="5572125"/>
          </a:xfrm>
          <a:custGeom>
            <a:avLst/>
            <a:gdLst>
              <a:gd name="connsiteX0" fmla="*/ 143693 w 7734301"/>
              <a:gd name="connsiteY0" fmla="*/ 0 h 5572125"/>
              <a:gd name="connsiteX1" fmla="*/ 7734301 w 7734301"/>
              <a:gd name="connsiteY1" fmla="*/ 0 h 5572125"/>
              <a:gd name="connsiteX2" fmla="*/ 7734301 w 7734301"/>
              <a:gd name="connsiteY2" fmla="*/ 4113568 h 5572125"/>
              <a:gd name="connsiteX3" fmla="*/ 7592641 w 7734301"/>
              <a:gd name="connsiteY3" fmla="*/ 4269434 h 5572125"/>
              <a:gd name="connsiteX4" fmla="*/ 4447666 w 7734301"/>
              <a:gd name="connsiteY4" fmla="*/ 5572125 h 5572125"/>
              <a:gd name="connsiteX5" fmla="*/ 0 w 7734301"/>
              <a:gd name="connsiteY5" fmla="*/ 1124459 h 5572125"/>
              <a:gd name="connsiteX6" fmla="*/ 140025 w 7734301"/>
              <a:gd name="connsiteY6" fmla="*/ 12918 h 557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4301" h="5572125">
                <a:moveTo>
                  <a:pt x="143693" y="0"/>
                </a:moveTo>
                <a:lnTo>
                  <a:pt x="7734301" y="0"/>
                </a:lnTo>
                <a:lnTo>
                  <a:pt x="7734301" y="4113568"/>
                </a:lnTo>
                <a:lnTo>
                  <a:pt x="7592641" y="4269434"/>
                </a:lnTo>
                <a:cubicBezTo>
                  <a:pt x="6787772" y="5074303"/>
                  <a:pt x="5675855" y="5572125"/>
                  <a:pt x="4447666" y="5572125"/>
                </a:cubicBezTo>
                <a:cubicBezTo>
                  <a:pt x="1991288" y="5572125"/>
                  <a:pt x="0" y="3580837"/>
                  <a:pt x="0" y="1124459"/>
                </a:cubicBezTo>
                <a:cubicBezTo>
                  <a:pt x="0" y="740650"/>
                  <a:pt x="48616" y="368196"/>
                  <a:pt x="140025" y="12918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 sz="2400" b="0" i="0">
                <a:solidFill>
                  <a:schemeClr val="tx1"/>
                </a:solidFill>
                <a:highlight>
                  <a:srgbClr val="FFFF00"/>
                </a:highlight>
                <a:latin typeface="+mn-lt"/>
              </a:defRPr>
            </a:lvl1pPr>
          </a:lstStyle>
          <a:p>
            <a:r>
              <a:rPr lang="en-BE" dirty="0"/>
              <a:t>Afbeelding (optioneel)</a:t>
            </a:r>
          </a:p>
        </p:txBody>
      </p:sp>
      <p:sp>
        <p:nvSpPr>
          <p:cNvPr id="5" name="Title 20">
            <a:extLst>
              <a:ext uri="{FF2B5EF4-FFF2-40B4-BE49-F238E27FC236}">
                <a16:creationId xmlns:a16="http://schemas.microsoft.com/office/drawing/2014/main" id="{CD48848F-FCE7-50A3-7025-7A4C33441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29000"/>
            <a:ext cx="4190533" cy="798680"/>
          </a:xfrm>
        </p:spPr>
        <p:txBody>
          <a:bodyPr wrap="square" lIns="0" rIns="0" anchor="b">
            <a:spAutoFit/>
          </a:bodyPr>
          <a:lstStyle>
            <a:lvl1pPr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Bedankt</a:t>
            </a:r>
            <a:r>
              <a:rPr lang="en-GB" dirty="0"/>
              <a:t>!</a:t>
            </a:r>
            <a:endParaRPr lang="en-BE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288C2A4-B0E2-3C19-29AE-FC770C9A127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F5E48E7-2638-428E-86FE-D90B32F37459}" type="datetime4">
              <a:rPr lang="nl-NL" smtClean="0"/>
              <a:t>19 september 2023</a:t>
            </a:fld>
            <a:endParaRPr lang="en-B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C97681C-148C-C73B-1BC7-050D5FA842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4B7FF66-B68F-9F0D-D8D0-7E96B74C48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5697C-BC98-F04E-B5D3-5D7868FE6A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4449360"/>
            <a:ext cx="4198872" cy="2492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Contact</a:t>
            </a:r>
          </a:p>
        </p:txBody>
      </p:sp>
      <p:sp>
        <p:nvSpPr>
          <p:cNvPr id="3" name="Graphic 1">
            <a:extLst>
              <a:ext uri="{FF2B5EF4-FFF2-40B4-BE49-F238E27FC236}">
                <a16:creationId xmlns:a16="http://schemas.microsoft.com/office/drawing/2014/main" id="{2041A70C-B4C6-CC04-E962-6BDDE73444A5}"/>
              </a:ext>
            </a:extLst>
          </p:cNvPr>
          <p:cNvSpPr/>
          <p:nvPr/>
        </p:nvSpPr>
        <p:spPr>
          <a:xfrm>
            <a:off x="515938" y="512763"/>
            <a:ext cx="1274342" cy="508595"/>
          </a:xfrm>
          <a:custGeom>
            <a:avLst/>
            <a:gdLst>
              <a:gd name="connsiteX0" fmla="*/ 355254 w 1274342"/>
              <a:gd name="connsiteY0" fmla="*/ 169715 h 508595"/>
              <a:gd name="connsiteX1" fmla="*/ 355254 w 1274342"/>
              <a:gd name="connsiteY1" fmla="*/ 500753 h 508595"/>
              <a:gd name="connsiteX2" fmla="*/ 351876 w 1274342"/>
              <a:gd name="connsiteY2" fmla="*/ 504131 h 508595"/>
              <a:gd name="connsiteX3" fmla="*/ 291074 w 1274342"/>
              <a:gd name="connsiteY3" fmla="*/ 504131 h 508595"/>
              <a:gd name="connsiteX4" fmla="*/ 287696 w 1274342"/>
              <a:gd name="connsiteY4" fmla="*/ 500753 h 508595"/>
              <a:gd name="connsiteX5" fmla="*/ 287696 w 1274342"/>
              <a:gd name="connsiteY5" fmla="*/ 272082 h 508595"/>
              <a:gd name="connsiteX6" fmla="*/ 196475 w 1274342"/>
              <a:gd name="connsiteY6" fmla="*/ 447834 h 508595"/>
              <a:gd name="connsiteX7" fmla="*/ 158289 w 1274342"/>
              <a:gd name="connsiteY7" fmla="*/ 447834 h 508595"/>
              <a:gd name="connsiteX8" fmla="*/ 67558 w 1274342"/>
              <a:gd name="connsiteY8" fmla="*/ 272082 h 508595"/>
              <a:gd name="connsiteX9" fmla="*/ 67558 w 1274342"/>
              <a:gd name="connsiteY9" fmla="*/ 500753 h 508595"/>
              <a:gd name="connsiteX10" fmla="*/ 64181 w 1274342"/>
              <a:gd name="connsiteY10" fmla="*/ 504131 h 508595"/>
              <a:gd name="connsiteX11" fmla="*/ 3378 w 1274342"/>
              <a:gd name="connsiteY11" fmla="*/ 504131 h 508595"/>
              <a:gd name="connsiteX12" fmla="*/ 0 w 1274342"/>
              <a:gd name="connsiteY12" fmla="*/ 500753 h 508595"/>
              <a:gd name="connsiteX13" fmla="*/ 0 w 1274342"/>
              <a:gd name="connsiteY13" fmla="*/ 169715 h 508595"/>
              <a:gd name="connsiteX14" fmla="*/ 3378 w 1274342"/>
              <a:gd name="connsiteY14" fmla="*/ 166336 h 508595"/>
              <a:gd name="connsiteX15" fmla="*/ 81113 w 1274342"/>
              <a:gd name="connsiteY15" fmla="*/ 166336 h 508595"/>
              <a:gd name="connsiteX16" fmla="*/ 85618 w 1274342"/>
              <a:gd name="connsiteY16" fmla="*/ 169085 h 508595"/>
              <a:gd name="connsiteX17" fmla="*/ 177872 w 1274342"/>
              <a:gd name="connsiteY17" fmla="*/ 348391 h 508595"/>
              <a:gd name="connsiteX18" fmla="*/ 270613 w 1274342"/>
              <a:gd name="connsiteY18" fmla="*/ 169076 h 508595"/>
              <a:gd name="connsiteX19" fmla="*/ 275114 w 1274342"/>
              <a:gd name="connsiteY19" fmla="*/ 166336 h 508595"/>
              <a:gd name="connsiteX20" fmla="*/ 351876 w 1274342"/>
              <a:gd name="connsiteY20" fmla="*/ 166336 h 508595"/>
              <a:gd name="connsiteX21" fmla="*/ 355254 w 1274342"/>
              <a:gd name="connsiteY21" fmla="*/ 169715 h 508595"/>
              <a:gd name="connsiteX22" fmla="*/ 1123189 w 1274342"/>
              <a:gd name="connsiteY22" fmla="*/ 229980 h 508595"/>
              <a:gd name="connsiteX23" fmla="*/ 1123189 w 1274342"/>
              <a:gd name="connsiteY23" fmla="*/ 229980 h 508595"/>
              <a:gd name="connsiteX24" fmla="*/ 1270963 w 1274342"/>
              <a:gd name="connsiteY24" fmla="*/ 229980 h 508595"/>
              <a:gd name="connsiteX25" fmla="*/ 1274343 w 1274342"/>
              <a:gd name="connsiteY25" fmla="*/ 226603 h 508595"/>
              <a:gd name="connsiteX26" fmla="*/ 1274343 w 1274342"/>
              <a:gd name="connsiteY26" fmla="*/ 169714 h 508595"/>
              <a:gd name="connsiteX27" fmla="*/ 1270963 w 1274342"/>
              <a:gd name="connsiteY27" fmla="*/ 166336 h 508595"/>
              <a:gd name="connsiteX28" fmla="*/ 1123189 w 1274342"/>
              <a:gd name="connsiteY28" fmla="*/ 166336 h 508595"/>
              <a:gd name="connsiteX29" fmla="*/ 1039720 w 1274342"/>
              <a:gd name="connsiteY29" fmla="*/ 249806 h 508595"/>
              <a:gd name="connsiteX30" fmla="*/ 1039720 w 1274342"/>
              <a:gd name="connsiteY30" fmla="*/ 420662 h 508595"/>
              <a:gd name="connsiteX31" fmla="*/ 1123189 w 1274342"/>
              <a:gd name="connsiteY31" fmla="*/ 504131 h 508595"/>
              <a:gd name="connsiteX32" fmla="*/ 1270963 w 1274342"/>
              <a:gd name="connsiteY32" fmla="*/ 504131 h 508595"/>
              <a:gd name="connsiteX33" fmla="*/ 1274343 w 1274342"/>
              <a:gd name="connsiteY33" fmla="*/ 500753 h 508595"/>
              <a:gd name="connsiteX34" fmla="*/ 1274343 w 1274342"/>
              <a:gd name="connsiteY34" fmla="*/ 443866 h 508595"/>
              <a:gd name="connsiteX35" fmla="*/ 1270963 w 1274342"/>
              <a:gd name="connsiteY35" fmla="*/ 440488 h 508595"/>
              <a:gd name="connsiteX36" fmla="*/ 1123189 w 1274342"/>
              <a:gd name="connsiteY36" fmla="*/ 440488 h 508595"/>
              <a:gd name="connsiteX37" fmla="*/ 1107278 w 1274342"/>
              <a:gd name="connsiteY37" fmla="*/ 424577 h 508595"/>
              <a:gd name="connsiteX38" fmla="*/ 1107278 w 1274342"/>
              <a:gd name="connsiteY38" fmla="*/ 366077 h 508595"/>
              <a:gd name="connsiteX39" fmla="*/ 1255052 w 1274342"/>
              <a:gd name="connsiteY39" fmla="*/ 366077 h 508595"/>
              <a:gd name="connsiteX40" fmla="*/ 1258431 w 1274342"/>
              <a:gd name="connsiteY40" fmla="*/ 362699 h 508595"/>
              <a:gd name="connsiteX41" fmla="*/ 1258431 w 1274342"/>
              <a:gd name="connsiteY41" fmla="*/ 305811 h 508595"/>
              <a:gd name="connsiteX42" fmla="*/ 1255052 w 1274342"/>
              <a:gd name="connsiteY42" fmla="*/ 302434 h 508595"/>
              <a:gd name="connsiteX43" fmla="*/ 1107278 w 1274342"/>
              <a:gd name="connsiteY43" fmla="*/ 302434 h 508595"/>
              <a:gd name="connsiteX44" fmla="*/ 1107278 w 1274342"/>
              <a:gd name="connsiteY44" fmla="*/ 245891 h 508595"/>
              <a:gd name="connsiteX45" fmla="*/ 1123189 w 1274342"/>
              <a:gd name="connsiteY45" fmla="*/ 229980 h 508595"/>
              <a:gd name="connsiteX46" fmla="*/ 93319 w 1274342"/>
              <a:gd name="connsiteY46" fmla="*/ 26091 h 508595"/>
              <a:gd name="connsiteX47" fmla="*/ 93319 w 1274342"/>
              <a:gd name="connsiteY47" fmla="*/ 3341 h 508595"/>
              <a:gd name="connsiteX48" fmla="*/ 92055 w 1274342"/>
              <a:gd name="connsiteY48" fmla="*/ 2077 h 508595"/>
              <a:gd name="connsiteX49" fmla="*/ 1264 w 1274342"/>
              <a:gd name="connsiteY49" fmla="*/ 2077 h 508595"/>
              <a:gd name="connsiteX50" fmla="*/ 0 w 1274342"/>
              <a:gd name="connsiteY50" fmla="*/ 3341 h 508595"/>
              <a:gd name="connsiteX51" fmla="*/ 0 w 1274342"/>
              <a:gd name="connsiteY51" fmla="*/ 26091 h 508595"/>
              <a:gd name="connsiteX52" fmla="*/ 1264 w 1274342"/>
              <a:gd name="connsiteY52" fmla="*/ 27355 h 508595"/>
              <a:gd name="connsiteX53" fmla="*/ 33242 w 1274342"/>
              <a:gd name="connsiteY53" fmla="*/ 27355 h 508595"/>
              <a:gd name="connsiteX54" fmla="*/ 33242 w 1274342"/>
              <a:gd name="connsiteY54" fmla="*/ 120275 h 508595"/>
              <a:gd name="connsiteX55" fmla="*/ 34506 w 1274342"/>
              <a:gd name="connsiteY55" fmla="*/ 121539 h 508595"/>
              <a:gd name="connsiteX56" fmla="*/ 58813 w 1274342"/>
              <a:gd name="connsiteY56" fmla="*/ 121539 h 508595"/>
              <a:gd name="connsiteX57" fmla="*/ 60077 w 1274342"/>
              <a:gd name="connsiteY57" fmla="*/ 120275 h 508595"/>
              <a:gd name="connsiteX58" fmla="*/ 60077 w 1274342"/>
              <a:gd name="connsiteY58" fmla="*/ 27355 h 508595"/>
              <a:gd name="connsiteX59" fmla="*/ 92054 w 1274342"/>
              <a:gd name="connsiteY59" fmla="*/ 27355 h 508595"/>
              <a:gd name="connsiteX60" fmla="*/ 93319 w 1274342"/>
              <a:gd name="connsiteY60" fmla="*/ 26091 h 508595"/>
              <a:gd name="connsiteX61" fmla="*/ 205967 w 1274342"/>
              <a:gd name="connsiteY61" fmla="*/ 2077 h 508595"/>
              <a:gd name="connsiteX62" fmla="*/ 181660 w 1274342"/>
              <a:gd name="connsiteY62" fmla="*/ 2077 h 508595"/>
              <a:gd name="connsiteX63" fmla="*/ 180397 w 1274342"/>
              <a:gd name="connsiteY63" fmla="*/ 3341 h 508595"/>
              <a:gd name="connsiteX64" fmla="*/ 180397 w 1274342"/>
              <a:gd name="connsiteY64" fmla="*/ 48823 h 508595"/>
              <a:gd name="connsiteX65" fmla="*/ 132439 w 1274342"/>
              <a:gd name="connsiteY65" fmla="*/ 48823 h 508595"/>
              <a:gd name="connsiteX66" fmla="*/ 132439 w 1274342"/>
              <a:gd name="connsiteY66" fmla="*/ 3341 h 508595"/>
              <a:gd name="connsiteX67" fmla="*/ 131175 w 1274342"/>
              <a:gd name="connsiteY67" fmla="*/ 2077 h 508595"/>
              <a:gd name="connsiteX68" fmla="*/ 106868 w 1274342"/>
              <a:gd name="connsiteY68" fmla="*/ 2077 h 508595"/>
              <a:gd name="connsiteX69" fmla="*/ 105604 w 1274342"/>
              <a:gd name="connsiteY69" fmla="*/ 3341 h 508595"/>
              <a:gd name="connsiteX70" fmla="*/ 105604 w 1274342"/>
              <a:gd name="connsiteY70" fmla="*/ 120275 h 508595"/>
              <a:gd name="connsiteX71" fmla="*/ 106868 w 1274342"/>
              <a:gd name="connsiteY71" fmla="*/ 121539 h 508595"/>
              <a:gd name="connsiteX72" fmla="*/ 131175 w 1274342"/>
              <a:gd name="connsiteY72" fmla="*/ 121539 h 508595"/>
              <a:gd name="connsiteX73" fmla="*/ 132439 w 1274342"/>
              <a:gd name="connsiteY73" fmla="*/ 120275 h 508595"/>
              <a:gd name="connsiteX74" fmla="*/ 132439 w 1274342"/>
              <a:gd name="connsiteY74" fmla="*/ 74100 h 508595"/>
              <a:gd name="connsiteX75" fmla="*/ 180397 w 1274342"/>
              <a:gd name="connsiteY75" fmla="*/ 74100 h 508595"/>
              <a:gd name="connsiteX76" fmla="*/ 180397 w 1274342"/>
              <a:gd name="connsiteY76" fmla="*/ 120275 h 508595"/>
              <a:gd name="connsiteX77" fmla="*/ 181660 w 1274342"/>
              <a:gd name="connsiteY77" fmla="*/ 121539 h 508595"/>
              <a:gd name="connsiteX78" fmla="*/ 205967 w 1274342"/>
              <a:gd name="connsiteY78" fmla="*/ 121539 h 508595"/>
              <a:gd name="connsiteX79" fmla="*/ 207233 w 1274342"/>
              <a:gd name="connsiteY79" fmla="*/ 120275 h 508595"/>
              <a:gd name="connsiteX80" fmla="*/ 207233 w 1274342"/>
              <a:gd name="connsiteY80" fmla="*/ 3341 h 508595"/>
              <a:gd name="connsiteX81" fmla="*/ 205967 w 1274342"/>
              <a:gd name="connsiteY81" fmla="*/ 2077 h 508595"/>
              <a:gd name="connsiteX82" fmla="*/ 283922 w 1274342"/>
              <a:gd name="connsiteY82" fmla="*/ 123616 h 508595"/>
              <a:gd name="connsiteX83" fmla="*/ 347115 w 1274342"/>
              <a:gd name="connsiteY83" fmla="*/ 61808 h 508595"/>
              <a:gd name="connsiteX84" fmla="*/ 283922 w 1274342"/>
              <a:gd name="connsiteY84" fmla="*/ 0 h 508595"/>
              <a:gd name="connsiteX85" fmla="*/ 220728 w 1274342"/>
              <a:gd name="connsiteY85" fmla="*/ 61808 h 508595"/>
              <a:gd name="connsiteX86" fmla="*/ 283922 w 1274342"/>
              <a:gd name="connsiteY86" fmla="*/ 123616 h 508595"/>
              <a:gd name="connsiteX87" fmla="*/ 283922 w 1274342"/>
              <a:gd name="connsiteY87" fmla="*/ 97820 h 508595"/>
              <a:gd name="connsiteX88" fmla="*/ 248256 w 1274342"/>
              <a:gd name="connsiteY88" fmla="*/ 61808 h 508595"/>
              <a:gd name="connsiteX89" fmla="*/ 283922 w 1274342"/>
              <a:gd name="connsiteY89" fmla="*/ 25797 h 508595"/>
              <a:gd name="connsiteX90" fmla="*/ 319587 w 1274342"/>
              <a:gd name="connsiteY90" fmla="*/ 61808 h 508595"/>
              <a:gd name="connsiteX91" fmla="*/ 283922 w 1274342"/>
              <a:gd name="connsiteY91" fmla="*/ 97820 h 508595"/>
              <a:gd name="connsiteX92" fmla="*/ 488329 w 1274342"/>
              <a:gd name="connsiteY92" fmla="*/ 2077 h 508595"/>
              <a:gd name="connsiteX93" fmla="*/ 458383 w 1274342"/>
              <a:gd name="connsiteY93" fmla="*/ 2077 h 508595"/>
              <a:gd name="connsiteX94" fmla="*/ 456156 w 1274342"/>
              <a:gd name="connsiteY94" fmla="*/ 3410 h 508595"/>
              <a:gd name="connsiteX95" fmla="*/ 425188 w 1274342"/>
              <a:gd name="connsiteY95" fmla="*/ 61115 h 508595"/>
              <a:gd name="connsiteX96" fmla="*/ 394392 w 1274342"/>
              <a:gd name="connsiteY96" fmla="*/ 3415 h 508595"/>
              <a:gd name="connsiteX97" fmla="*/ 392163 w 1274342"/>
              <a:gd name="connsiteY97" fmla="*/ 2077 h 508595"/>
              <a:gd name="connsiteX98" fmla="*/ 361701 w 1274342"/>
              <a:gd name="connsiteY98" fmla="*/ 2077 h 508595"/>
              <a:gd name="connsiteX99" fmla="*/ 360438 w 1274342"/>
              <a:gd name="connsiteY99" fmla="*/ 3341 h 508595"/>
              <a:gd name="connsiteX100" fmla="*/ 360438 w 1274342"/>
              <a:gd name="connsiteY100" fmla="*/ 120275 h 508595"/>
              <a:gd name="connsiteX101" fmla="*/ 361701 w 1274342"/>
              <a:gd name="connsiteY101" fmla="*/ 121539 h 508595"/>
              <a:gd name="connsiteX102" fmla="*/ 386008 w 1274342"/>
              <a:gd name="connsiteY102" fmla="*/ 121539 h 508595"/>
              <a:gd name="connsiteX103" fmla="*/ 387272 w 1274342"/>
              <a:gd name="connsiteY103" fmla="*/ 120275 h 508595"/>
              <a:gd name="connsiteX104" fmla="*/ 387272 w 1274342"/>
              <a:gd name="connsiteY104" fmla="*/ 44841 h 508595"/>
              <a:gd name="connsiteX105" fmla="*/ 417397 w 1274342"/>
              <a:gd name="connsiteY105" fmla="*/ 101455 h 508595"/>
              <a:gd name="connsiteX106" fmla="*/ 432633 w 1274342"/>
              <a:gd name="connsiteY106" fmla="*/ 101455 h 508595"/>
              <a:gd name="connsiteX107" fmla="*/ 462758 w 1274342"/>
              <a:gd name="connsiteY107" fmla="*/ 44841 h 508595"/>
              <a:gd name="connsiteX108" fmla="*/ 462758 w 1274342"/>
              <a:gd name="connsiteY108" fmla="*/ 120275 h 508595"/>
              <a:gd name="connsiteX109" fmla="*/ 464022 w 1274342"/>
              <a:gd name="connsiteY109" fmla="*/ 121539 h 508595"/>
              <a:gd name="connsiteX110" fmla="*/ 488329 w 1274342"/>
              <a:gd name="connsiteY110" fmla="*/ 121539 h 508595"/>
              <a:gd name="connsiteX111" fmla="*/ 489594 w 1274342"/>
              <a:gd name="connsiteY111" fmla="*/ 120275 h 508595"/>
              <a:gd name="connsiteX112" fmla="*/ 489594 w 1274342"/>
              <a:gd name="connsiteY112" fmla="*/ 3341 h 508595"/>
              <a:gd name="connsiteX113" fmla="*/ 488329 w 1274342"/>
              <a:gd name="connsiteY113" fmla="*/ 2077 h 508595"/>
              <a:gd name="connsiteX114" fmla="*/ 590441 w 1274342"/>
              <a:gd name="connsiteY114" fmla="*/ 119857 h 508595"/>
              <a:gd name="connsiteX115" fmla="*/ 592824 w 1274342"/>
              <a:gd name="connsiteY115" fmla="*/ 121539 h 508595"/>
              <a:gd name="connsiteX116" fmla="*/ 618645 w 1274342"/>
              <a:gd name="connsiteY116" fmla="*/ 121539 h 508595"/>
              <a:gd name="connsiteX117" fmla="*/ 619828 w 1274342"/>
              <a:gd name="connsiteY117" fmla="*/ 119829 h 508595"/>
              <a:gd name="connsiteX118" fmla="*/ 576074 w 1274342"/>
              <a:gd name="connsiteY118" fmla="*/ 3714 h 508595"/>
              <a:gd name="connsiteX119" fmla="*/ 573708 w 1274342"/>
              <a:gd name="connsiteY119" fmla="*/ 2077 h 508595"/>
              <a:gd name="connsiteX120" fmla="*/ 545526 w 1274342"/>
              <a:gd name="connsiteY120" fmla="*/ 2077 h 508595"/>
              <a:gd name="connsiteX121" fmla="*/ 543159 w 1274342"/>
              <a:gd name="connsiteY121" fmla="*/ 3717 h 508595"/>
              <a:gd name="connsiteX122" fmla="*/ 499574 w 1274342"/>
              <a:gd name="connsiteY122" fmla="*/ 119830 h 508595"/>
              <a:gd name="connsiteX123" fmla="*/ 500757 w 1274342"/>
              <a:gd name="connsiteY123" fmla="*/ 121539 h 508595"/>
              <a:gd name="connsiteX124" fmla="*/ 525887 w 1274342"/>
              <a:gd name="connsiteY124" fmla="*/ 121539 h 508595"/>
              <a:gd name="connsiteX125" fmla="*/ 528270 w 1274342"/>
              <a:gd name="connsiteY125" fmla="*/ 119857 h 508595"/>
              <a:gd name="connsiteX126" fmla="*/ 535117 w 1274342"/>
              <a:gd name="connsiteY126" fmla="*/ 100590 h 508595"/>
              <a:gd name="connsiteX127" fmla="*/ 583594 w 1274342"/>
              <a:gd name="connsiteY127" fmla="*/ 100590 h 508595"/>
              <a:gd name="connsiteX128" fmla="*/ 590441 w 1274342"/>
              <a:gd name="connsiteY128" fmla="*/ 119857 h 508595"/>
              <a:gd name="connsiteX129" fmla="*/ 543773 w 1274342"/>
              <a:gd name="connsiteY129" fmla="*/ 75831 h 508595"/>
              <a:gd name="connsiteX130" fmla="*/ 559356 w 1274342"/>
              <a:gd name="connsiteY130" fmla="*/ 31683 h 508595"/>
              <a:gd name="connsiteX131" fmla="*/ 574938 w 1274342"/>
              <a:gd name="connsiteY131" fmla="*/ 75831 h 508595"/>
              <a:gd name="connsiteX132" fmla="*/ 543773 w 1274342"/>
              <a:gd name="connsiteY132" fmla="*/ 75831 h 508595"/>
              <a:gd name="connsiteX133" fmla="*/ 619698 w 1274342"/>
              <a:gd name="connsiteY133" fmla="*/ 105665 h 508595"/>
              <a:gd name="connsiteX134" fmla="*/ 669583 w 1274342"/>
              <a:gd name="connsiteY134" fmla="*/ 123616 h 508595"/>
              <a:gd name="connsiteX135" fmla="*/ 716847 w 1274342"/>
              <a:gd name="connsiteY135" fmla="*/ 86739 h 508595"/>
              <a:gd name="connsiteX136" fmla="*/ 672872 w 1274342"/>
              <a:gd name="connsiteY136" fmla="*/ 48303 h 508595"/>
              <a:gd name="connsiteX137" fmla="*/ 651058 w 1274342"/>
              <a:gd name="connsiteY137" fmla="*/ 34626 h 508595"/>
              <a:gd name="connsiteX138" fmla="*/ 669409 w 1274342"/>
              <a:gd name="connsiteY138" fmla="*/ 23892 h 508595"/>
              <a:gd name="connsiteX139" fmla="*/ 698254 w 1274342"/>
              <a:gd name="connsiteY139" fmla="*/ 34146 h 508595"/>
              <a:gd name="connsiteX140" fmla="*/ 700144 w 1274342"/>
              <a:gd name="connsiteY140" fmla="*/ 33863 h 508595"/>
              <a:gd name="connsiteX141" fmla="*/ 711277 w 1274342"/>
              <a:gd name="connsiteY141" fmla="*/ 15619 h 508595"/>
              <a:gd name="connsiteX142" fmla="*/ 711065 w 1274342"/>
              <a:gd name="connsiteY142" fmla="*/ 14003 h 508595"/>
              <a:gd name="connsiteX143" fmla="*/ 669583 w 1274342"/>
              <a:gd name="connsiteY143" fmla="*/ 0 h 508595"/>
              <a:gd name="connsiteX144" fmla="*/ 623529 w 1274342"/>
              <a:gd name="connsiteY144" fmla="*/ 35665 h 508595"/>
              <a:gd name="connsiteX145" fmla="*/ 665255 w 1274342"/>
              <a:gd name="connsiteY145" fmla="*/ 73754 h 508595"/>
              <a:gd name="connsiteX146" fmla="*/ 689319 w 1274342"/>
              <a:gd name="connsiteY146" fmla="*/ 87951 h 508595"/>
              <a:gd name="connsiteX147" fmla="*/ 669409 w 1274342"/>
              <a:gd name="connsiteY147" fmla="*/ 99724 h 508595"/>
              <a:gd name="connsiteX148" fmla="*/ 633758 w 1274342"/>
              <a:gd name="connsiteY148" fmla="*/ 85439 h 508595"/>
              <a:gd name="connsiteX149" fmla="*/ 631905 w 1274342"/>
              <a:gd name="connsiteY149" fmla="*/ 85669 h 508595"/>
              <a:gd name="connsiteX150" fmla="*/ 619491 w 1274342"/>
              <a:gd name="connsiteY150" fmla="*/ 103977 h 508595"/>
              <a:gd name="connsiteX151" fmla="*/ 619698 w 1274342"/>
              <a:gd name="connsiteY151" fmla="*/ 105665 h 508595"/>
              <a:gd name="connsiteX152" fmla="*/ 1020054 w 1274342"/>
              <a:gd name="connsiteY152" fmla="*/ 504131 h 508595"/>
              <a:gd name="connsiteX153" fmla="*/ 955369 w 1274342"/>
              <a:gd name="connsiteY153" fmla="*/ 504131 h 508595"/>
              <a:gd name="connsiteX154" fmla="*/ 951064 w 1274342"/>
              <a:gd name="connsiteY154" fmla="*/ 501740 h 508595"/>
              <a:gd name="connsiteX155" fmla="*/ 884290 w 1274342"/>
              <a:gd name="connsiteY155" fmla="*/ 394320 h 508595"/>
              <a:gd name="connsiteX156" fmla="*/ 818185 w 1274342"/>
              <a:gd name="connsiteY156" fmla="*/ 394018 h 508595"/>
              <a:gd name="connsiteX157" fmla="*/ 818185 w 1274342"/>
              <a:gd name="connsiteY157" fmla="*/ 500753 h 508595"/>
              <a:gd name="connsiteX158" fmla="*/ 814807 w 1274342"/>
              <a:gd name="connsiteY158" fmla="*/ 504131 h 508595"/>
              <a:gd name="connsiteX159" fmla="*/ 754004 w 1274342"/>
              <a:gd name="connsiteY159" fmla="*/ 504131 h 508595"/>
              <a:gd name="connsiteX160" fmla="*/ 750627 w 1274342"/>
              <a:gd name="connsiteY160" fmla="*/ 500753 h 508595"/>
              <a:gd name="connsiteX161" fmla="*/ 750627 w 1274342"/>
              <a:gd name="connsiteY161" fmla="*/ 169715 h 508595"/>
              <a:gd name="connsiteX162" fmla="*/ 754004 w 1274342"/>
              <a:gd name="connsiteY162" fmla="*/ 166336 h 508595"/>
              <a:gd name="connsiteX163" fmla="*/ 901064 w 1274342"/>
              <a:gd name="connsiteY163" fmla="*/ 166336 h 508595"/>
              <a:gd name="connsiteX164" fmla="*/ 1017252 w 1274342"/>
              <a:gd name="connsiteY164" fmla="*/ 278632 h 508595"/>
              <a:gd name="connsiteX165" fmla="*/ 951159 w 1274342"/>
              <a:gd name="connsiteY165" fmla="*/ 383525 h 508595"/>
              <a:gd name="connsiteX166" fmla="*/ 1022923 w 1274342"/>
              <a:gd name="connsiteY166" fmla="*/ 498970 h 508595"/>
              <a:gd name="connsiteX167" fmla="*/ 1020054 w 1274342"/>
              <a:gd name="connsiteY167" fmla="*/ 504131 h 508595"/>
              <a:gd name="connsiteX168" fmla="*/ 953620 w 1274342"/>
              <a:gd name="connsiteY168" fmla="*/ 280178 h 508595"/>
              <a:gd name="connsiteX169" fmla="*/ 903422 w 1274342"/>
              <a:gd name="connsiteY169" fmla="*/ 229980 h 508595"/>
              <a:gd name="connsiteX170" fmla="*/ 818185 w 1274342"/>
              <a:gd name="connsiteY170" fmla="*/ 229980 h 508595"/>
              <a:gd name="connsiteX171" fmla="*/ 818185 w 1274342"/>
              <a:gd name="connsiteY171" fmla="*/ 330375 h 508595"/>
              <a:gd name="connsiteX172" fmla="*/ 903422 w 1274342"/>
              <a:gd name="connsiteY172" fmla="*/ 330375 h 508595"/>
              <a:gd name="connsiteX173" fmla="*/ 953620 w 1274342"/>
              <a:gd name="connsiteY173" fmla="*/ 280178 h 508595"/>
              <a:gd name="connsiteX174" fmla="*/ 445982 w 1274342"/>
              <a:gd name="connsiteY174" fmla="*/ 359121 h 508595"/>
              <a:gd name="connsiteX175" fmla="*/ 443342 w 1274342"/>
              <a:gd name="connsiteY175" fmla="*/ 335234 h 508595"/>
              <a:gd name="connsiteX176" fmla="*/ 552940 w 1274342"/>
              <a:gd name="connsiteY176" fmla="*/ 225634 h 508595"/>
              <a:gd name="connsiteX177" fmla="*/ 662541 w 1274342"/>
              <a:gd name="connsiteY177" fmla="*/ 335234 h 508595"/>
              <a:gd name="connsiteX178" fmla="*/ 659898 w 1274342"/>
              <a:gd name="connsiteY178" fmla="*/ 359121 h 508595"/>
              <a:gd name="connsiteX179" fmla="*/ 724656 w 1274342"/>
              <a:gd name="connsiteY179" fmla="*/ 359121 h 508595"/>
              <a:gd name="connsiteX180" fmla="*/ 726302 w 1274342"/>
              <a:gd name="connsiteY180" fmla="*/ 335234 h 508595"/>
              <a:gd name="connsiteX181" fmla="*/ 552940 w 1274342"/>
              <a:gd name="connsiteY181" fmla="*/ 161873 h 508595"/>
              <a:gd name="connsiteX182" fmla="*/ 379579 w 1274342"/>
              <a:gd name="connsiteY182" fmla="*/ 335234 h 508595"/>
              <a:gd name="connsiteX183" fmla="*/ 381225 w 1274342"/>
              <a:gd name="connsiteY183" fmla="*/ 359121 h 508595"/>
              <a:gd name="connsiteX184" fmla="*/ 445982 w 1274342"/>
              <a:gd name="connsiteY184" fmla="*/ 359121 h 508595"/>
              <a:gd name="connsiteX185" fmla="*/ 395041 w 1274342"/>
              <a:gd name="connsiteY185" fmla="*/ 406893 h 508595"/>
              <a:gd name="connsiteX186" fmla="*/ 552940 w 1274342"/>
              <a:gd name="connsiteY186" fmla="*/ 508596 h 508595"/>
              <a:gd name="connsiteX187" fmla="*/ 710840 w 1274342"/>
              <a:gd name="connsiteY187" fmla="*/ 406893 h 508595"/>
              <a:gd name="connsiteX188" fmla="*/ 395041 w 1274342"/>
              <a:gd name="connsiteY188" fmla="*/ 406893 h 50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1274342" h="508595">
                <a:moveTo>
                  <a:pt x="355254" y="169715"/>
                </a:moveTo>
                <a:lnTo>
                  <a:pt x="355254" y="500753"/>
                </a:lnTo>
                <a:cubicBezTo>
                  <a:pt x="355254" y="502619"/>
                  <a:pt x="353742" y="504131"/>
                  <a:pt x="351876" y="504131"/>
                </a:cubicBezTo>
                <a:lnTo>
                  <a:pt x="291074" y="504131"/>
                </a:lnTo>
                <a:cubicBezTo>
                  <a:pt x="289208" y="504131"/>
                  <a:pt x="287696" y="502619"/>
                  <a:pt x="287696" y="500753"/>
                </a:cubicBezTo>
                <a:lnTo>
                  <a:pt x="287696" y="272082"/>
                </a:lnTo>
                <a:lnTo>
                  <a:pt x="196475" y="447834"/>
                </a:lnTo>
                <a:lnTo>
                  <a:pt x="158289" y="447834"/>
                </a:lnTo>
                <a:lnTo>
                  <a:pt x="67558" y="272082"/>
                </a:lnTo>
                <a:lnTo>
                  <a:pt x="67558" y="500753"/>
                </a:lnTo>
                <a:cubicBezTo>
                  <a:pt x="67558" y="502619"/>
                  <a:pt x="66046" y="504131"/>
                  <a:pt x="64181" y="504131"/>
                </a:cubicBezTo>
                <a:lnTo>
                  <a:pt x="3378" y="504131"/>
                </a:lnTo>
                <a:cubicBezTo>
                  <a:pt x="1512" y="504131"/>
                  <a:pt x="0" y="502619"/>
                  <a:pt x="0" y="500753"/>
                </a:cubicBezTo>
                <a:lnTo>
                  <a:pt x="0" y="169715"/>
                </a:lnTo>
                <a:cubicBezTo>
                  <a:pt x="0" y="167849"/>
                  <a:pt x="1512" y="166336"/>
                  <a:pt x="3378" y="166336"/>
                </a:cubicBezTo>
                <a:lnTo>
                  <a:pt x="81113" y="166336"/>
                </a:lnTo>
                <a:cubicBezTo>
                  <a:pt x="83011" y="166336"/>
                  <a:pt x="84750" y="167398"/>
                  <a:pt x="85618" y="169085"/>
                </a:cubicBezTo>
                <a:lnTo>
                  <a:pt x="177872" y="348391"/>
                </a:lnTo>
                <a:lnTo>
                  <a:pt x="270613" y="169076"/>
                </a:lnTo>
                <a:cubicBezTo>
                  <a:pt x="271485" y="167393"/>
                  <a:pt x="273220" y="166336"/>
                  <a:pt x="275114" y="166336"/>
                </a:cubicBezTo>
                <a:lnTo>
                  <a:pt x="351876" y="166336"/>
                </a:lnTo>
                <a:cubicBezTo>
                  <a:pt x="353742" y="166336"/>
                  <a:pt x="355254" y="167849"/>
                  <a:pt x="355254" y="169715"/>
                </a:cubicBezTo>
                <a:close/>
                <a:moveTo>
                  <a:pt x="1123189" y="229980"/>
                </a:moveTo>
                <a:lnTo>
                  <a:pt x="1123189" y="229980"/>
                </a:lnTo>
                <a:lnTo>
                  <a:pt x="1270963" y="229980"/>
                </a:lnTo>
                <a:cubicBezTo>
                  <a:pt x="1272829" y="229980"/>
                  <a:pt x="1274343" y="228467"/>
                  <a:pt x="1274343" y="226603"/>
                </a:cubicBezTo>
                <a:lnTo>
                  <a:pt x="1274343" y="169714"/>
                </a:lnTo>
                <a:cubicBezTo>
                  <a:pt x="1274343" y="167849"/>
                  <a:pt x="1272829" y="166336"/>
                  <a:pt x="1270963" y="166336"/>
                </a:cubicBezTo>
                <a:lnTo>
                  <a:pt x="1123189" y="166336"/>
                </a:lnTo>
                <a:cubicBezTo>
                  <a:pt x="1077089" y="166336"/>
                  <a:pt x="1039720" y="203706"/>
                  <a:pt x="1039720" y="249806"/>
                </a:cubicBezTo>
                <a:lnTo>
                  <a:pt x="1039720" y="420662"/>
                </a:lnTo>
                <a:cubicBezTo>
                  <a:pt x="1039720" y="466762"/>
                  <a:pt x="1077089" y="504131"/>
                  <a:pt x="1123189" y="504131"/>
                </a:cubicBezTo>
                <a:lnTo>
                  <a:pt x="1270963" y="504131"/>
                </a:lnTo>
                <a:cubicBezTo>
                  <a:pt x="1272829" y="504131"/>
                  <a:pt x="1274343" y="502619"/>
                  <a:pt x="1274343" y="500753"/>
                </a:cubicBezTo>
                <a:lnTo>
                  <a:pt x="1274343" y="443866"/>
                </a:lnTo>
                <a:cubicBezTo>
                  <a:pt x="1274343" y="442000"/>
                  <a:pt x="1272829" y="440488"/>
                  <a:pt x="1270963" y="440488"/>
                </a:cubicBezTo>
                <a:lnTo>
                  <a:pt x="1123189" y="440488"/>
                </a:lnTo>
                <a:cubicBezTo>
                  <a:pt x="1114401" y="440488"/>
                  <a:pt x="1107278" y="433365"/>
                  <a:pt x="1107278" y="424577"/>
                </a:cubicBezTo>
                <a:lnTo>
                  <a:pt x="1107278" y="366077"/>
                </a:lnTo>
                <a:lnTo>
                  <a:pt x="1255052" y="366077"/>
                </a:lnTo>
                <a:cubicBezTo>
                  <a:pt x="1256918" y="366077"/>
                  <a:pt x="1258431" y="364565"/>
                  <a:pt x="1258431" y="362699"/>
                </a:cubicBezTo>
                <a:lnTo>
                  <a:pt x="1258431" y="305811"/>
                </a:lnTo>
                <a:cubicBezTo>
                  <a:pt x="1258431" y="303946"/>
                  <a:pt x="1256918" y="302434"/>
                  <a:pt x="1255052" y="302434"/>
                </a:cubicBezTo>
                <a:lnTo>
                  <a:pt x="1107278" y="302434"/>
                </a:lnTo>
                <a:lnTo>
                  <a:pt x="1107278" y="245891"/>
                </a:lnTo>
                <a:cubicBezTo>
                  <a:pt x="1107278" y="237103"/>
                  <a:pt x="1114401" y="229980"/>
                  <a:pt x="1123189" y="229980"/>
                </a:cubicBezTo>
                <a:close/>
                <a:moveTo>
                  <a:pt x="93319" y="26091"/>
                </a:moveTo>
                <a:lnTo>
                  <a:pt x="93319" y="3341"/>
                </a:lnTo>
                <a:cubicBezTo>
                  <a:pt x="93319" y="2643"/>
                  <a:pt x="92753" y="2077"/>
                  <a:pt x="92055" y="2077"/>
                </a:cubicBezTo>
                <a:lnTo>
                  <a:pt x="1264" y="2077"/>
                </a:lnTo>
                <a:cubicBezTo>
                  <a:pt x="566" y="2077"/>
                  <a:pt x="0" y="2643"/>
                  <a:pt x="0" y="3341"/>
                </a:cubicBezTo>
                <a:lnTo>
                  <a:pt x="0" y="26091"/>
                </a:lnTo>
                <a:cubicBezTo>
                  <a:pt x="0" y="26789"/>
                  <a:pt x="566" y="27355"/>
                  <a:pt x="1264" y="27355"/>
                </a:cubicBezTo>
                <a:lnTo>
                  <a:pt x="33242" y="27355"/>
                </a:lnTo>
                <a:lnTo>
                  <a:pt x="33242" y="120275"/>
                </a:lnTo>
                <a:cubicBezTo>
                  <a:pt x="33242" y="120973"/>
                  <a:pt x="33808" y="121539"/>
                  <a:pt x="34506" y="121539"/>
                </a:cubicBezTo>
                <a:lnTo>
                  <a:pt x="58813" y="121539"/>
                </a:lnTo>
                <a:cubicBezTo>
                  <a:pt x="59511" y="121539"/>
                  <a:pt x="60077" y="120973"/>
                  <a:pt x="60077" y="120275"/>
                </a:cubicBezTo>
                <a:lnTo>
                  <a:pt x="60077" y="27355"/>
                </a:lnTo>
                <a:lnTo>
                  <a:pt x="92054" y="27355"/>
                </a:lnTo>
                <a:cubicBezTo>
                  <a:pt x="92753" y="27355"/>
                  <a:pt x="93319" y="26789"/>
                  <a:pt x="93319" y="26091"/>
                </a:cubicBezTo>
                <a:close/>
                <a:moveTo>
                  <a:pt x="205967" y="2077"/>
                </a:moveTo>
                <a:lnTo>
                  <a:pt x="181660" y="2077"/>
                </a:lnTo>
                <a:cubicBezTo>
                  <a:pt x="180963" y="2077"/>
                  <a:pt x="180397" y="2643"/>
                  <a:pt x="180397" y="3341"/>
                </a:cubicBezTo>
                <a:lnTo>
                  <a:pt x="180397" y="48823"/>
                </a:lnTo>
                <a:lnTo>
                  <a:pt x="132439" y="48823"/>
                </a:lnTo>
                <a:lnTo>
                  <a:pt x="132439" y="3341"/>
                </a:lnTo>
                <a:cubicBezTo>
                  <a:pt x="132439" y="2643"/>
                  <a:pt x="131873" y="2077"/>
                  <a:pt x="131175" y="2077"/>
                </a:cubicBezTo>
                <a:lnTo>
                  <a:pt x="106868" y="2077"/>
                </a:lnTo>
                <a:cubicBezTo>
                  <a:pt x="106170" y="2077"/>
                  <a:pt x="105604" y="2643"/>
                  <a:pt x="105604" y="3341"/>
                </a:cubicBezTo>
                <a:lnTo>
                  <a:pt x="105604" y="120275"/>
                </a:lnTo>
                <a:cubicBezTo>
                  <a:pt x="105604" y="120973"/>
                  <a:pt x="106170" y="121539"/>
                  <a:pt x="106868" y="121539"/>
                </a:cubicBezTo>
                <a:lnTo>
                  <a:pt x="131175" y="121539"/>
                </a:lnTo>
                <a:cubicBezTo>
                  <a:pt x="131873" y="121539"/>
                  <a:pt x="132439" y="120973"/>
                  <a:pt x="132439" y="120275"/>
                </a:cubicBezTo>
                <a:lnTo>
                  <a:pt x="132439" y="74100"/>
                </a:lnTo>
                <a:lnTo>
                  <a:pt x="180397" y="74100"/>
                </a:lnTo>
                <a:lnTo>
                  <a:pt x="180397" y="120275"/>
                </a:lnTo>
                <a:cubicBezTo>
                  <a:pt x="180397" y="120973"/>
                  <a:pt x="180963" y="121539"/>
                  <a:pt x="181660" y="121539"/>
                </a:cubicBezTo>
                <a:lnTo>
                  <a:pt x="205967" y="121539"/>
                </a:lnTo>
                <a:cubicBezTo>
                  <a:pt x="206667" y="121539"/>
                  <a:pt x="207233" y="120973"/>
                  <a:pt x="207233" y="120275"/>
                </a:cubicBezTo>
                <a:lnTo>
                  <a:pt x="207233" y="3341"/>
                </a:lnTo>
                <a:cubicBezTo>
                  <a:pt x="207233" y="2643"/>
                  <a:pt x="206667" y="2077"/>
                  <a:pt x="205967" y="2077"/>
                </a:cubicBezTo>
                <a:close/>
                <a:moveTo>
                  <a:pt x="283922" y="123616"/>
                </a:moveTo>
                <a:cubicBezTo>
                  <a:pt x="319759" y="123616"/>
                  <a:pt x="347115" y="96954"/>
                  <a:pt x="347115" y="61808"/>
                </a:cubicBezTo>
                <a:cubicBezTo>
                  <a:pt x="347115" y="26662"/>
                  <a:pt x="319759" y="0"/>
                  <a:pt x="283922" y="0"/>
                </a:cubicBezTo>
                <a:cubicBezTo>
                  <a:pt x="247909" y="0"/>
                  <a:pt x="220728" y="26662"/>
                  <a:pt x="220728" y="61808"/>
                </a:cubicBezTo>
                <a:cubicBezTo>
                  <a:pt x="220728" y="96954"/>
                  <a:pt x="247909" y="123616"/>
                  <a:pt x="283922" y="123616"/>
                </a:cubicBezTo>
                <a:close/>
                <a:moveTo>
                  <a:pt x="283922" y="97820"/>
                </a:moveTo>
                <a:cubicBezTo>
                  <a:pt x="263664" y="97820"/>
                  <a:pt x="248256" y="82410"/>
                  <a:pt x="248256" y="61808"/>
                </a:cubicBezTo>
                <a:cubicBezTo>
                  <a:pt x="248256" y="41206"/>
                  <a:pt x="263664" y="25797"/>
                  <a:pt x="283922" y="25797"/>
                </a:cubicBezTo>
                <a:cubicBezTo>
                  <a:pt x="304179" y="25797"/>
                  <a:pt x="319587" y="41205"/>
                  <a:pt x="319587" y="61808"/>
                </a:cubicBezTo>
                <a:cubicBezTo>
                  <a:pt x="319587" y="82411"/>
                  <a:pt x="304177" y="97820"/>
                  <a:pt x="283922" y="97820"/>
                </a:cubicBezTo>
                <a:close/>
                <a:moveTo>
                  <a:pt x="488329" y="2077"/>
                </a:moveTo>
                <a:lnTo>
                  <a:pt x="458383" y="2077"/>
                </a:lnTo>
                <a:cubicBezTo>
                  <a:pt x="457452" y="2077"/>
                  <a:pt x="456596" y="2589"/>
                  <a:pt x="456156" y="3410"/>
                </a:cubicBezTo>
                <a:lnTo>
                  <a:pt x="425188" y="61115"/>
                </a:lnTo>
                <a:lnTo>
                  <a:pt x="394392" y="3415"/>
                </a:lnTo>
                <a:cubicBezTo>
                  <a:pt x="393953" y="2591"/>
                  <a:pt x="393096" y="2077"/>
                  <a:pt x="392163" y="2077"/>
                </a:cubicBezTo>
                <a:lnTo>
                  <a:pt x="361701" y="2077"/>
                </a:lnTo>
                <a:cubicBezTo>
                  <a:pt x="361004" y="2077"/>
                  <a:pt x="360438" y="2643"/>
                  <a:pt x="360438" y="3341"/>
                </a:cubicBezTo>
                <a:lnTo>
                  <a:pt x="360438" y="120275"/>
                </a:lnTo>
                <a:cubicBezTo>
                  <a:pt x="360438" y="120973"/>
                  <a:pt x="361004" y="121539"/>
                  <a:pt x="361701" y="121539"/>
                </a:cubicBezTo>
                <a:lnTo>
                  <a:pt x="386008" y="121539"/>
                </a:lnTo>
                <a:cubicBezTo>
                  <a:pt x="386708" y="121539"/>
                  <a:pt x="387272" y="120973"/>
                  <a:pt x="387272" y="120275"/>
                </a:cubicBezTo>
                <a:lnTo>
                  <a:pt x="387272" y="44841"/>
                </a:lnTo>
                <a:lnTo>
                  <a:pt x="417397" y="101455"/>
                </a:lnTo>
                <a:lnTo>
                  <a:pt x="432633" y="101455"/>
                </a:lnTo>
                <a:lnTo>
                  <a:pt x="462758" y="44841"/>
                </a:lnTo>
                <a:lnTo>
                  <a:pt x="462758" y="120275"/>
                </a:lnTo>
                <a:cubicBezTo>
                  <a:pt x="462758" y="120973"/>
                  <a:pt x="463324" y="121539"/>
                  <a:pt x="464022" y="121539"/>
                </a:cubicBezTo>
                <a:lnTo>
                  <a:pt x="488329" y="121539"/>
                </a:lnTo>
                <a:cubicBezTo>
                  <a:pt x="489028" y="121539"/>
                  <a:pt x="489594" y="120973"/>
                  <a:pt x="489594" y="120275"/>
                </a:cubicBezTo>
                <a:lnTo>
                  <a:pt x="489594" y="3341"/>
                </a:lnTo>
                <a:cubicBezTo>
                  <a:pt x="489594" y="2643"/>
                  <a:pt x="489028" y="2077"/>
                  <a:pt x="488329" y="2077"/>
                </a:cubicBezTo>
                <a:close/>
                <a:moveTo>
                  <a:pt x="590441" y="119857"/>
                </a:moveTo>
                <a:cubicBezTo>
                  <a:pt x="590800" y="120865"/>
                  <a:pt x="591753" y="121539"/>
                  <a:pt x="592824" y="121539"/>
                </a:cubicBezTo>
                <a:lnTo>
                  <a:pt x="618645" y="121539"/>
                </a:lnTo>
                <a:cubicBezTo>
                  <a:pt x="619527" y="121539"/>
                  <a:pt x="620139" y="120656"/>
                  <a:pt x="619828" y="119829"/>
                </a:cubicBezTo>
                <a:lnTo>
                  <a:pt x="576074" y="3714"/>
                </a:lnTo>
                <a:cubicBezTo>
                  <a:pt x="575703" y="2729"/>
                  <a:pt x="574760" y="2077"/>
                  <a:pt x="573708" y="2077"/>
                </a:cubicBezTo>
                <a:lnTo>
                  <a:pt x="545526" y="2077"/>
                </a:lnTo>
                <a:cubicBezTo>
                  <a:pt x="544471" y="2077"/>
                  <a:pt x="543529" y="2730"/>
                  <a:pt x="543159" y="3717"/>
                </a:cubicBezTo>
                <a:lnTo>
                  <a:pt x="499574" y="119830"/>
                </a:lnTo>
                <a:cubicBezTo>
                  <a:pt x="499263" y="120657"/>
                  <a:pt x="499874" y="121539"/>
                  <a:pt x="500757" y="121539"/>
                </a:cubicBezTo>
                <a:lnTo>
                  <a:pt x="525887" y="121539"/>
                </a:lnTo>
                <a:cubicBezTo>
                  <a:pt x="526958" y="121539"/>
                  <a:pt x="527911" y="120865"/>
                  <a:pt x="528270" y="119857"/>
                </a:cubicBezTo>
                <a:lnTo>
                  <a:pt x="535117" y="100590"/>
                </a:lnTo>
                <a:lnTo>
                  <a:pt x="583594" y="100590"/>
                </a:lnTo>
                <a:lnTo>
                  <a:pt x="590441" y="119857"/>
                </a:lnTo>
                <a:close/>
                <a:moveTo>
                  <a:pt x="543773" y="75831"/>
                </a:moveTo>
                <a:lnTo>
                  <a:pt x="559356" y="31683"/>
                </a:lnTo>
                <a:lnTo>
                  <a:pt x="574938" y="75831"/>
                </a:lnTo>
                <a:lnTo>
                  <a:pt x="543773" y="75831"/>
                </a:lnTo>
                <a:close/>
                <a:moveTo>
                  <a:pt x="619698" y="105665"/>
                </a:moveTo>
                <a:cubicBezTo>
                  <a:pt x="632199" y="116500"/>
                  <a:pt x="651470" y="123616"/>
                  <a:pt x="669583" y="123616"/>
                </a:cubicBezTo>
                <a:cubicBezTo>
                  <a:pt x="696245" y="123616"/>
                  <a:pt x="716847" y="108727"/>
                  <a:pt x="716847" y="86739"/>
                </a:cubicBezTo>
                <a:cubicBezTo>
                  <a:pt x="716847" y="58865"/>
                  <a:pt x="683433" y="50555"/>
                  <a:pt x="672872" y="48303"/>
                </a:cubicBezTo>
                <a:cubicBezTo>
                  <a:pt x="661965" y="46053"/>
                  <a:pt x="651058" y="42417"/>
                  <a:pt x="651058" y="34626"/>
                </a:cubicBezTo>
                <a:cubicBezTo>
                  <a:pt x="651058" y="28393"/>
                  <a:pt x="658674" y="23892"/>
                  <a:pt x="669409" y="23892"/>
                </a:cubicBezTo>
                <a:cubicBezTo>
                  <a:pt x="680084" y="23892"/>
                  <a:pt x="691226" y="28098"/>
                  <a:pt x="698254" y="34146"/>
                </a:cubicBezTo>
                <a:cubicBezTo>
                  <a:pt x="698849" y="34657"/>
                  <a:pt x="699735" y="34533"/>
                  <a:pt x="700144" y="33863"/>
                </a:cubicBezTo>
                <a:lnTo>
                  <a:pt x="711277" y="15619"/>
                </a:lnTo>
                <a:cubicBezTo>
                  <a:pt x="711595" y="15096"/>
                  <a:pt x="711518" y="14415"/>
                  <a:pt x="711065" y="14003"/>
                </a:cubicBezTo>
                <a:cubicBezTo>
                  <a:pt x="702144" y="5886"/>
                  <a:pt x="687417" y="0"/>
                  <a:pt x="669583" y="0"/>
                </a:cubicBezTo>
                <a:cubicBezTo>
                  <a:pt x="642055" y="0"/>
                  <a:pt x="623529" y="14196"/>
                  <a:pt x="623529" y="35665"/>
                </a:cubicBezTo>
                <a:cubicBezTo>
                  <a:pt x="623529" y="56787"/>
                  <a:pt x="641361" y="68041"/>
                  <a:pt x="665255" y="73754"/>
                </a:cubicBezTo>
                <a:cubicBezTo>
                  <a:pt x="677893" y="76870"/>
                  <a:pt x="689319" y="79640"/>
                  <a:pt x="689319" y="87951"/>
                </a:cubicBezTo>
                <a:cubicBezTo>
                  <a:pt x="689319" y="95050"/>
                  <a:pt x="680143" y="99724"/>
                  <a:pt x="669409" y="99724"/>
                </a:cubicBezTo>
                <a:cubicBezTo>
                  <a:pt x="657220" y="99724"/>
                  <a:pt x="643421" y="93927"/>
                  <a:pt x="633758" y="85439"/>
                </a:cubicBezTo>
                <a:cubicBezTo>
                  <a:pt x="633188" y="84939"/>
                  <a:pt x="632331" y="85041"/>
                  <a:pt x="631905" y="85669"/>
                </a:cubicBezTo>
                <a:lnTo>
                  <a:pt x="619491" y="103977"/>
                </a:lnTo>
                <a:cubicBezTo>
                  <a:pt x="619130" y="104512"/>
                  <a:pt x="619211" y="105241"/>
                  <a:pt x="619698" y="105665"/>
                </a:cubicBezTo>
                <a:close/>
                <a:moveTo>
                  <a:pt x="1020054" y="504131"/>
                </a:moveTo>
                <a:lnTo>
                  <a:pt x="955369" y="504131"/>
                </a:lnTo>
                <a:cubicBezTo>
                  <a:pt x="953616" y="504131"/>
                  <a:pt x="951989" y="503227"/>
                  <a:pt x="951064" y="501740"/>
                </a:cubicBezTo>
                <a:lnTo>
                  <a:pt x="884290" y="394320"/>
                </a:lnTo>
                <a:lnTo>
                  <a:pt x="818185" y="394018"/>
                </a:lnTo>
                <a:lnTo>
                  <a:pt x="818185" y="500753"/>
                </a:lnTo>
                <a:cubicBezTo>
                  <a:pt x="818185" y="502619"/>
                  <a:pt x="816673" y="504131"/>
                  <a:pt x="814807" y="504131"/>
                </a:cubicBezTo>
                <a:lnTo>
                  <a:pt x="754004" y="504131"/>
                </a:lnTo>
                <a:cubicBezTo>
                  <a:pt x="752139" y="504131"/>
                  <a:pt x="750627" y="502619"/>
                  <a:pt x="750627" y="500753"/>
                </a:cubicBezTo>
                <a:lnTo>
                  <a:pt x="750627" y="169715"/>
                </a:lnTo>
                <a:cubicBezTo>
                  <a:pt x="750627" y="167849"/>
                  <a:pt x="752139" y="166336"/>
                  <a:pt x="754004" y="166336"/>
                </a:cubicBezTo>
                <a:lnTo>
                  <a:pt x="901064" y="166336"/>
                </a:lnTo>
                <a:cubicBezTo>
                  <a:pt x="963727" y="166336"/>
                  <a:pt x="1016419" y="215972"/>
                  <a:pt x="1017252" y="278632"/>
                </a:cubicBezTo>
                <a:cubicBezTo>
                  <a:pt x="1017870" y="325109"/>
                  <a:pt x="990617" y="365266"/>
                  <a:pt x="951159" y="383525"/>
                </a:cubicBezTo>
                <a:lnTo>
                  <a:pt x="1022923" y="498970"/>
                </a:lnTo>
                <a:cubicBezTo>
                  <a:pt x="1024321" y="501221"/>
                  <a:pt x="1022703" y="504131"/>
                  <a:pt x="1020054" y="504131"/>
                </a:cubicBezTo>
                <a:close/>
                <a:moveTo>
                  <a:pt x="953620" y="280178"/>
                </a:moveTo>
                <a:cubicBezTo>
                  <a:pt x="953620" y="252454"/>
                  <a:pt x="931144" y="229980"/>
                  <a:pt x="903422" y="229980"/>
                </a:cubicBezTo>
                <a:lnTo>
                  <a:pt x="818185" y="229980"/>
                </a:lnTo>
                <a:lnTo>
                  <a:pt x="818185" y="330375"/>
                </a:lnTo>
                <a:lnTo>
                  <a:pt x="903422" y="330375"/>
                </a:lnTo>
                <a:cubicBezTo>
                  <a:pt x="931144" y="330375"/>
                  <a:pt x="953620" y="307900"/>
                  <a:pt x="953620" y="280178"/>
                </a:cubicBezTo>
                <a:close/>
                <a:moveTo>
                  <a:pt x="445982" y="359121"/>
                </a:moveTo>
                <a:cubicBezTo>
                  <a:pt x="444273" y="351427"/>
                  <a:pt x="443342" y="343441"/>
                  <a:pt x="443342" y="335234"/>
                </a:cubicBezTo>
                <a:cubicBezTo>
                  <a:pt x="443342" y="274704"/>
                  <a:pt x="492411" y="225634"/>
                  <a:pt x="552940" y="225634"/>
                </a:cubicBezTo>
                <a:cubicBezTo>
                  <a:pt x="613472" y="225634"/>
                  <a:pt x="662541" y="274704"/>
                  <a:pt x="662541" y="335234"/>
                </a:cubicBezTo>
                <a:cubicBezTo>
                  <a:pt x="662541" y="343441"/>
                  <a:pt x="661610" y="351427"/>
                  <a:pt x="659898" y="359121"/>
                </a:cubicBezTo>
                <a:lnTo>
                  <a:pt x="724656" y="359121"/>
                </a:lnTo>
                <a:cubicBezTo>
                  <a:pt x="725732" y="351311"/>
                  <a:pt x="726302" y="343339"/>
                  <a:pt x="726302" y="335234"/>
                </a:cubicBezTo>
                <a:cubicBezTo>
                  <a:pt x="726302" y="239489"/>
                  <a:pt x="648686" y="161873"/>
                  <a:pt x="552940" y="161873"/>
                </a:cubicBezTo>
                <a:cubicBezTo>
                  <a:pt x="457197" y="161873"/>
                  <a:pt x="379579" y="239489"/>
                  <a:pt x="379579" y="335234"/>
                </a:cubicBezTo>
                <a:cubicBezTo>
                  <a:pt x="379579" y="343339"/>
                  <a:pt x="380149" y="351311"/>
                  <a:pt x="381225" y="359121"/>
                </a:cubicBezTo>
                <a:lnTo>
                  <a:pt x="445982" y="359121"/>
                </a:lnTo>
                <a:close/>
                <a:moveTo>
                  <a:pt x="395041" y="406893"/>
                </a:moveTo>
                <a:cubicBezTo>
                  <a:pt x="422308" y="466882"/>
                  <a:pt x="482751" y="508596"/>
                  <a:pt x="552940" y="508596"/>
                </a:cubicBezTo>
                <a:cubicBezTo>
                  <a:pt x="623129" y="508596"/>
                  <a:pt x="683573" y="466882"/>
                  <a:pt x="710840" y="406893"/>
                </a:cubicBezTo>
                <a:lnTo>
                  <a:pt x="395041" y="406893"/>
                </a:lnTo>
                <a:close/>
              </a:path>
            </a:pathLst>
          </a:custGeom>
          <a:solidFill>
            <a:schemeClr val="bg1"/>
          </a:solidFill>
          <a:ln w="1787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7232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AB36-D3D6-40D3-98D0-36C9E78160BA}" type="datetime1">
              <a:rPr lang="nl-BE" smtClean="0"/>
              <a:t>19/09/2023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0C8C-E4EA-45BE-91F5-42F0B69677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326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86B0-B54F-4866-914E-D98DF7F92B41}" type="datetime1">
              <a:rPr lang="nl-BE" smtClean="0"/>
              <a:t>19/09/2023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0C8C-E4EA-45BE-91F5-42F0B69677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739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69B9-F107-46E0-A437-2D274F09CE0A}" type="datetime1">
              <a:rPr lang="nl-BE" smtClean="0"/>
              <a:t>19/09/2023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0C8C-E4EA-45BE-91F5-42F0B69677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238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3F4F-0349-4E37-92DC-79AB761A2673}" type="datetime1">
              <a:rPr lang="nl-BE" smtClean="0"/>
              <a:t>19/09/2023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0C8C-E4EA-45BE-91F5-42F0B69677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736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04E2-CC8E-4948-B2C9-5F71FE2FD90A}" type="datetime1">
              <a:rPr lang="nl-BE" smtClean="0"/>
              <a:t>19/09/2023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0C8C-E4EA-45BE-91F5-42F0B69677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045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098-9889-407C-B604-5F44858D12C1}" type="datetime1">
              <a:rPr lang="nl-BE" smtClean="0"/>
              <a:t>19/09/2023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0C8C-E4EA-45BE-91F5-42F0B69677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377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62FA-36B9-4259-8F3C-A6A36FC9882F}" type="datetime1">
              <a:rPr lang="nl-BE" smtClean="0"/>
              <a:t>19/09/2023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0C8C-E4EA-45BE-91F5-42F0B69677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452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27D13-76E4-40C3-85A2-948DCCB1B5CD}" type="datetime1">
              <a:rPr lang="nl-BE" smtClean="0"/>
              <a:t>19/09/2023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20C8C-E4EA-45BE-91F5-42F0B69677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345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DC045D29-26D3-BEAC-0651-975D6311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04419"/>
            <a:ext cx="11160125" cy="1116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BE" dirty="0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C4786DC-FA24-1268-B040-77FB79F19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 wrap="square" lIns="0" rIns="90000" anchor="ctr">
            <a:sp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2C14C3A9-9053-4765-850F-DB1D7E34D996}" type="datetime4">
              <a:rPr lang="nl-NL" smtClean="0"/>
              <a:t>19 september 2023</a:t>
            </a:fld>
            <a:endParaRPr lang="en-BE" dirty="0"/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CC053C61-CA26-0E11-C32B-747FA68F7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6" y="6468675"/>
            <a:ext cx="7250677" cy="276999"/>
          </a:xfrm>
          <a:prstGeom prst="rect">
            <a:avLst/>
          </a:prstGeom>
        </p:spPr>
        <p:txBody>
          <a:bodyPr wrap="square" lIns="0" anchor="ctr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Voettekst</a:t>
            </a:r>
            <a:endParaRPr lang="en-BE" dirty="0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579815E0-778E-A12C-26E0-B2D86FC89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5397" y="6468675"/>
            <a:ext cx="610665" cy="276999"/>
          </a:xfrm>
          <a:prstGeom prst="rect">
            <a:avLst/>
          </a:prstGeom>
        </p:spPr>
        <p:txBody>
          <a:bodyPr wrap="square" rIns="0" anchor="ctr">
            <a:sp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8B70248A-FD0F-534C-919E-E8EB9B0FC062}" type="slidenum">
              <a:rPr lang="en-BE" smtClean="0"/>
              <a:pPr/>
              <a:t>‹nr.›</a:t>
            </a:fld>
            <a:endParaRPr lang="en-BE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E8E72-ED87-850A-5C0A-12455F1F4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628774"/>
            <a:ext cx="11160125" cy="4716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Klik om tekst toe te voegen. </a:t>
            </a:r>
            <a:br>
              <a:rPr lang="nl-BE" dirty="0"/>
            </a:br>
            <a:r>
              <a:rPr lang="nl-BE" dirty="0"/>
              <a:t>Voor bullets, selecteer je je tekst + TAB-toets.</a:t>
            </a:r>
          </a:p>
          <a:p>
            <a:pPr lvl="1"/>
            <a:r>
              <a:rPr lang="nl-BE" dirty="0"/>
              <a:t>Bullets 1</a:t>
            </a:r>
          </a:p>
          <a:p>
            <a:pPr lvl="2"/>
            <a:r>
              <a:rPr lang="nl-BE" dirty="0"/>
              <a:t>Bullets 2</a:t>
            </a:r>
          </a:p>
          <a:p>
            <a:pPr lvl="3"/>
            <a:r>
              <a:rPr lang="nl-BE" dirty="0"/>
              <a:t>Bullets 3</a:t>
            </a:r>
          </a:p>
          <a:p>
            <a:pPr lvl="4"/>
            <a:r>
              <a:rPr lang="nl-BE" dirty="0"/>
              <a:t>Bullets 4</a:t>
            </a:r>
          </a:p>
          <a:p>
            <a:pPr lvl="5"/>
            <a:r>
              <a:rPr lang="nl-BE" dirty="0"/>
              <a:t>Bullets 5</a:t>
            </a:r>
          </a:p>
          <a:p>
            <a:pPr lvl="6"/>
            <a:r>
              <a:rPr lang="nl-BE" dirty="0"/>
              <a:t>Bullets 6</a:t>
            </a:r>
          </a:p>
          <a:p>
            <a:pPr lvl="7"/>
            <a:r>
              <a:rPr lang="nl-BE" dirty="0"/>
              <a:t>Bullets 7</a:t>
            </a:r>
          </a:p>
          <a:p>
            <a:pPr lvl="8"/>
            <a:r>
              <a:rPr lang="nl-BE" dirty="0"/>
              <a:t>Bullets 8</a:t>
            </a:r>
          </a:p>
        </p:txBody>
      </p:sp>
    </p:spTree>
    <p:extLst>
      <p:ext uri="{BB962C8B-B14F-4D97-AF65-F5344CB8AC3E}">
        <p14:creationId xmlns:p14="http://schemas.microsoft.com/office/powerpoint/2010/main" val="344722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None/>
        <a:defRPr lang="nl-NL" sz="2400" b="0" i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tabLst/>
        <a:defRPr lang="nl-NL" sz="2400" b="0" i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bg1"/>
        </a:buClr>
        <a:buFont typeface="Arial" panose="020B0604020202020204" pitchFamily="34" charset="0"/>
        <a:buChar char="•"/>
        <a:tabLst/>
        <a:defRPr lang="nl-NL" sz="2400" b="0" i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bg1"/>
        </a:buClr>
        <a:buSzPct val="100000"/>
        <a:buFont typeface="Arial" panose="020B0604020202020204" pitchFamily="34" charset="0"/>
        <a:buChar char="-"/>
        <a:tabLst/>
        <a:defRPr lang="nl-NL" sz="2000" b="0" i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36440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bg1"/>
        </a:buClr>
        <a:buSzPct val="100000"/>
        <a:buFont typeface="Arial" panose="020B0604020202020204" pitchFamily="34" charset="0"/>
        <a:buChar char="-"/>
        <a:tabLst/>
        <a:defRPr lang="nl-BE" sz="1800" b="0" i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5pPr>
      <a:lvl6pPr marL="158040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bg1"/>
        </a:buClr>
        <a:buSzPct val="100000"/>
        <a:buFont typeface="Arial" panose="020B0604020202020204" pitchFamily="34" charset="0"/>
        <a:buChar char="-"/>
        <a:tabLst/>
        <a:defRPr lang="en-BE" sz="160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183240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bg1"/>
        </a:buClr>
        <a:buSzPct val="100000"/>
        <a:buFont typeface="Arial" panose="020B0604020202020204" pitchFamily="34" charset="0"/>
        <a:buChar char="-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208440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bg1"/>
        </a:buClr>
        <a:buSzPct val="80000"/>
        <a:buFont typeface="Arial" panose="020B0604020202020204" pitchFamily="34" charset="0"/>
        <a:buChar char="-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44440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bg1"/>
        </a:buClr>
        <a:buSzPct val="80000"/>
        <a:buFont typeface="Arial" panose="020B0604020202020204" pitchFamily="34" charset="0"/>
        <a:buChar char="-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C35EA4"/>
          </p15:clr>
        </p15:guide>
        <p15:guide id="2" pos="325">
          <p15:clr>
            <a:srgbClr val="C35EA4"/>
          </p15:clr>
        </p15:guide>
        <p15:guide id="4" orient="horz" pos="323">
          <p15:clr>
            <a:srgbClr val="C35EA4"/>
          </p15:clr>
        </p15:guide>
        <p15:guide id="5" pos="7355">
          <p15:clr>
            <a:srgbClr val="C35EA4"/>
          </p15:clr>
        </p15:guide>
        <p15:guide id="6" orient="horz" pos="3997">
          <p15:clr>
            <a:srgbClr val="C35EA4"/>
          </p15:clr>
        </p15:guide>
        <p15:guide id="7" pos="1912">
          <p15:clr>
            <a:srgbClr val="C35EA4"/>
          </p15:clr>
        </p15:guide>
        <p15:guide id="8" pos="5768">
          <p15:clr>
            <a:srgbClr val="C35EA4"/>
          </p15:clr>
        </p15:guide>
        <p15:guide id="9" orient="horz" pos="1026">
          <p15:clr>
            <a:srgbClr val="C35EA4"/>
          </p15:clr>
        </p15:guide>
        <p15:guide id="10" orient="horz" pos="1548">
          <p15:clr>
            <a:srgbClr val="C35EA4"/>
          </p15:clr>
        </p15:guide>
        <p15:guide id="11" pos="3840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CA5FE-FBD4-10B7-2CC2-79C98211523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0248A-FD0F-534C-919E-E8EB9B0FC062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E60EC8-AF76-3CCC-D015-42CC8C056E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636" y="4883672"/>
            <a:ext cx="6389362" cy="524553"/>
          </a:xfrm>
        </p:spPr>
        <p:txBody>
          <a:bodyPr/>
          <a:lstStyle/>
          <a:p>
            <a:r>
              <a:rPr lang="nl-BE" b="0" dirty="0"/>
              <a:t>Academiejaar 2023-2024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6674AC-808F-CD82-D7C3-AB252AFF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36" y="3397465"/>
            <a:ext cx="5580065" cy="2637483"/>
          </a:xfrm>
        </p:spPr>
        <p:txBody>
          <a:bodyPr>
            <a:normAutofit/>
          </a:bodyPr>
          <a:lstStyle/>
          <a:p>
            <a:r>
              <a:rPr lang="en-GB" b="1" i="1" dirty="0"/>
              <a:t>STEM-PROJECT</a:t>
            </a:r>
            <a:br>
              <a:rPr lang="en-GB" b="1" i="1" dirty="0"/>
            </a:br>
            <a:r>
              <a:rPr lang="en-GB" b="1" i="1" dirty="0"/>
              <a:t>Drone</a:t>
            </a:r>
            <a:br>
              <a:rPr lang="en-GB" b="1" i="1" dirty="0"/>
            </a:br>
            <a:endParaRPr lang="en-BE" i="1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3BFDAE68-3F32-ED95-022F-D1AA24EF9F9E}"/>
              </a:ext>
            </a:extLst>
          </p:cNvPr>
          <p:cNvSpPr/>
          <p:nvPr/>
        </p:nvSpPr>
        <p:spPr>
          <a:xfrm>
            <a:off x="0" y="0"/>
            <a:ext cx="442468" cy="6858000"/>
          </a:xfrm>
          <a:prstGeom prst="rect">
            <a:avLst/>
          </a:prstGeom>
          <a:solidFill>
            <a:srgbClr val="FA6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428BBBA0-2972-45DA-A712-B0A0968488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2" b="18552"/>
          <a:stretch>
            <a:fillRect/>
          </a:stretch>
        </p:blipFill>
        <p:spPr/>
      </p:pic>
      <p:pic>
        <p:nvPicPr>
          <p:cNvPr id="1026" name="Picture 2" descr="RTC Vlaams-Brabant">
            <a:extLst>
              <a:ext uri="{FF2B5EF4-FFF2-40B4-BE49-F238E27FC236}">
                <a16:creationId xmlns:a16="http://schemas.microsoft.com/office/drawing/2014/main" id="{71D3921A-31E8-47DA-8412-2B2A394B0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68" y="414866"/>
            <a:ext cx="1510314" cy="62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rasmushogeschool Brussel - Pressroom">
            <a:extLst>
              <a:ext uri="{FF2B5EF4-FFF2-40B4-BE49-F238E27FC236}">
                <a16:creationId xmlns:a16="http://schemas.microsoft.com/office/drawing/2014/main" id="{014045C3-4567-4B54-B3BA-1440A59E6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70" y="414866"/>
            <a:ext cx="833843" cy="61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78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51B72FA-DCEB-02C0-D665-38E98151C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43" y="4275482"/>
            <a:ext cx="4300428" cy="798680"/>
          </a:xfrm>
        </p:spPr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Veel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succes</a:t>
            </a:r>
            <a:r>
              <a:rPr lang="en-GB" dirty="0">
                <a:solidFill>
                  <a:schemeClr val="bg1"/>
                </a:solidFill>
              </a:rPr>
              <a:t>!</a:t>
            </a:r>
            <a:endParaRPr lang="en-BE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11599-2811-4265-8D3F-81EB1384A0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78231" y="6397730"/>
            <a:ext cx="610665" cy="2769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0248A-FD0F-534C-919E-E8EB9B0FC062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C714CC-3C6C-647F-BA7E-CAB368188D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043" y="5100002"/>
            <a:ext cx="6342343" cy="1297728"/>
          </a:xfrm>
        </p:spPr>
        <p:txBody>
          <a:bodyPr/>
          <a:lstStyle/>
          <a:p>
            <a:r>
              <a:rPr lang="nl-BE" dirty="0"/>
              <a:t>Indien er vragen zijn, mag u steeds contact opnemen</a:t>
            </a:r>
          </a:p>
          <a:p>
            <a:endParaRPr lang="nl-BE" dirty="0"/>
          </a:p>
          <a:p>
            <a:r>
              <a:rPr lang="nl-BE" dirty="0"/>
              <a:t>Koen Geyskens	</a:t>
            </a:r>
            <a:br>
              <a:rPr lang="en-BE" dirty="0"/>
            </a:br>
            <a:r>
              <a:rPr lang="nl-BE" dirty="0" err="1"/>
              <a:t>koen.geyskens</a:t>
            </a:r>
            <a:r>
              <a:rPr lang="en-BE" dirty="0"/>
              <a:t>@thomasmore.be</a:t>
            </a:r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9DC776E0-FF61-4C9A-ABBD-75B81A7C3B0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8" b="139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3307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563336" y="1225900"/>
            <a:ext cx="1141429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highlight>
                <a:srgbClr val="000000"/>
              </a:highlight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200850" y="860775"/>
            <a:ext cx="2743200" cy="365125"/>
          </a:xfrm>
        </p:spPr>
        <p:txBody>
          <a:bodyPr/>
          <a:lstStyle/>
          <a:p>
            <a:fld id="{C3C20C8C-E4EA-45BE-91F5-42F0B6967744}" type="slidenum">
              <a:rPr lang="nl-BE" sz="2800" b="1" smtClean="0"/>
              <a:t>2</a:t>
            </a:fld>
            <a:endParaRPr lang="nl-BE" sz="2800" b="1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23530" y="193357"/>
            <a:ext cx="9144000" cy="1078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latin typeface="Trebuchet MS" panose="020B0603020202020204" pitchFamily="34" charset="0"/>
              </a:rPr>
              <a:t>Overzicht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D56CF7F-6380-33CE-1445-2FC03AD3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172" y="23505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F4BB5F9-C3EC-DFE8-D4BF-55CF18032BAA}"/>
              </a:ext>
            </a:extLst>
          </p:cNvPr>
          <p:cNvSpPr/>
          <p:nvPr/>
        </p:nvSpPr>
        <p:spPr>
          <a:xfrm>
            <a:off x="-8796" y="0"/>
            <a:ext cx="399280" cy="6858000"/>
          </a:xfrm>
          <a:prstGeom prst="rect">
            <a:avLst/>
          </a:prstGeom>
          <a:solidFill>
            <a:srgbClr val="FA6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7D878A-6972-4FC3-B1F9-9CEE3FCE4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3674597"/>
              </p:ext>
            </p:extLst>
          </p:nvPr>
        </p:nvGraphicFramePr>
        <p:xfrm>
          <a:off x="3327400" y="1893318"/>
          <a:ext cx="7086600" cy="4487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23FEDDB3-C519-481C-82C5-ED7797C227E2}"/>
              </a:ext>
            </a:extLst>
          </p:cNvPr>
          <p:cNvSpPr txBox="1"/>
          <p:nvPr/>
        </p:nvSpPr>
        <p:spPr>
          <a:xfrm>
            <a:off x="1022652" y="2165852"/>
            <a:ext cx="174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OKTOBER 2023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AFADC9A-6A5F-4C83-AF39-E7EDFC4AC6C5}"/>
              </a:ext>
            </a:extLst>
          </p:cNvPr>
          <p:cNvSpPr txBox="1"/>
          <p:nvPr/>
        </p:nvSpPr>
        <p:spPr>
          <a:xfrm>
            <a:off x="1022652" y="3607231"/>
            <a:ext cx="20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NOVEMBER 2023 - FEBRUARI 2024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FAC0E96-F213-4F66-BE17-3A9E5B53D558}"/>
              </a:ext>
            </a:extLst>
          </p:cNvPr>
          <p:cNvSpPr txBox="1"/>
          <p:nvPr/>
        </p:nvSpPr>
        <p:spPr>
          <a:xfrm>
            <a:off x="1022652" y="5140942"/>
            <a:ext cx="200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MEI - JUNI 2024</a:t>
            </a:r>
          </a:p>
        </p:txBody>
      </p:sp>
    </p:spTree>
    <p:extLst>
      <p:ext uri="{BB962C8B-B14F-4D97-AF65-F5344CB8AC3E}">
        <p14:creationId xmlns:p14="http://schemas.microsoft.com/office/powerpoint/2010/main" val="367808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200850" y="860775"/>
            <a:ext cx="2743200" cy="365125"/>
          </a:xfrm>
        </p:spPr>
        <p:txBody>
          <a:bodyPr/>
          <a:lstStyle/>
          <a:p>
            <a:fld id="{C3C20C8C-E4EA-45BE-91F5-42F0B6967744}" type="slidenum">
              <a:rPr lang="nl-BE" sz="2800" b="1" smtClean="0"/>
              <a:t>3</a:t>
            </a:fld>
            <a:endParaRPr lang="nl-BE" sz="2800" b="1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63336" y="193357"/>
            <a:ext cx="9144000" cy="1078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latin typeface="Trebuchet MS" panose="020B0603020202020204" pitchFamily="34" charset="0"/>
              </a:rPr>
              <a:t>CAD &amp; productie (oktober 2023)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ADB38A8-0C34-7BBF-EA7E-47AB35328CF3}"/>
              </a:ext>
            </a:extLst>
          </p:cNvPr>
          <p:cNvSpPr/>
          <p:nvPr/>
        </p:nvSpPr>
        <p:spPr>
          <a:xfrm>
            <a:off x="563336" y="1225900"/>
            <a:ext cx="1141429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highlight>
                <a:srgbClr val="000000"/>
              </a:highlight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F02EF3D-4091-F343-B4A3-4E7E8974F580}"/>
              </a:ext>
            </a:extLst>
          </p:cNvPr>
          <p:cNvSpPr/>
          <p:nvPr/>
        </p:nvSpPr>
        <p:spPr>
          <a:xfrm>
            <a:off x="-8796" y="0"/>
            <a:ext cx="399280" cy="6858000"/>
          </a:xfrm>
          <a:prstGeom prst="rect">
            <a:avLst/>
          </a:prstGeom>
          <a:solidFill>
            <a:srgbClr val="FA6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100B75-A344-4683-A157-C5D6CC5943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31"/>
          <a:stretch/>
        </p:blipFill>
        <p:spPr>
          <a:xfrm>
            <a:off x="777702" y="1487640"/>
            <a:ext cx="11260667" cy="3177494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5577B1EA-A234-4872-B677-CA77249EADFF}"/>
              </a:ext>
            </a:extLst>
          </p:cNvPr>
          <p:cNvSpPr txBox="1"/>
          <p:nvPr/>
        </p:nvSpPr>
        <p:spPr>
          <a:xfrm>
            <a:off x="6330818" y="4373895"/>
            <a:ext cx="54667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Trebuchet MS" panose="020B0603020202020204" pitchFamily="34" charset="0"/>
              </a:rPr>
              <a:t>In de labo’s van de professionele bachelor </a:t>
            </a:r>
            <a:r>
              <a:rPr lang="nl-BE" b="1" dirty="0">
                <a:latin typeface="Trebuchet MS" panose="020B0603020202020204" pitchFamily="34" charset="0"/>
              </a:rPr>
              <a:t>Ontwerp- &amp; Productietechnologie </a:t>
            </a:r>
            <a:r>
              <a:rPr lang="nl-BE" dirty="0">
                <a:latin typeface="Trebuchet MS" panose="020B0603020202020204" pitchFamily="34" charset="0"/>
              </a:rPr>
              <a:t>op campus De Nayer zal tijdens korte workshops verspreid over een dag het modelleren en produceren van een droneframe gebeuren</a:t>
            </a:r>
          </a:p>
        </p:txBody>
      </p:sp>
      <p:pic>
        <p:nvPicPr>
          <p:cNvPr id="2058" name="Picture 10" descr="Ontwerp- en Productietechnologie Thomas More | Sint-Katelijne-Waver">
            <a:extLst>
              <a:ext uri="{FF2B5EF4-FFF2-40B4-BE49-F238E27FC236}">
                <a16:creationId xmlns:a16="http://schemas.microsoft.com/office/drawing/2014/main" id="{15EB7563-B7DE-4D33-8CEB-78F0EADAA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2" y="4133309"/>
            <a:ext cx="5165898" cy="195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4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200850" y="860775"/>
            <a:ext cx="2743200" cy="365125"/>
          </a:xfrm>
        </p:spPr>
        <p:txBody>
          <a:bodyPr/>
          <a:lstStyle/>
          <a:p>
            <a:fld id="{C3C20C8C-E4EA-45BE-91F5-42F0B6967744}" type="slidenum">
              <a:rPr lang="nl-BE" sz="2800" b="1" smtClean="0"/>
              <a:t>4</a:t>
            </a:fld>
            <a:endParaRPr lang="nl-BE" sz="2800" b="1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63336" y="193357"/>
            <a:ext cx="9144000" cy="1078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latin typeface="Trebuchet MS" panose="020B0603020202020204" pitchFamily="34" charset="0"/>
              </a:rPr>
              <a:t>Modelleren van frame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ADB38A8-0C34-7BBF-EA7E-47AB35328CF3}"/>
              </a:ext>
            </a:extLst>
          </p:cNvPr>
          <p:cNvSpPr/>
          <p:nvPr/>
        </p:nvSpPr>
        <p:spPr>
          <a:xfrm>
            <a:off x="563336" y="1225900"/>
            <a:ext cx="1141429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highlight>
                <a:srgbClr val="000000"/>
              </a:highlight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F02EF3D-4091-F343-B4A3-4E7E8974F580}"/>
              </a:ext>
            </a:extLst>
          </p:cNvPr>
          <p:cNvSpPr/>
          <p:nvPr/>
        </p:nvSpPr>
        <p:spPr>
          <a:xfrm>
            <a:off x="-8796" y="0"/>
            <a:ext cx="399280" cy="6858000"/>
          </a:xfrm>
          <a:prstGeom prst="rect">
            <a:avLst/>
          </a:prstGeom>
          <a:solidFill>
            <a:srgbClr val="FA6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0" name="Picture 2" descr="FPV Drone Design(Base) in Autodesk Inventor - YouTube">
            <a:extLst>
              <a:ext uri="{FF2B5EF4-FFF2-40B4-BE49-F238E27FC236}">
                <a16:creationId xmlns:a16="http://schemas.microsoft.com/office/drawing/2014/main" id="{1F28B1A6-2EF0-434F-B19C-8FB028D8C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3"/>
          <a:stretch/>
        </p:blipFill>
        <p:spPr bwMode="auto">
          <a:xfrm>
            <a:off x="4799734" y="3065450"/>
            <a:ext cx="6096000" cy="317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3650D439-0E09-4C2E-A068-C0D8899111BC}"/>
              </a:ext>
            </a:extLst>
          </p:cNvPr>
          <p:cNvSpPr txBox="1"/>
          <p:nvPr/>
        </p:nvSpPr>
        <p:spPr>
          <a:xfrm>
            <a:off x="651954" y="1670027"/>
            <a:ext cx="1088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Tijdens een eerste deel wordt in </a:t>
            </a:r>
            <a:r>
              <a:rPr lang="nl-BE" sz="2400" b="1" dirty="0"/>
              <a:t>Autodesk Inventor </a:t>
            </a:r>
            <a:r>
              <a:rPr lang="nl-BE" sz="2400" dirty="0"/>
              <a:t>of</a:t>
            </a:r>
            <a:r>
              <a:rPr lang="nl-BE" sz="2400" b="1" dirty="0"/>
              <a:t> </a:t>
            </a:r>
            <a:r>
              <a:rPr lang="nl-BE" sz="2400" b="1" dirty="0" err="1"/>
              <a:t>Fusion</a:t>
            </a:r>
            <a:r>
              <a:rPr lang="nl-BE" sz="2400" b="1" dirty="0"/>
              <a:t> 360 </a:t>
            </a:r>
            <a:r>
              <a:rPr lang="nl-BE" sz="2400" dirty="0"/>
              <a:t>het frame getekend (op basis van de gekozen componenten en materiaal)</a:t>
            </a:r>
          </a:p>
        </p:txBody>
      </p:sp>
      <p:pic>
        <p:nvPicPr>
          <p:cNvPr id="3074" name="Picture 2" descr="Fusion 360 - Wikipedia">
            <a:extLst>
              <a:ext uri="{FF2B5EF4-FFF2-40B4-BE49-F238E27FC236}">
                <a16:creationId xmlns:a16="http://schemas.microsoft.com/office/drawing/2014/main" id="{B20C6B59-F157-4717-849A-034E158E1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4" t="24219" r="16895" b="22590"/>
          <a:stretch/>
        </p:blipFill>
        <p:spPr bwMode="auto">
          <a:xfrm>
            <a:off x="802190" y="4652865"/>
            <a:ext cx="3374055" cy="12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utodesk-inventor-logo - Tech Tools for Teachers">
            <a:extLst>
              <a:ext uri="{FF2B5EF4-FFF2-40B4-BE49-F238E27FC236}">
                <a16:creationId xmlns:a16="http://schemas.microsoft.com/office/drawing/2014/main" id="{5972E894-021C-4B16-AC73-E8D2E9CB0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4" b="30973"/>
          <a:stretch/>
        </p:blipFill>
        <p:spPr bwMode="auto">
          <a:xfrm>
            <a:off x="893854" y="3219711"/>
            <a:ext cx="3061549" cy="115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09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200850" y="860775"/>
            <a:ext cx="2743200" cy="365125"/>
          </a:xfrm>
        </p:spPr>
        <p:txBody>
          <a:bodyPr/>
          <a:lstStyle/>
          <a:p>
            <a:fld id="{C3C20C8C-E4EA-45BE-91F5-42F0B6967744}" type="slidenum">
              <a:rPr lang="nl-BE" sz="2800" b="1" smtClean="0"/>
              <a:t>5</a:t>
            </a:fld>
            <a:endParaRPr lang="nl-BE" sz="2800" b="1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63336" y="193357"/>
            <a:ext cx="9144000" cy="1078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latin typeface="Trebuchet MS" panose="020B0603020202020204" pitchFamily="34" charset="0"/>
              </a:rPr>
              <a:t>Modelleren van frame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ADB38A8-0C34-7BBF-EA7E-47AB35328CF3}"/>
              </a:ext>
            </a:extLst>
          </p:cNvPr>
          <p:cNvSpPr/>
          <p:nvPr/>
        </p:nvSpPr>
        <p:spPr>
          <a:xfrm>
            <a:off x="563336" y="1225900"/>
            <a:ext cx="1141429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highlight>
                <a:srgbClr val="000000"/>
              </a:highlight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F02EF3D-4091-F343-B4A3-4E7E8974F580}"/>
              </a:ext>
            </a:extLst>
          </p:cNvPr>
          <p:cNvSpPr/>
          <p:nvPr/>
        </p:nvSpPr>
        <p:spPr>
          <a:xfrm>
            <a:off x="-8796" y="0"/>
            <a:ext cx="399280" cy="6858000"/>
          </a:xfrm>
          <a:prstGeom prst="rect">
            <a:avLst/>
          </a:prstGeom>
          <a:solidFill>
            <a:srgbClr val="FA6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3650D439-0E09-4C2E-A068-C0D8899111BC}"/>
              </a:ext>
            </a:extLst>
          </p:cNvPr>
          <p:cNvSpPr txBox="1"/>
          <p:nvPr/>
        </p:nvSpPr>
        <p:spPr>
          <a:xfrm>
            <a:off x="651954" y="1670027"/>
            <a:ext cx="1088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Tijdens een eerste deel wordt in </a:t>
            </a:r>
            <a:r>
              <a:rPr lang="nl-BE" sz="2400" b="1" dirty="0"/>
              <a:t>Autodesk Inventor </a:t>
            </a:r>
            <a:r>
              <a:rPr lang="nl-BE" sz="2400" dirty="0"/>
              <a:t>of</a:t>
            </a:r>
            <a:r>
              <a:rPr lang="nl-BE" sz="2400" b="1" dirty="0"/>
              <a:t> </a:t>
            </a:r>
            <a:r>
              <a:rPr lang="nl-BE" sz="2400" b="1" dirty="0" err="1"/>
              <a:t>Fusion</a:t>
            </a:r>
            <a:r>
              <a:rPr lang="nl-BE" sz="2400" b="1" dirty="0"/>
              <a:t> 360 </a:t>
            </a:r>
            <a:r>
              <a:rPr lang="nl-BE" sz="2400" dirty="0"/>
              <a:t>het frame getekend op basis van de </a:t>
            </a:r>
            <a:r>
              <a:rPr lang="nl-BE" sz="2400" u="sng" dirty="0"/>
              <a:t>gekozen componenten</a:t>
            </a:r>
            <a:r>
              <a:rPr lang="nl-BE" sz="2400" dirty="0"/>
              <a:t> en </a:t>
            </a:r>
            <a:r>
              <a:rPr lang="nl-BE" sz="2400" u="sng" dirty="0"/>
              <a:t>materiaal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BF7B8AE2-9ABB-419C-8601-C0D440C3B513}"/>
              </a:ext>
            </a:extLst>
          </p:cNvPr>
          <p:cNvCxnSpPr>
            <a:cxnSpLocks/>
          </p:cNvCxnSpPr>
          <p:nvPr/>
        </p:nvCxnSpPr>
        <p:spPr>
          <a:xfrm flipH="1">
            <a:off x="4055533" y="2578764"/>
            <a:ext cx="347134" cy="439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">
            <a:extLst>
              <a:ext uri="{FF2B5EF4-FFF2-40B4-BE49-F238E27FC236}">
                <a16:creationId xmlns:a16="http://schemas.microsoft.com/office/drawing/2014/main" id="{947B90CC-ACA5-4796-B739-AFDD6C685344}"/>
              </a:ext>
            </a:extLst>
          </p:cNvPr>
          <p:cNvSpPr txBox="1"/>
          <p:nvPr/>
        </p:nvSpPr>
        <p:spPr>
          <a:xfrm>
            <a:off x="1231945" y="3470134"/>
            <a:ext cx="3690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Trebuchet MS" panose="020B0603020202020204" pitchFamily="34" charset="0"/>
              </a:rPr>
              <a:t>Lijst met noodzakelijke componenten (motoren, sturing, batterij…) beschikbaar waaruit een keuze kan gemaakt worden. </a:t>
            </a:r>
          </a:p>
        </p:txBody>
      </p:sp>
      <p:pic>
        <p:nvPicPr>
          <p:cNvPr id="4098" name="Picture 2" descr="Parts List - Build a Cinema FPV Drone to Carry GoPro + Framework Films">
            <a:extLst>
              <a:ext uri="{FF2B5EF4-FFF2-40B4-BE49-F238E27FC236}">
                <a16:creationId xmlns:a16="http://schemas.microsoft.com/office/drawing/2014/main" id="{30D91DF5-EAE5-415E-9595-ADF138665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57" y="4496920"/>
            <a:ext cx="2575851" cy="18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">
            <a:extLst>
              <a:ext uri="{FF2B5EF4-FFF2-40B4-BE49-F238E27FC236}">
                <a16:creationId xmlns:a16="http://schemas.microsoft.com/office/drawing/2014/main" id="{4C666217-AC03-44FD-82A4-0579A40B2117}"/>
              </a:ext>
            </a:extLst>
          </p:cNvPr>
          <p:cNvSpPr txBox="1"/>
          <p:nvPr/>
        </p:nvSpPr>
        <p:spPr>
          <a:xfrm>
            <a:off x="6686342" y="3143390"/>
            <a:ext cx="51500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Trebuchet MS" panose="020B0603020202020204" pitchFamily="34" charset="0"/>
              </a:rPr>
              <a:t>Op basis van de gekozen componenten, wordt de grootte van het frame bepaald. De productie volgt waarbij met </a:t>
            </a:r>
            <a:r>
              <a:rPr lang="nl-BE" sz="1400" b="1" dirty="0">
                <a:latin typeface="Trebuchet MS" panose="020B0603020202020204" pitchFamily="34" charset="0"/>
              </a:rPr>
              <a:t>composiet en kunststof</a:t>
            </a:r>
            <a:r>
              <a:rPr lang="nl-BE" sz="1400" dirty="0">
                <a:latin typeface="Trebuchet MS" panose="020B0603020202020204" pitchFamily="34" charset="0"/>
              </a:rPr>
              <a:t> zal gewerkt worden. Het frame wordt gedimensioneerd in functie van de stijfheid en impactsterkte in combinatie met de productiemogelijkheden. 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75A240FE-ADD5-46AE-9E33-A9F8484F0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629" y="4617267"/>
            <a:ext cx="2316992" cy="1621895"/>
          </a:xfrm>
          <a:prstGeom prst="rect">
            <a:avLst/>
          </a:prstGeom>
        </p:spPr>
      </p:pic>
      <p:pic>
        <p:nvPicPr>
          <p:cNvPr id="4100" name="Picture 4" descr="Iflight Ih2 V2 2 дюйма 107 мм Fpv Racing Tiny-whoop Frame с 3 мм Arm,  совместимой с 2-дюймовым пропеллером, защита для Fpv для внутренней съемки  в формате Hd - История цены и">
            <a:extLst>
              <a:ext uri="{FF2B5EF4-FFF2-40B4-BE49-F238E27FC236}">
                <a16:creationId xmlns:a16="http://schemas.microsoft.com/office/drawing/2014/main" id="{DA1DFF34-59AF-4150-9689-262807E2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917" y="4617267"/>
            <a:ext cx="1771950" cy="17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0D32DA75-AFBC-43F2-8DA0-D5D83133C484}"/>
              </a:ext>
            </a:extLst>
          </p:cNvPr>
          <p:cNvCxnSpPr>
            <a:cxnSpLocks/>
          </p:cNvCxnSpPr>
          <p:nvPr/>
        </p:nvCxnSpPr>
        <p:spPr>
          <a:xfrm>
            <a:off x="5415525" y="3728165"/>
            <a:ext cx="680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5A881145-A6D3-4D7C-91B9-182A9869314B}"/>
              </a:ext>
            </a:extLst>
          </p:cNvPr>
          <p:cNvSpPr txBox="1"/>
          <p:nvPr/>
        </p:nvSpPr>
        <p:spPr>
          <a:xfrm>
            <a:off x="4229100" y="2690336"/>
            <a:ext cx="34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ABF49300-DA9E-4B69-B808-B76235E83520}"/>
              </a:ext>
            </a:extLst>
          </p:cNvPr>
          <p:cNvSpPr txBox="1"/>
          <p:nvPr/>
        </p:nvSpPr>
        <p:spPr>
          <a:xfrm>
            <a:off x="5582195" y="3374479"/>
            <a:ext cx="34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322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200850" y="860775"/>
            <a:ext cx="2743200" cy="365125"/>
          </a:xfrm>
        </p:spPr>
        <p:txBody>
          <a:bodyPr/>
          <a:lstStyle/>
          <a:p>
            <a:fld id="{C3C20C8C-E4EA-45BE-91F5-42F0B6967744}" type="slidenum">
              <a:rPr lang="nl-BE" sz="2800" b="1" smtClean="0"/>
              <a:t>6</a:t>
            </a:fld>
            <a:endParaRPr lang="nl-BE" sz="2800" b="1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63336" y="193357"/>
            <a:ext cx="9144000" cy="1078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latin typeface="Trebuchet MS" panose="020B0603020202020204" pitchFamily="34" charset="0"/>
              </a:rPr>
              <a:t>Productie van frame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ADB38A8-0C34-7BBF-EA7E-47AB35328CF3}"/>
              </a:ext>
            </a:extLst>
          </p:cNvPr>
          <p:cNvSpPr/>
          <p:nvPr/>
        </p:nvSpPr>
        <p:spPr>
          <a:xfrm>
            <a:off x="563336" y="1225900"/>
            <a:ext cx="1141429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highlight>
                <a:srgbClr val="000000"/>
              </a:highlight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F02EF3D-4091-F343-B4A3-4E7E8974F580}"/>
              </a:ext>
            </a:extLst>
          </p:cNvPr>
          <p:cNvSpPr/>
          <p:nvPr/>
        </p:nvSpPr>
        <p:spPr>
          <a:xfrm>
            <a:off x="-8796" y="0"/>
            <a:ext cx="399280" cy="6858000"/>
          </a:xfrm>
          <a:prstGeom prst="rect">
            <a:avLst/>
          </a:prstGeom>
          <a:solidFill>
            <a:srgbClr val="FA6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6E4639A-6750-44DF-AD82-C2A761383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167" y="2495195"/>
            <a:ext cx="2619375" cy="1743075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7DC75E0E-4E00-46D6-9D94-3E9D25D4FF3D}"/>
              </a:ext>
            </a:extLst>
          </p:cNvPr>
          <p:cNvSpPr txBox="1"/>
          <p:nvPr/>
        </p:nvSpPr>
        <p:spPr>
          <a:xfrm>
            <a:off x="673113" y="3254258"/>
            <a:ext cx="1888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COMPOSIET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81164D13-3B2A-4524-A0F5-A4A15B5B5E49}"/>
              </a:ext>
            </a:extLst>
          </p:cNvPr>
          <p:cNvSpPr txBox="1"/>
          <p:nvPr/>
        </p:nvSpPr>
        <p:spPr>
          <a:xfrm>
            <a:off x="753546" y="5547226"/>
            <a:ext cx="172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KUNSTSTOF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15CB33-69E3-4142-9AAF-268AA934C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787" y="4964074"/>
            <a:ext cx="2604755" cy="1627972"/>
          </a:xfrm>
          <a:prstGeom prst="rect">
            <a:avLst/>
          </a:prstGeom>
        </p:spPr>
      </p:pic>
      <p:sp>
        <p:nvSpPr>
          <p:cNvPr id="19" name="TextBox 11">
            <a:extLst>
              <a:ext uri="{FF2B5EF4-FFF2-40B4-BE49-F238E27FC236}">
                <a16:creationId xmlns:a16="http://schemas.microsoft.com/office/drawing/2014/main" id="{024BB520-824D-4E0C-AE2E-7E57E9A1312A}"/>
              </a:ext>
            </a:extLst>
          </p:cNvPr>
          <p:cNvSpPr txBox="1"/>
          <p:nvPr/>
        </p:nvSpPr>
        <p:spPr>
          <a:xfrm>
            <a:off x="6270484" y="2726028"/>
            <a:ext cx="48801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BE" sz="2400" dirty="0"/>
              <a:t>Lamineren van plaat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400" dirty="0"/>
              <a:t>Uitfrezen van profiel voor frame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400" dirty="0"/>
              <a:t>3D-printen van accessoires  </a:t>
            </a:r>
            <a:endParaRPr lang="nl-BE" sz="2400" u="sng" dirty="0"/>
          </a:p>
          <a:p>
            <a:endParaRPr lang="nl-BE" sz="2400" dirty="0"/>
          </a:p>
          <a:p>
            <a:pPr marL="457200" indent="-457200">
              <a:buFont typeface="+mj-lt"/>
              <a:buAutoNum type="arabicPeriod"/>
            </a:pPr>
            <a:endParaRPr lang="nl-BE" sz="2400" dirty="0"/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E493AB5F-8895-4F99-BE20-E75ED43D613C}"/>
              </a:ext>
            </a:extLst>
          </p:cNvPr>
          <p:cNvSpPr txBox="1"/>
          <p:nvPr/>
        </p:nvSpPr>
        <p:spPr>
          <a:xfrm>
            <a:off x="6255995" y="5177895"/>
            <a:ext cx="4643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BE" sz="2400" dirty="0"/>
              <a:t>Persen van kunststoffen plaat 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400" dirty="0"/>
              <a:t>Uitfrezen van profiel voor frame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400" dirty="0"/>
              <a:t>3D-printen van accessoires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22B0DAE9-99CB-4FC7-99E7-4E5C9DFF14DE}"/>
              </a:ext>
            </a:extLst>
          </p:cNvPr>
          <p:cNvSpPr txBox="1"/>
          <p:nvPr/>
        </p:nvSpPr>
        <p:spPr>
          <a:xfrm>
            <a:off x="750467" y="4362238"/>
            <a:ext cx="1888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en/of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97A94050-82DD-4BCC-9DCF-AC270CE96F9F}"/>
              </a:ext>
            </a:extLst>
          </p:cNvPr>
          <p:cNvSpPr txBox="1"/>
          <p:nvPr/>
        </p:nvSpPr>
        <p:spPr>
          <a:xfrm>
            <a:off x="673113" y="1591025"/>
            <a:ext cx="1088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Tijdens een tweede deel wordt het droneframe geproduceerd in het labo</a:t>
            </a:r>
            <a:endParaRPr lang="nl-BE" sz="2400" u="sng" dirty="0"/>
          </a:p>
        </p:txBody>
      </p:sp>
    </p:spTree>
    <p:extLst>
      <p:ext uri="{BB962C8B-B14F-4D97-AF65-F5344CB8AC3E}">
        <p14:creationId xmlns:p14="http://schemas.microsoft.com/office/powerpoint/2010/main" val="420592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fbeelding 31">
            <a:extLst>
              <a:ext uri="{FF2B5EF4-FFF2-40B4-BE49-F238E27FC236}">
                <a16:creationId xmlns:a16="http://schemas.microsoft.com/office/drawing/2014/main" id="{7EB77F46-8B78-4BC1-8923-C6DDAEDB0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7" y="1460107"/>
            <a:ext cx="4122506" cy="3091880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200850" y="860775"/>
            <a:ext cx="2743200" cy="365125"/>
          </a:xfrm>
        </p:spPr>
        <p:txBody>
          <a:bodyPr/>
          <a:lstStyle/>
          <a:p>
            <a:fld id="{C3C20C8C-E4EA-45BE-91F5-42F0B6967744}" type="slidenum">
              <a:rPr lang="nl-BE" sz="2800" b="1" smtClean="0"/>
              <a:t>7</a:t>
            </a:fld>
            <a:endParaRPr lang="nl-BE" sz="2800" b="1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63336" y="193357"/>
            <a:ext cx="9144000" cy="1078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latin typeface="Trebuchet MS" panose="020B0603020202020204" pitchFamily="34" charset="0"/>
              </a:rPr>
              <a:t>Productie van frame </a:t>
            </a:r>
            <a:r>
              <a:rPr lang="nl-BE" sz="4800" dirty="0" err="1">
                <a:latin typeface="Trebuchet MS" panose="020B0603020202020204" pitchFamily="34" charset="0"/>
              </a:rPr>
              <a:t>teaser</a:t>
            </a:r>
            <a:endParaRPr lang="nl-BE" sz="4800" dirty="0">
              <a:latin typeface="Trebuchet MS" panose="020B06030202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ADB38A8-0C34-7BBF-EA7E-47AB35328CF3}"/>
              </a:ext>
            </a:extLst>
          </p:cNvPr>
          <p:cNvSpPr/>
          <p:nvPr/>
        </p:nvSpPr>
        <p:spPr>
          <a:xfrm>
            <a:off x="563336" y="1225900"/>
            <a:ext cx="1141429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highlight>
                <a:srgbClr val="000000"/>
              </a:highlight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F02EF3D-4091-F343-B4A3-4E7E8974F580}"/>
              </a:ext>
            </a:extLst>
          </p:cNvPr>
          <p:cNvSpPr/>
          <p:nvPr/>
        </p:nvSpPr>
        <p:spPr>
          <a:xfrm>
            <a:off x="-8796" y="0"/>
            <a:ext cx="399280" cy="6858000"/>
          </a:xfrm>
          <a:prstGeom prst="rect">
            <a:avLst/>
          </a:prstGeom>
          <a:solidFill>
            <a:srgbClr val="FA6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770E0B9-93DD-4A6F-AF0C-C289A17A72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52" y="1460107"/>
            <a:ext cx="2236472" cy="298196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6214BF6-ED09-40C5-AA90-441BB9CBA1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460107"/>
            <a:ext cx="3544151" cy="265811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2D5A418-39FD-4985-9637-72468FBB11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005" y="4010523"/>
            <a:ext cx="1844890" cy="245985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E0D88EE-2994-48B7-A356-4BAF7D82E7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44" y="3924798"/>
            <a:ext cx="1993585" cy="2658113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02D8CF2F-2080-4CE4-AB64-7E0B307E3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42" y="3897990"/>
            <a:ext cx="2013691" cy="268492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6E651569-C234-4EF9-9DE2-D43EDFA2981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2"/>
          <a:stretch/>
        </p:blipFill>
        <p:spPr>
          <a:xfrm>
            <a:off x="697105" y="4749448"/>
            <a:ext cx="3243934" cy="17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4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200850" y="860775"/>
            <a:ext cx="2743200" cy="365125"/>
          </a:xfrm>
        </p:spPr>
        <p:txBody>
          <a:bodyPr/>
          <a:lstStyle/>
          <a:p>
            <a:fld id="{C3C20C8C-E4EA-45BE-91F5-42F0B6967744}" type="slidenum">
              <a:rPr lang="nl-BE" sz="2800" b="1" smtClean="0"/>
              <a:t>8</a:t>
            </a:fld>
            <a:endParaRPr lang="nl-BE" sz="2800" b="1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63336" y="193357"/>
            <a:ext cx="9144000" cy="1078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latin typeface="Trebuchet MS" panose="020B0603020202020204" pitchFamily="34" charset="0"/>
              </a:rPr>
              <a:t>Productie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ADB38A8-0C34-7BBF-EA7E-47AB35328CF3}"/>
              </a:ext>
            </a:extLst>
          </p:cNvPr>
          <p:cNvSpPr/>
          <p:nvPr/>
        </p:nvSpPr>
        <p:spPr>
          <a:xfrm>
            <a:off x="563336" y="1225900"/>
            <a:ext cx="1141429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highlight>
                <a:srgbClr val="000000"/>
              </a:highlight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F02EF3D-4091-F343-B4A3-4E7E8974F580}"/>
              </a:ext>
            </a:extLst>
          </p:cNvPr>
          <p:cNvSpPr/>
          <p:nvPr/>
        </p:nvSpPr>
        <p:spPr>
          <a:xfrm>
            <a:off x="-8796" y="0"/>
            <a:ext cx="399280" cy="6858000"/>
          </a:xfrm>
          <a:prstGeom prst="rect">
            <a:avLst/>
          </a:prstGeom>
          <a:solidFill>
            <a:srgbClr val="FA6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F3C99A4-8E7E-42C9-9059-A1D2A6E53B5A}"/>
              </a:ext>
            </a:extLst>
          </p:cNvPr>
          <p:cNvSpPr txBox="1"/>
          <p:nvPr/>
        </p:nvSpPr>
        <p:spPr>
          <a:xfrm>
            <a:off x="670983" y="1570179"/>
            <a:ext cx="10251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/>
              <a:t>In het labo zijn er </a:t>
            </a:r>
            <a:r>
              <a:rPr lang="nl-BE" sz="1800" b="1" dirty="0"/>
              <a:t>3D-printers</a:t>
            </a:r>
            <a:r>
              <a:rPr lang="nl-BE" sz="1800" dirty="0"/>
              <a:t> en </a:t>
            </a:r>
            <a:r>
              <a:rPr lang="nl-BE" sz="1800" b="1" dirty="0"/>
              <a:t>desktop-freesmachines</a:t>
            </a:r>
            <a:r>
              <a:rPr lang="nl-BE" sz="1800" dirty="0"/>
              <a:t> beschikbaar voor de productie van het droneframe</a:t>
            </a:r>
            <a:endParaRPr lang="nl-BE" dirty="0"/>
          </a:p>
        </p:txBody>
      </p:sp>
      <p:pic>
        <p:nvPicPr>
          <p:cNvPr id="5122" name="Picture 2" descr="Prusa Mk3S+ FDM printer (door ons gemonteerd) – 3DSupplies.be">
            <a:extLst>
              <a:ext uri="{FF2B5EF4-FFF2-40B4-BE49-F238E27FC236}">
                <a16:creationId xmlns:a16="http://schemas.microsoft.com/office/drawing/2014/main" id="{E5753582-A234-4B68-A266-E81913FE2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6" y="2542871"/>
            <a:ext cx="3608198" cy="360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F9CE581-39E1-4252-AC41-8A919F6ED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786" y="3053251"/>
            <a:ext cx="3284226" cy="246317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D2D2708-FE13-4A6C-95A0-F90723577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946" y="2954202"/>
            <a:ext cx="3705009" cy="3107267"/>
          </a:xfrm>
          <a:prstGeom prst="rect">
            <a:avLst/>
          </a:prstGeom>
        </p:spPr>
      </p:pic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D8614E4F-1F8A-46B5-B28C-2CD57E031C3E}"/>
              </a:ext>
            </a:extLst>
          </p:cNvPr>
          <p:cNvCxnSpPr>
            <a:cxnSpLocks/>
          </p:cNvCxnSpPr>
          <p:nvPr/>
        </p:nvCxnSpPr>
        <p:spPr>
          <a:xfrm flipH="1">
            <a:off x="2726266" y="1977530"/>
            <a:ext cx="347134" cy="439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C74ECCE1-9B4A-4A2F-89AD-66968D25E977}"/>
              </a:ext>
            </a:extLst>
          </p:cNvPr>
          <p:cNvCxnSpPr>
            <a:cxnSpLocks/>
          </p:cNvCxnSpPr>
          <p:nvPr/>
        </p:nvCxnSpPr>
        <p:spPr>
          <a:xfrm>
            <a:off x="5135336" y="1967819"/>
            <a:ext cx="359531" cy="449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372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98E8E021-F126-4130-9B4F-6E4B0EFC2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272" y="4860397"/>
            <a:ext cx="1632562" cy="1632562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200850" y="860775"/>
            <a:ext cx="2743200" cy="365125"/>
          </a:xfrm>
        </p:spPr>
        <p:txBody>
          <a:bodyPr/>
          <a:lstStyle/>
          <a:p>
            <a:fld id="{C3C20C8C-E4EA-45BE-91F5-42F0B6967744}" type="slidenum">
              <a:rPr lang="nl-BE" sz="2800" b="1" smtClean="0"/>
              <a:t>9</a:t>
            </a:fld>
            <a:endParaRPr lang="nl-BE" sz="2800" b="1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63336" y="193357"/>
            <a:ext cx="9144000" cy="1078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latin typeface="Trebuchet MS" panose="020B0603020202020204" pitchFamily="34" charset="0"/>
              </a:rPr>
              <a:t>Aanvullend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ADB38A8-0C34-7BBF-EA7E-47AB35328CF3}"/>
              </a:ext>
            </a:extLst>
          </p:cNvPr>
          <p:cNvSpPr/>
          <p:nvPr/>
        </p:nvSpPr>
        <p:spPr>
          <a:xfrm>
            <a:off x="563336" y="1225900"/>
            <a:ext cx="1141429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highlight>
                <a:srgbClr val="000000"/>
              </a:highlight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F02EF3D-4091-F343-B4A3-4E7E8974F580}"/>
              </a:ext>
            </a:extLst>
          </p:cNvPr>
          <p:cNvSpPr/>
          <p:nvPr/>
        </p:nvSpPr>
        <p:spPr>
          <a:xfrm>
            <a:off x="-8796" y="0"/>
            <a:ext cx="399280" cy="6858000"/>
          </a:xfrm>
          <a:prstGeom prst="rect">
            <a:avLst/>
          </a:prstGeom>
          <a:solidFill>
            <a:srgbClr val="FA6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F3C99A4-8E7E-42C9-9059-A1D2A6E53B5A}"/>
              </a:ext>
            </a:extLst>
          </p:cNvPr>
          <p:cNvSpPr txBox="1"/>
          <p:nvPr/>
        </p:nvSpPr>
        <p:spPr>
          <a:xfrm>
            <a:off x="670983" y="1570179"/>
            <a:ext cx="10251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/>
              <a:t>Daarnaast zijn er een heel aantal andere </a:t>
            </a:r>
            <a:r>
              <a:rPr lang="nl-BE" sz="1800" b="1" dirty="0"/>
              <a:t>kunststofverwerkende machines </a:t>
            </a:r>
            <a:r>
              <a:rPr lang="nl-BE" sz="1800" dirty="0"/>
              <a:t>waarop een korte demo kan gegeven worden indien gewenst (buiten het bestek van het droneframe)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D14439F-154D-44C6-8092-AD8B7CFB13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950" b="15297"/>
          <a:stretch/>
        </p:blipFill>
        <p:spPr>
          <a:xfrm>
            <a:off x="1249220" y="4758189"/>
            <a:ext cx="2434156" cy="1291662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BE988776-71E6-41C3-8971-508B178C8425}"/>
              </a:ext>
            </a:extLst>
          </p:cNvPr>
          <p:cNvSpPr txBox="1"/>
          <p:nvPr/>
        </p:nvSpPr>
        <p:spPr>
          <a:xfrm>
            <a:off x="5770529" y="4246453"/>
            <a:ext cx="243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/>
              <a:t>Spuitgieten</a:t>
            </a:r>
            <a:endParaRPr lang="nl-BE" sz="2400" dirty="0"/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EF0870E2-689A-46C1-B32F-6EF199E7408A}"/>
              </a:ext>
            </a:extLst>
          </p:cNvPr>
          <p:cNvSpPr txBox="1"/>
          <p:nvPr/>
        </p:nvSpPr>
        <p:spPr>
          <a:xfrm>
            <a:off x="1401620" y="6189939"/>
            <a:ext cx="243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/>
              <a:t>Vacuümvormen</a:t>
            </a:r>
            <a:endParaRPr lang="nl-BE" sz="2400" dirty="0"/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4BF031F1-0CF6-4B5C-9341-347E47F74F3E}"/>
              </a:ext>
            </a:extLst>
          </p:cNvPr>
          <p:cNvSpPr txBox="1"/>
          <p:nvPr/>
        </p:nvSpPr>
        <p:spPr>
          <a:xfrm>
            <a:off x="9063421" y="6099959"/>
            <a:ext cx="243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/>
              <a:t>Handinjectie</a:t>
            </a:r>
            <a:endParaRPr lang="nl-BE" sz="2400" dirty="0"/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9B62FB3E-EAA5-45AE-924C-AEC820461A86}"/>
              </a:ext>
            </a:extLst>
          </p:cNvPr>
          <p:cNvSpPr txBox="1"/>
          <p:nvPr/>
        </p:nvSpPr>
        <p:spPr>
          <a:xfrm>
            <a:off x="1128927" y="4046398"/>
            <a:ext cx="243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err="1"/>
              <a:t>Resinprinten</a:t>
            </a:r>
            <a:endParaRPr lang="nl-BE" sz="2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99821B-44C0-4CC0-BA28-0A68D3B5D0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93" r="29440"/>
          <a:stretch/>
        </p:blipFill>
        <p:spPr>
          <a:xfrm>
            <a:off x="9413586" y="2540573"/>
            <a:ext cx="1806403" cy="351366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0A463E2-3289-41EE-9BA8-19857C846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988" y="2490747"/>
            <a:ext cx="2644606" cy="155565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41F25E3-21C4-4A03-8973-24EF09E2A3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4629" y="2396212"/>
            <a:ext cx="3778027" cy="1933091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94B3455-C6BB-484D-A2DC-E193387FB8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1901" y="4963361"/>
            <a:ext cx="1426633" cy="1426633"/>
          </a:xfrm>
          <a:prstGeom prst="rect">
            <a:avLst/>
          </a:prstGeom>
        </p:spPr>
      </p:pic>
      <p:sp>
        <p:nvSpPr>
          <p:cNvPr id="19" name="TextBox 11">
            <a:extLst>
              <a:ext uri="{FF2B5EF4-FFF2-40B4-BE49-F238E27FC236}">
                <a16:creationId xmlns:a16="http://schemas.microsoft.com/office/drawing/2014/main" id="{24D5914D-6B6E-4C01-84DF-2A09271C5AD3}"/>
              </a:ext>
            </a:extLst>
          </p:cNvPr>
          <p:cNvSpPr txBox="1"/>
          <p:nvPr/>
        </p:nvSpPr>
        <p:spPr>
          <a:xfrm>
            <a:off x="5075395" y="6251137"/>
            <a:ext cx="243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/>
              <a:t>Platenpers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7664647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ANJE">
  <a:themeElements>
    <a:clrScheme name="TM Colors Final">
      <a:dk1>
        <a:srgbClr val="000000"/>
      </a:dk1>
      <a:lt1>
        <a:srgbClr val="FFFFFF"/>
      </a:lt1>
      <a:dk2>
        <a:srgbClr val="00283C"/>
      </a:dk2>
      <a:lt2>
        <a:srgbClr val="FA6432"/>
      </a:lt2>
      <a:accent1>
        <a:srgbClr val="FA6232"/>
      </a:accent1>
      <a:accent2>
        <a:srgbClr val="FFC87B"/>
      </a:accent2>
      <a:accent3>
        <a:srgbClr val="00627B"/>
      </a:accent3>
      <a:accent4>
        <a:srgbClr val="63C8C8"/>
      </a:accent4>
      <a:accent5>
        <a:srgbClr val="86D278"/>
      </a:accent5>
      <a:accent6>
        <a:srgbClr val="C8E163"/>
      </a:accent6>
      <a:hlink>
        <a:srgbClr val="00637C"/>
      </a:hlink>
      <a:folHlink>
        <a:srgbClr val="00637C"/>
      </a:folHlink>
    </a:clrScheme>
    <a:fontScheme name="TM-fo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4435</TotalTime>
  <Words>338</Words>
  <Application>Microsoft Office PowerPoint</Application>
  <PresentationFormat>Breedbeeld</PresentationFormat>
  <Paragraphs>77</Paragraphs>
  <Slides>10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Trebuchet MS</vt:lpstr>
      <vt:lpstr>Kantoorthema</vt:lpstr>
      <vt:lpstr>ORANJE</vt:lpstr>
      <vt:lpstr>STEM-PROJECT Drone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Veel succes!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Freefrom tips &amp; tricks</dc:title>
  <dc:creator>Koen Geyskens</dc:creator>
  <cp:lastModifiedBy>Wim Van Broeck</cp:lastModifiedBy>
  <cp:revision>180</cp:revision>
  <dcterms:created xsi:type="dcterms:W3CDTF">2019-09-02T09:41:53Z</dcterms:created>
  <dcterms:modified xsi:type="dcterms:W3CDTF">2023-09-19T12:57:43Z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7be75-dfbb-4261-9834-ac247c7dde13_Enabled">
    <vt:lpwstr>true</vt:lpwstr>
  </property>
  <property fmtid="{D5CDD505-2E9C-101B-9397-08002B2CF9AE}" pid="3" name="MSIP_Label_c337be75-dfbb-4261-9834-ac247c7dde13_SetDate">
    <vt:lpwstr>2023-08-21T09:07:10Z</vt:lpwstr>
  </property>
  <property fmtid="{D5CDD505-2E9C-101B-9397-08002B2CF9AE}" pid="4" name="MSIP_Label_c337be75-dfbb-4261-9834-ac247c7dde13_Method">
    <vt:lpwstr>Standard</vt:lpwstr>
  </property>
  <property fmtid="{D5CDD505-2E9C-101B-9397-08002B2CF9AE}" pid="5" name="MSIP_Label_c337be75-dfbb-4261-9834-ac247c7dde13_Name">
    <vt:lpwstr>Algemeen</vt:lpwstr>
  </property>
  <property fmtid="{D5CDD505-2E9C-101B-9397-08002B2CF9AE}" pid="6" name="MSIP_Label_c337be75-dfbb-4261-9834-ac247c7dde13_SiteId">
    <vt:lpwstr>77d33cc5-c9b4-4766-95c7-ed5b515e1cce</vt:lpwstr>
  </property>
  <property fmtid="{D5CDD505-2E9C-101B-9397-08002B2CF9AE}" pid="7" name="MSIP_Label_c337be75-dfbb-4261-9834-ac247c7dde13_ActionId">
    <vt:lpwstr>078c7da7-430c-4e56-af3e-7fc95bbcddb8</vt:lpwstr>
  </property>
  <property fmtid="{D5CDD505-2E9C-101B-9397-08002B2CF9AE}" pid="8" name="MSIP_Label_c337be75-dfbb-4261-9834-ac247c7dde13_ContentBits">
    <vt:lpwstr>0</vt:lpwstr>
  </property>
</Properties>
</file>